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256" r:id="rId2"/>
    <p:sldId id="259" r:id="rId3"/>
    <p:sldId id="265" r:id="rId4"/>
    <p:sldId id="268" r:id="rId5"/>
    <p:sldId id="282" r:id="rId6"/>
    <p:sldId id="258" r:id="rId7"/>
    <p:sldId id="257" r:id="rId8"/>
    <p:sldId id="287" r:id="rId9"/>
    <p:sldId id="289" r:id="rId10"/>
    <p:sldId id="271" r:id="rId11"/>
    <p:sldId id="295" r:id="rId12"/>
    <p:sldId id="272" r:id="rId13"/>
    <p:sldId id="296" r:id="rId14"/>
    <p:sldId id="297" r:id="rId15"/>
    <p:sldId id="280" r:id="rId16"/>
    <p:sldId id="274" r:id="rId17"/>
    <p:sldId id="294" r:id="rId18"/>
    <p:sldId id="278" r:id="rId19"/>
    <p:sldId id="286" r:id="rId20"/>
    <p:sldId id="288" r:id="rId21"/>
    <p:sldId id="290" r:id="rId22"/>
  </p:sldIdLst>
  <p:sldSz cx="9144000" cy="5143500" type="screen16x9"/>
  <p:notesSz cx="6858000" cy="9144000"/>
  <p:embeddedFontLst>
    <p:embeddedFont>
      <p:font typeface="Commissioner" panose="020B0604020202020204" charset="0"/>
      <p:regular r:id="rId24"/>
      <p:bold r:id="rId25"/>
    </p:embeddedFont>
    <p:embeddedFont>
      <p:font typeface="Lexend" panose="020B0604020202020204" charset="0"/>
      <p:regular r:id="rId26"/>
      <p:bold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Open Sans ExtraBold" panose="020B0906030804020204" pitchFamily="34" charset="0"/>
      <p:bold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Selawik Semibold" panose="020B0702040204020203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00"/>
    <a:srgbClr val="7BB7CF"/>
    <a:srgbClr val="FFFFCC"/>
    <a:srgbClr val="B15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0B5FA2-535D-4FBF-A9E9-0D4EA56E4BB1}">
  <a:tblStyle styleId="{AF0B5FA2-535D-4FBF-A9E9-0D4EA56E4B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e3920382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e3920382d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e2bdb30b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e2bdb30b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90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05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42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e29e796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e29e796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e29e796600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e29e796600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2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e29e796600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e29e796600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e29e796600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e29e796600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ge29e796600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7" name="Google Shape;2747;ge29e796600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e3ddb01e2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e3ddb01e2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e3d380240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e3d380240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e3ddb01e2a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e3ddb01e2a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e29e796600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e29e796600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ge29e796600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9" name="Google Shape;2739;ge29e796600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e3ddb01e2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e3ddb01e2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31;p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0" y="1857300"/>
            <a:ext cx="9144000" cy="123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713400" y="710368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713400" y="2023929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68" y="-6"/>
            <a:ext cx="9143864" cy="2572076"/>
            <a:chOff x="-15" y="2571344"/>
            <a:chExt cx="9143864" cy="2572076"/>
          </a:xfrm>
        </p:grpSpPr>
        <p:grpSp>
          <p:nvGrpSpPr>
            <p:cNvPr id="382" name="Google Shape;382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83" name="Google Shape;383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15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06" name="Google Shape;406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5"/>
          <p:cNvSpPr/>
          <p:nvPr/>
        </p:nvSpPr>
        <p:spPr>
          <a:xfrm>
            <a:off x="0" y="2496475"/>
            <a:ext cx="9144000" cy="110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5"/>
          <p:cNvSpPr/>
          <p:nvPr/>
        </p:nvSpPr>
        <p:spPr>
          <a:xfrm>
            <a:off x="0" y="503725"/>
            <a:ext cx="9144000" cy="20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title"/>
          </p:nvPr>
        </p:nvSpPr>
        <p:spPr>
          <a:xfrm>
            <a:off x="1456500" y="2370198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title" idx="2"/>
          </p:nvPr>
        </p:nvSpPr>
        <p:spPr>
          <a:xfrm>
            <a:off x="795125" y="991623"/>
            <a:ext cx="54915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6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36" name="Google Shape;436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16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6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460" name="Google Shape;460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61" name="Google Shape;461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6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 txBox="1">
            <a:spLocks noGrp="1"/>
          </p:cNvSpPr>
          <p:nvPr>
            <p:ph type="title"/>
          </p:nvPr>
        </p:nvSpPr>
        <p:spPr>
          <a:xfrm>
            <a:off x="4476800" y="1158566"/>
            <a:ext cx="3732000" cy="16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5" name="Google Shape;485;p16"/>
          <p:cNvSpPr txBox="1">
            <a:spLocks noGrp="1"/>
          </p:cNvSpPr>
          <p:nvPr>
            <p:ph type="subTitle" idx="1"/>
          </p:nvPr>
        </p:nvSpPr>
        <p:spPr>
          <a:xfrm>
            <a:off x="5074675" y="2939329"/>
            <a:ext cx="3134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7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88" name="Google Shape;488;p17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89" name="Google Shape;489;p17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7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7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7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7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7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7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7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17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title" hasCustomPrompt="1"/>
          </p:nvPr>
        </p:nvSpPr>
        <p:spPr>
          <a:xfrm>
            <a:off x="2206650" y="20115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3" name="Google Shape;513;p17"/>
          <p:cNvSpPr txBox="1">
            <a:spLocks noGrp="1"/>
          </p:cNvSpPr>
          <p:nvPr>
            <p:ph type="subTitle" idx="1"/>
          </p:nvPr>
        </p:nvSpPr>
        <p:spPr>
          <a:xfrm>
            <a:off x="2210215" y="26365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2" hasCustomPrompt="1"/>
          </p:nvPr>
        </p:nvSpPr>
        <p:spPr>
          <a:xfrm>
            <a:off x="2206650" y="6626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subTitle" idx="3"/>
          </p:nvPr>
        </p:nvSpPr>
        <p:spPr>
          <a:xfrm>
            <a:off x="2210215" y="12876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4" hasCustomPrompt="1"/>
          </p:nvPr>
        </p:nvSpPr>
        <p:spPr>
          <a:xfrm>
            <a:off x="2206650" y="33604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5"/>
          </p:nvPr>
        </p:nvSpPr>
        <p:spPr>
          <a:xfrm>
            <a:off x="2210215" y="398552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1_1_1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48" name="Google Shape;548;p1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9"/>
          <p:cNvSpPr/>
          <p:nvPr/>
        </p:nvSpPr>
        <p:spPr>
          <a:xfrm>
            <a:off x="713400" y="2490400"/>
            <a:ext cx="7717200" cy="211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9"/>
          <p:cNvSpPr txBox="1">
            <a:spLocks noGrp="1"/>
          </p:cNvSpPr>
          <p:nvPr>
            <p:ph type="title"/>
          </p:nvPr>
        </p:nvSpPr>
        <p:spPr>
          <a:xfrm>
            <a:off x="4686975" y="1704737"/>
            <a:ext cx="29988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3" name="Google Shape;573;p19"/>
          <p:cNvSpPr txBox="1">
            <a:spLocks noGrp="1"/>
          </p:cNvSpPr>
          <p:nvPr>
            <p:ph type="title" idx="2"/>
          </p:nvPr>
        </p:nvSpPr>
        <p:spPr>
          <a:xfrm>
            <a:off x="4687046" y="2077610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 idx="3"/>
          </p:nvPr>
        </p:nvSpPr>
        <p:spPr>
          <a:xfrm>
            <a:off x="4687046" y="2301935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4"/>
          </p:nvPr>
        </p:nvSpPr>
        <p:spPr>
          <a:xfrm>
            <a:off x="4687050" y="2616502"/>
            <a:ext cx="29988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6" name="Google Shape;576;p19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20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79" name="Google Shape;579;p20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80" name="Google Shape;580;p20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0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0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0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0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0" name="Google Shape;600;p20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20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title"/>
          </p:nvPr>
        </p:nvSpPr>
        <p:spPr>
          <a:xfrm>
            <a:off x="1651926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title" idx="2"/>
          </p:nvPr>
        </p:nvSpPr>
        <p:spPr>
          <a:xfrm>
            <a:off x="1651999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5" name="Google Shape;605;p20"/>
          <p:cNvSpPr txBox="1">
            <a:spLocks noGrp="1"/>
          </p:cNvSpPr>
          <p:nvPr>
            <p:ph type="title" idx="3"/>
          </p:nvPr>
        </p:nvSpPr>
        <p:spPr>
          <a:xfrm>
            <a:off x="1651999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6" name="Google Shape;606;p20"/>
          <p:cNvSpPr txBox="1">
            <a:spLocks noGrp="1"/>
          </p:cNvSpPr>
          <p:nvPr>
            <p:ph type="title" idx="4"/>
          </p:nvPr>
        </p:nvSpPr>
        <p:spPr>
          <a:xfrm>
            <a:off x="1652000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7" name="Google Shape;607;p20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0"/>
          <p:cNvSpPr txBox="1">
            <a:spLocks noGrp="1"/>
          </p:cNvSpPr>
          <p:nvPr>
            <p:ph type="title" idx="6"/>
          </p:nvPr>
        </p:nvSpPr>
        <p:spPr>
          <a:xfrm>
            <a:off x="5034251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9" name="Google Shape;609;p20"/>
          <p:cNvSpPr txBox="1">
            <a:spLocks noGrp="1"/>
          </p:cNvSpPr>
          <p:nvPr>
            <p:ph type="title" idx="7"/>
          </p:nvPr>
        </p:nvSpPr>
        <p:spPr>
          <a:xfrm>
            <a:off x="5034324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0" name="Google Shape;610;p20"/>
          <p:cNvSpPr txBox="1">
            <a:spLocks noGrp="1"/>
          </p:cNvSpPr>
          <p:nvPr>
            <p:ph type="title" idx="8"/>
          </p:nvPr>
        </p:nvSpPr>
        <p:spPr>
          <a:xfrm>
            <a:off x="5034324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1" name="Google Shape;611;p20"/>
          <p:cNvSpPr txBox="1">
            <a:spLocks noGrp="1"/>
          </p:cNvSpPr>
          <p:nvPr>
            <p:ph type="title" idx="9"/>
          </p:nvPr>
        </p:nvSpPr>
        <p:spPr>
          <a:xfrm>
            <a:off x="5034325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26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798" name="Google Shape;798;p2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799" name="Google Shape;799;p2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6"/>
          <p:cNvSpPr/>
          <p:nvPr/>
        </p:nvSpPr>
        <p:spPr>
          <a:xfrm>
            <a:off x="-25" y="2481500"/>
            <a:ext cx="91440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title" idx="2"/>
          </p:nvPr>
        </p:nvSpPr>
        <p:spPr>
          <a:xfrm>
            <a:off x="3405675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title" idx="3"/>
          </p:nvPr>
        </p:nvSpPr>
        <p:spPr>
          <a:xfrm>
            <a:off x="3349512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title" idx="4"/>
          </p:nvPr>
        </p:nvSpPr>
        <p:spPr>
          <a:xfrm>
            <a:off x="783300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title" idx="5"/>
          </p:nvPr>
        </p:nvSpPr>
        <p:spPr>
          <a:xfrm>
            <a:off x="7272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title" idx="6"/>
          </p:nvPr>
        </p:nvSpPr>
        <p:spPr>
          <a:xfrm>
            <a:off x="6027838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title" idx="7"/>
          </p:nvPr>
        </p:nvSpPr>
        <p:spPr>
          <a:xfrm>
            <a:off x="59717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title" idx="8"/>
          </p:nvPr>
        </p:nvSpPr>
        <p:spPr>
          <a:xfrm>
            <a:off x="3405675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title" idx="9"/>
          </p:nvPr>
        </p:nvSpPr>
        <p:spPr>
          <a:xfrm>
            <a:off x="3349512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title" idx="13"/>
          </p:nvPr>
        </p:nvSpPr>
        <p:spPr>
          <a:xfrm>
            <a:off x="783300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title" idx="14"/>
          </p:nvPr>
        </p:nvSpPr>
        <p:spPr>
          <a:xfrm>
            <a:off x="7272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3" name="Google Shape;833;p26"/>
          <p:cNvSpPr txBox="1">
            <a:spLocks noGrp="1"/>
          </p:cNvSpPr>
          <p:nvPr>
            <p:ph type="title" idx="15"/>
          </p:nvPr>
        </p:nvSpPr>
        <p:spPr>
          <a:xfrm>
            <a:off x="6027838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26"/>
          <p:cNvSpPr txBox="1">
            <a:spLocks noGrp="1"/>
          </p:cNvSpPr>
          <p:nvPr>
            <p:ph type="title" idx="16"/>
          </p:nvPr>
        </p:nvSpPr>
        <p:spPr>
          <a:xfrm>
            <a:off x="59717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28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882" name="Google Shape;882;p2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883" name="Google Shape;883;p2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2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28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subTitle" idx="1"/>
          </p:nvPr>
        </p:nvSpPr>
        <p:spPr>
          <a:xfrm>
            <a:off x="1039550" y="2298500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6_2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10" name="Google Shape;910;p2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11" name="Google Shape;911;p2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1" name="Google Shape;931;p2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29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9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29"/>
          <p:cNvSpPr txBox="1">
            <a:spLocks noGrp="1"/>
          </p:cNvSpPr>
          <p:nvPr>
            <p:ph type="subTitle" idx="1"/>
          </p:nvPr>
        </p:nvSpPr>
        <p:spPr>
          <a:xfrm>
            <a:off x="4622950" y="1956175"/>
            <a:ext cx="27669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oogle Shape;970;p31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3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31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 txBox="1">
            <a:spLocks noGrp="1"/>
          </p:cNvSpPr>
          <p:nvPr>
            <p:ph type="ctrTitle"/>
          </p:nvPr>
        </p:nvSpPr>
        <p:spPr>
          <a:xfrm>
            <a:off x="2288000" y="584079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31"/>
          <p:cNvSpPr txBox="1">
            <a:spLocks noGrp="1"/>
          </p:cNvSpPr>
          <p:nvPr>
            <p:ph type="subTitle" idx="1"/>
          </p:nvPr>
        </p:nvSpPr>
        <p:spPr>
          <a:xfrm>
            <a:off x="2288000" y="1600100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7" name="Google Shape;997;p31"/>
          <p:cNvSpPr txBox="1"/>
          <p:nvPr/>
        </p:nvSpPr>
        <p:spPr>
          <a:xfrm>
            <a:off x="27555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2"/>
          </p:nvPr>
        </p:nvSpPr>
        <p:spPr>
          <a:xfrm>
            <a:off x="2757325" y="2114981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3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01" name="Google Shape;1001;p3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02" name="Google Shape;1002;p3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2" name="Google Shape;1022;p3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32"/>
          <p:cNvSpPr/>
          <p:nvPr/>
        </p:nvSpPr>
        <p:spPr>
          <a:xfrm>
            <a:off x="7134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67" name="Google Shape;67;p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88;p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0" y="2446650"/>
            <a:ext cx="9144000" cy="23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975350" y="955247"/>
            <a:ext cx="719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27" name="Google Shape;1027;p3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28" name="Google Shape;1028;p3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8" name="Google Shape;1048;p3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050;p33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4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1053" name="Google Shape;1053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54" name="Google Shape;1054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4" name="Google Shape;1074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34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1078" name="Google Shape;1078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79" name="Google Shape;1079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4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5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95" name="Google Shape;95;p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6" name="Google Shape;96;p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116;p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5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882631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4926475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882631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3"/>
          </p:nvPr>
        </p:nvSpPr>
        <p:spPr>
          <a:xfrm>
            <a:off x="4926475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4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8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181" name="Google Shape;181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82" name="Google Shape;182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06" name="Google Shape;206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07" name="Google Shape;207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8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876150" y="1503678"/>
            <a:ext cx="5608800" cy="22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233" name="Google Shape;233;p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9"/>
          <p:cNvSpPr/>
          <p:nvPr/>
        </p:nvSpPr>
        <p:spPr>
          <a:xfrm>
            <a:off x="0" y="2433925"/>
            <a:ext cx="9144000" cy="116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 txBox="1">
            <a:spLocks noGrp="1"/>
          </p:cNvSpPr>
          <p:nvPr>
            <p:ph type="title"/>
          </p:nvPr>
        </p:nvSpPr>
        <p:spPr>
          <a:xfrm>
            <a:off x="1048525" y="709404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" name="Google Shape;258;p9"/>
          <p:cNvSpPr txBox="1">
            <a:spLocks noGrp="1"/>
          </p:cNvSpPr>
          <p:nvPr>
            <p:ph type="subTitle" idx="1"/>
          </p:nvPr>
        </p:nvSpPr>
        <p:spPr>
          <a:xfrm>
            <a:off x="1048525" y="1901279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1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263" name="Google Shape;263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64" name="Google Shape;264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1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1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88" name="Google Shape;288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" name="Google Shape;309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11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 txBox="1">
            <a:spLocks noGrp="1"/>
          </p:cNvSpPr>
          <p:nvPr>
            <p:ph type="title" hasCustomPrompt="1"/>
          </p:nvPr>
        </p:nvSpPr>
        <p:spPr>
          <a:xfrm>
            <a:off x="1081600" y="1437300"/>
            <a:ext cx="69810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11"/>
          <p:cNvSpPr txBox="1">
            <a:spLocks noGrp="1"/>
          </p:cNvSpPr>
          <p:nvPr>
            <p:ph type="body" idx="1"/>
          </p:nvPr>
        </p:nvSpPr>
        <p:spPr>
          <a:xfrm>
            <a:off x="1647350" y="3083400"/>
            <a:ext cx="5849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17" name="Google Shape;317;p1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18" name="Google Shape;318;p1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" name="Google Shape;338;p1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3"/>
          <p:cNvSpPr/>
          <p:nvPr/>
        </p:nvSpPr>
        <p:spPr>
          <a:xfrm>
            <a:off x="0" y="2440650"/>
            <a:ext cx="9144000" cy="11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2" hasCustomPrompt="1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5" hasCustomPrompt="1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title" idx="8" hasCustomPrompt="1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53" name="Google Shape;353;p1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54" name="Google Shape;354;p1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4" name="Google Shape;374;p1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0" y="2527950"/>
            <a:ext cx="9144000" cy="107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 txBox="1">
            <a:spLocks noGrp="1"/>
          </p:cNvSpPr>
          <p:nvPr>
            <p:ph type="title"/>
          </p:nvPr>
        </p:nvSpPr>
        <p:spPr>
          <a:xfrm>
            <a:off x="1463400" y="1437625"/>
            <a:ext cx="62172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8" name="Google Shape;378;p14"/>
          <p:cNvSpPr txBox="1">
            <a:spLocks noGrp="1"/>
          </p:cNvSpPr>
          <p:nvPr>
            <p:ph type="subTitle" idx="1"/>
          </p:nvPr>
        </p:nvSpPr>
        <p:spPr>
          <a:xfrm>
            <a:off x="1963300" y="2597712"/>
            <a:ext cx="5217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3784900" y="817813"/>
            <a:ext cx="15738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4C2C2144-521E-47FE-5A1D-00CF20B44CB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530128" y="0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72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7"/>
          <p:cNvSpPr txBox="1">
            <a:spLocks noGrp="1"/>
          </p:cNvSpPr>
          <p:nvPr>
            <p:ph type="ctrTitle"/>
          </p:nvPr>
        </p:nvSpPr>
        <p:spPr>
          <a:xfrm>
            <a:off x="283095" y="1517192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Unit </a:t>
            </a:r>
            <a:r>
              <a:rPr lang="en-US" sz="4800" dirty="0">
                <a:solidFill>
                  <a:schemeClr val="accent4"/>
                </a:solidFill>
              </a:rPr>
              <a:t>4</a:t>
            </a:r>
            <a:endParaRPr sz="48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Sporting Life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14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Listen &amp; Discuss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11" name="Google Shape;1111;p37"/>
          <p:cNvSpPr txBox="1">
            <a:spLocks noGrp="1"/>
          </p:cNvSpPr>
          <p:nvPr>
            <p:ph type="subTitle" idx="1"/>
          </p:nvPr>
        </p:nvSpPr>
        <p:spPr>
          <a:xfrm>
            <a:off x="540815" y="4452085"/>
            <a:ext cx="3243877" cy="52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097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C000"/>
                </a:solidFill>
              </a:rPr>
              <a:t>Done by: 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12" name="Google Shape;1112;p37"/>
          <p:cNvGrpSpPr/>
          <p:nvPr/>
        </p:nvGrpSpPr>
        <p:grpSpPr>
          <a:xfrm>
            <a:off x="4412594" y="2087714"/>
            <a:ext cx="5081006" cy="3102582"/>
            <a:chOff x="4169715" y="1722971"/>
            <a:chExt cx="4719493" cy="2881834"/>
          </a:xfrm>
        </p:grpSpPr>
        <p:sp>
          <p:nvSpPr>
            <p:cNvPr id="1113" name="Google Shape;1113;p37"/>
            <p:cNvSpPr/>
            <p:nvPr/>
          </p:nvSpPr>
          <p:spPr>
            <a:xfrm>
              <a:off x="6334259" y="2177183"/>
              <a:ext cx="1118642" cy="1118922"/>
            </a:xfrm>
            <a:custGeom>
              <a:avLst/>
              <a:gdLst/>
              <a:ahLst/>
              <a:cxnLst/>
              <a:rect l="l" t="t" r="r" b="b"/>
              <a:pathLst>
                <a:path w="43864" h="43875" extrusionOk="0">
                  <a:moveTo>
                    <a:pt x="21932" y="2834"/>
                  </a:moveTo>
                  <a:cubicBezTo>
                    <a:pt x="32481" y="2846"/>
                    <a:pt x="41030" y="11394"/>
                    <a:pt x="41042" y="21931"/>
                  </a:cubicBezTo>
                  <a:cubicBezTo>
                    <a:pt x="41042" y="29659"/>
                    <a:pt x="36386" y="36624"/>
                    <a:pt x="29242" y="39588"/>
                  </a:cubicBezTo>
                  <a:cubicBezTo>
                    <a:pt x="26882" y="40566"/>
                    <a:pt x="24402" y="41041"/>
                    <a:pt x="21942" y="41041"/>
                  </a:cubicBezTo>
                  <a:cubicBezTo>
                    <a:pt x="16973" y="41041"/>
                    <a:pt x="12086" y="39101"/>
                    <a:pt x="8430" y="35445"/>
                  </a:cubicBezTo>
                  <a:cubicBezTo>
                    <a:pt x="2965" y="29980"/>
                    <a:pt x="1322" y="21765"/>
                    <a:pt x="4287" y="14621"/>
                  </a:cubicBezTo>
                  <a:cubicBezTo>
                    <a:pt x="7240" y="7489"/>
                    <a:pt x="14205" y="2834"/>
                    <a:pt x="21932" y="2834"/>
                  </a:cubicBezTo>
                  <a:close/>
                  <a:moveTo>
                    <a:pt x="21932" y="0"/>
                  </a:moveTo>
                  <a:cubicBezTo>
                    <a:pt x="9847" y="0"/>
                    <a:pt x="1" y="9847"/>
                    <a:pt x="1" y="21931"/>
                  </a:cubicBezTo>
                  <a:cubicBezTo>
                    <a:pt x="1" y="34028"/>
                    <a:pt x="9847" y="43875"/>
                    <a:pt x="21932" y="43875"/>
                  </a:cubicBezTo>
                  <a:cubicBezTo>
                    <a:pt x="34029" y="43875"/>
                    <a:pt x="43863" y="34028"/>
                    <a:pt x="43863" y="21931"/>
                  </a:cubicBezTo>
                  <a:cubicBezTo>
                    <a:pt x="43863" y="9847"/>
                    <a:pt x="34029" y="0"/>
                    <a:pt x="219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998216" y="2583724"/>
              <a:ext cx="1118634" cy="1118972"/>
            </a:xfrm>
            <a:custGeom>
              <a:avLst/>
              <a:gdLst/>
              <a:ahLst/>
              <a:cxnLst/>
              <a:rect l="l" t="t" r="r" b="b"/>
              <a:pathLst>
                <a:path w="39756" h="39768" extrusionOk="0">
                  <a:moveTo>
                    <a:pt x="19884" y="2835"/>
                  </a:moveTo>
                  <a:cubicBezTo>
                    <a:pt x="29290" y="2847"/>
                    <a:pt x="36910" y="10478"/>
                    <a:pt x="36922" y="19884"/>
                  </a:cubicBezTo>
                  <a:cubicBezTo>
                    <a:pt x="36922" y="26778"/>
                    <a:pt x="32766" y="32993"/>
                    <a:pt x="26397" y="35636"/>
                  </a:cubicBezTo>
                  <a:cubicBezTo>
                    <a:pt x="24289" y="36511"/>
                    <a:pt x="22075" y="36936"/>
                    <a:pt x="19879" y="36936"/>
                  </a:cubicBezTo>
                  <a:cubicBezTo>
                    <a:pt x="15441" y="36936"/>
                    <a:pt x="11077" y="35199"/>
                    <a:pt x="7811" y="31933"/>
                  </a:cubicBezTo>
                  <a:cubicBezTo>
                    <a:pt x="2941" y="27064"/>
                    <a:pt x="1477" y="19730"/>
                    <a:pt x="4120" y="13360"/>
                  </a:cubicBezTo>
                  <a:cubicBezTo>
                    <a:pt x="6763" y="6978"/>
                    <a:pt x="12978" y="2835"/>
                    <a:pt x="19884" y="2835"/>
                  </a:cubicBezTo>
                  <a:close/>
                  <a:moveTo>
                    <a:pt x="19884" y="1"/>
                  </a:moveTo>
                  <a:cubicBezTo>
                    <a:pt x="8906" y="1"/>
                    <a:pt x="0" y="8919"/>
                    <a:pt x="0" y="19884"/>
                  </a:cubicBezTo>
                  <a:cubicBezTo>
                    <a:pt x="0" y="30850"/>
                    <a:pt x="8918" y="39768"/>
                    <a:pt x="19884" y="39768"/>
                  </a:cubicBezTo>
                  <a:cubicBezTo>
                    <a:pt x="30838" y="39768"/>
                    <a:pt x="39755" y="30850"/>
                    <a:pt x="39755" y="19884"/>
                  </a:cubicBezTo>
                  <a:cubicBezTo>
                    <a:pt x="39755" y="8919"/>
                    <a:pt x="30850" y="1"/>
                    <a:pt x="19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4780641" y="2109130"/>
              <a:ext cx="508010" cy="488857"/>
            </a:xfrm>
            <a:custGeom>
              <a:avLst/>
              <a:gdLst/>
              <a:ahLst/>
              <a:cxnLst/>
              <a:rect l="l" t="t" r="r" b="b"/>
              <a:pathLst>
                <a:path w="19920" h="19169" extrusionOk="0">
                  <a:moveTo>
                    <a:pt x="10335" y="2261"/>
                  </a:moveTo>
                  <a:cubicBezTo>
                    <a:pt x="14371" y="2273"/>
                    <a:pt x="17646" y="5547"/>
                    <a:pt x="17657" y="9584"/>
                  </a:cubicBezTo>
                  <a:cubicBezTo>
                    <a:pt x="17657" y="12548"/>
                    <a:pt x="15871" y="15215"/>
                    <a:pt x="13133" y="16346"/>
                  </a:cubicBezTo>
                  <a:cubicBezTo>
                    <a:pt x="12232" y="16720"/>
                    <a:pt x="11284" y="16902"/>
                    <a:pt x="10343" y="16902"/>
                  </a:cubicBezTo>
                  <a:cubicBezTo>
                    <a:pt x="8436" y="16902"/>
                    <a:pt x="6559" y="16158"/>
                    <a:pt x="5156" y="14763"/>
                  </a:cubicBezTo>
                  <a:cubicBezTo>
                    <a:pt x="3072" y="12667"/>
                    <a:pt x="2441" y="9512"/>
                    <a:pt x="3572" y="6786"/>
                  </a:cubicBezTo>
                  <a:cubicBezTo>
                    <a:pt x="4703" y="4047"/>
                    <a:pt x="7370" y="2261"/>
                    <a:pt x="10335" y="2261"/>
                  </a:cubicBezTo>
                  <a:close/>
                  <a:moveTo>
                    <a:pt x="10345" y="1"/>
                  </a:moveTo>
                  <a:cubicBezTo>
                    <a:pt x="7848" y="1"/>
                    <a:pt x="5394" y="975"/>
                    <a:pt x="3560" y="2809"/>
                  </a:cubicBezTo>
                  <a:cubicBezTo>
                    <a:pt x="822" y="5547"/>
                    <a:pt x="0" y="9667"/>
                    <a:pt x="1477" y="13251"/>
                  </a:cubicBezTo>
                  <a:cubicBezTo>
                    <a:pt x="2965" y="16835"/>
                    <a:pt x="6454" y="19168"/>
                    <a:pt x="10335" y="19168"/>
                  </a:cubicBezTo>
                  <a:cubicBezTo>
                    <a:pt x="15621" y="19156"/>
                    <a:pt x="19908" y="14870"/>
                    <a:pt x="19920" y="9584"/>
                  </a:cubicBezTo>
                  <a:cubicBezTo>
                    <a:pt x="19920" y="5702"/>
                    <a:pt x="17586" y="2214"/>
                    <a:pt x="14002" y="725"/>
                  </a:cubicBezTo>
                  <a:cubicBezTo>
                    <a:pt x="12819" y="238"/>
                    <a:pt x="11576" y="1"/>
                    <a:pt x="10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7351254" y="3457217"/>
              <a:ext cx="549604" cy="528769"/>
            </a:xfrm>
            <a:custGeom>
              <a:avLst/>
              <a:gdLst/>
              <a:ahLst/>
              <a:cxnLst/>
              <a:rect l="l" t="t" r="r" b="b"/>
              <a:pathLst>
                <a:path w="21551" h="20734" extrusionOk="0">
                  <a:moveTo>
                    <a:pt x="11181" y="2267"/>
                  </a:moveTo>
                  <a:cubicBezTo>
                    <a:pt x="15657" y="2267"/>
                    <a:pt x="19277" y="5898"/>
                    <a:pt x="19289" y="10363"/>
                  </a:cubicBezTo>
                  <a:cubicBezTo>
                    <a:pt x="19289" y="13649"/>
                    <a:pt x="17312" y="16602"/>
                    <a:pt x="14288" y="17852"/>
                  </a:cubicBezTo>
                  <a:cubicBezTo>
                    <a:pt x="13283" y="18266"/>
                    <a:pt x="12229" y="18467"/>
                    <a:pt x="11185" y="18467"/>
                  </a:cubicBezTo>
                  <a:cubicBezTo>
                    <a:pt x="9076" y="18467"/>
                    <a:pt x="7006" y="17647"/>
                    <a:pt x="5454" y="16102"/>
                  </a:cubicBezTo>
                  <a:cubicBezTo>
                    <a:pt x="3132" y="13780"/>
                    <a:pt x="2441" y="10291"/>
                    <a:pt x="3691" y="7267"/>
                  </a:cubicBezTo>
                  <a:cubicBezTo>
                    <a:pt x="4954" y="4243"/>
                    <a:pt x="7906" y="2267"/>
                    <a:pt x="11181" y="2267"/>
                  </a:cubicBezTo>
                  <a:close/>
                  <a:moveTo>
                    <a:pt x="11188" y="0"/>
                  </a:moveTo>
                  <a:cubicBezTo>
                    <a:pt x="8491" y="0"/>
                    <a:pt x="5838" y="1057"/>
                    <a:pt x="3846" y="3041"/>
                  </a:cubicBezTo>
                  <a:cubicBezTo>
                    <a:pt x="882" y="6005"/>
                    <a:pt x="1" y="10458"/>
                    <a:pt x="1608" y="14328"/>
                  </a:cubicBezTo>
                  <a:cubicBezTo>
                    <a:pt x="3203" y="18209"/>
                    <a:pt x="6990" y="20733"/>
                    <a:pt x="11181" y="20733"/>
                  </a:cubicBezTo>
                  <a:cubicBezTo>
                    <a:pt x="16907" y="20733"/>
                    <a:pt x="21539" y="16090"/>
                    <a:pt x="21551" y="10363"/>
                  </a:cubicBezTo>
                  <a:cubicBezTo>
                    <a:pt x="21551" y="6172"/>
                    <a:pt x="19027" y="2398"/>
                    <a:pt x="15145" y="790"/>
                  </a:cubicBezTo>
                  <a:cubicBezTo>
                    <a:pt x="13865" y="259"/>
                    <a:pt x="12521" y="0"/>
                    <a:pt x="11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7886271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2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1" y="7794"/>
                    <a:pt x="4485" y="7794"/>
                  </a:cubicBezTo>
                  <a:cubicBezTo>
                    <a:pt x="6312" y="7794"/>
                    <a:pt x="8138" y="8735"/>
                    <a:pt x="9965" y="8735"/>
                  </a:cubicBezTo>
                  <a:cubicBezTo>
                    <a:pt x="11461" y="8735"/>
                    <a:pt x="12957" y="8104"/>
                    <a:pt x="14455" y="5808"/>
                  </a:cubicBezTo>
                  <a:lnTo>
                    <a:pt x="14455" y="5808"/>
                  </a:lnTo>
                  <a:cubicBezTo>
                    <a:pt x="13794" y="6368"/>
                    <a:pt x="13133" y="6603"/>
                    <a:pt x="12472" y="6603"/>
                  </a:cubicBezTo>
                  <a:cubicBezTo>
                    <a:pt x="8974" y="6603"/>
                    <a:pt x="5481" y="1"/>
                    <a:pt x="1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7882624" y="2921180"/>
              <a:ext cx="376952" cy="280502"/>
            </a:xfrm>
            <a:custGeom>
              <a:avLst/>
              <a:gdLst/>
              <a:ahLst/>
              <a:cxnLst/>
              <a:rect l="l" t="t" r="r" b="b"/>
              <a:pathLst>
                <a:path w="14781" h="10999" extrusionOk="0">
                  <a:moveTo>
                    <a:pt x="2138" y="284"/>
                  </a:moveTo>
                  <a:cubicBezTo>
                    <a:pt x="3818" y="284"/>
                    <a:pt x="5508" y="1883"/>
                    <a:pt x="7275" y="3545"/>
                  </a:cubicBezTo>
                  <a:cubicBezTo>
                    <a:pt x="9026" y="5201"/>
                    <a:pt x="10822" y="6888"/>
                    <a:pt x="12628" y="6888"/>
                  </a:cubicBezTo>
                  <a:cubicBezTo>
                    <a:pt x="13093" y="6888"/>
                    <a:pt x="13560" y="6776"/>
                    <a:pt x="14026" y="6522"/>
                  </a:cubicBezTo>
                  <a:lnTo>
                    <a:pt x="14026" y="6522"/>
                  </a:lnTo>
                  <a:cubicBezTo>
                    <a:pt x="12721" y="8238"/>
                    <a:pt x="11428" y="8738"/>
                    <a:pt x="10116" y="8738"/>
                  </a:cubicBezTo>
                  <a:cubicBezTo>
                    <a:pt x="9225" y="8738"/>
                    <a:pt x="8325" y="8508"/>
                    <a:pt x="7406" y="8272"/>
                  </a:cubicBezTo>
                  <a:cubicBezTo>
                    <a:pt x="6489" y="8033"/>
                    <a:pt x="5560" y="7793"/>
                    <a:pt x="4626" y="7793"/>
                  </a:cubicBezTo>
                  <a:cubicBezTo>
                    <a:pt x="3185" y="7793"/>
                    <a:pt x="1731" y="8366"/>
                    <a:pt x="286" y="10403"/>
                  </a:cubicBezTo>
                  <a:lnTo>
                    <a:pt x="286" y="1009"/>
                  </a:lnTo>
                  <a:cubicBezTo>
                    <a:pt x="904" y="500"/>
                    <a:pt x="1520" y="284"/>
                    <a:pt x="2138" y="284"/>
                  </a:cubicBezTo>
                  <a:close/>
                  <a:moveTo>
                    <a:pt x="2121" y="1"/>
                  </a:moveTo>
                  <a:cubicBezTo>
                    <a:pt x="1433" y="1"/>
                    <a:pt x="741" y="246"/>
                    <a:pt x="48" y="831"/>
                  </a:cubicBezTo>
                  <a:cubicBezTo>
                    <a:pt x="24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48" y="10987"/>
                    <a:pt x="108" y="10998"/>
                  </a:cubicBezTo>
                  <a:lnTo>
                    <a:pt x="143" y="10998"/>
                  </a:lnTo>
                  <a:cubicBezTo>
                    <a:pt x="191" y="10998"/>
                    <a:pt x="239" y="10975"/>
                    <a:pt x="262" y="10939"/>
                  </a:cubicBezTo>
                  <a:cubicBezTo>
                    <a:pt x="1727" y="8698"/>
                    <a:pt x="3168" y="8074"/>
                    <a:pt x="4629" y="8074"/>
                  </a:cubicBezTo>
                  <a:cubicBezTo>
                    <a:pt x="5520" y="8074"/>
                    <a:pt x="6419" y="8307"/>
                    <a:pt x="7335" y="8546"/>
                  </a:cubicBezTo>
                  <a:cubicBezTo>
                    <a:pt x="8249" y="8780"/>
                    <a:pt x="9175" y="9018"/>
                    <a:pt x="10107" y="9018"/>
                  </a:cubicBezTo>
                  <a:cubicBezTo>
                    <a:pt x="11638" y="9018"/>
                    <a:pt x="13184" y="8376"/>
                    <a:pt x="14717" y="6022"/>
                  </a:cubicBezTo>
                  <a:cubicBezTo>
                    <a:pt x="14780" y="5921"/>
                    <a:pt x="14691" y="5807"/>
                    <a:pt x="14592" y="5807"/>
                  </a:cubicBezTo>
                  <a:cubicBezTo>
                    <a:pt x="14561" y="5807"/>
                    <a:pt x="14530" y="5818"/>
                    <a:pt x="14502" y="5843"/>
                  </a:cubicBezTo>
                  <a:cubicBezTo>
                    <a:pt x="13872" y="6379"/>
                    <a:pt x="13241" y="6606"/>
                    <a:pt x="12607" y="6606"/>
                  </a:cubicBezTo>
                  <a:cubicBezTo>
                    <a:pt x="10919" y="6606"/>
                    <a:pt x="9214" y="4996"/>
                    <a:pt x="7466" y="3343"/>
                  </a:cubicBezTo>
                  <a:cubicBezTo>
                    <a:pt x="5716" y="1687"/>
                    <a:pt x="3928" y="1"/>
                    <a:pt x="2121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7871097" y="2920186"/>
              <a:ext cx="13669" cy="1668221"/>
            </a:xfrm>
            <a:custGeom>
              <a:avLst/>
              <a:gdLst/>
              <a:ahLst/>
              <a:cxnLst/>
              <a:rect l="l" t="t" r="r" b="b"/>
              <a:pathLst>
                <a:path w="536" h="65414" extrusionOk="0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lnTo>
                    <a:pt x="0" y="65151"/>
                  </a:lnTo>
                  <a:cubicBezTo>
                    <a:pt x="0" y="65294"/>
                    <a:pt x="119" y="65413"/>
                    <a:pt x="274" y="65413"/>
                  </a:cubicBezTo>
                  <a:cubicBezTo>
                    <a:pt x="417" y="65413"/>
                    <a:pt x="536" y="65306"/>
                    <a:pt x="536" y="65163"/>
                  </a:cubicBezTo>
                  <a:lnTo>
                    <a:pt x="536" y="274"/>
                  </a:lnTo>
                  <a:cubicBezTo>
                    <a:pt x="536" y="119"/>
                    <a:pt x="41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7867450" y="2916692"/>
              <a:ext cx="20963" cy="1675361"/>
            </a:xfrm>
            <a:custGeom>
              <a:avLst/>
              <a:gdLst/>
              <a:ahLst/>
              <a:cxnLst/>
              <a:rect l="l" t="t" r="r" b="b"/>
              <a:pathLst>
                <a:path w="822" h="65694" extrusionOk="0">
                  <a:moveTo>
                    <a:pt x="417" y="280"/>
                  </a:moveTo>
                  <a:cubicBezTo>
                    <a:pt x="488" y="280"/>
                    <a:pt x="536" y="340"/>
                    <a:pt x="536" y="411"/>
                  </a:cubicBezTo>
                  <a:lnTo>
                    <a:pt x="536" y="65300"/>
                  </a:lnTo>
                  <a:cubicBezTo>
                    <a:pt x="536" y="65378"/>
                    <a:pt x="473" y="65416"/>
                    <a:pt x="411" y="65416"/>
                  </a:cubicBezTo>
                  <a:cubicBezTo>
                    <a:pt x="348" y="65416"/>
                    <a:pt x="286" y="65378"/>
                    <a:pt x="286" y="65300"/>
                  </a:cubicBezTo>
                  <a:lnTo>
                    <a:pt x="286" y="399"/>
                  </a:lnTo>
                  <a:cubicBezTo>
                    <a:pt x="286" y="328"/>
                    <a:pt x="345" y="280"/>
                    <a:pt x="417" y="280"/>
                  </a:cubicBezTo>
                  <a:close/>
                  <a:moveTo>
                    <a:pt x="411" y="0"/>
                  </a:moveTo>
                  <a:cubicBezTo>
                    <a:pt x="206" y="0"/>
                    <a:pt x="0" y="137"/>
                    <a:pt x="0" y="411"/>
                  </a:cubicBezTo>
                  <a:lnTo>
                    <a:pt x="0" y="65288"/>
                  </a:lnTo>
                  <a:cubicBezTo>
                    <a:pt x="0" y="65514"/>
                    <a:pt x="191" y="65693"/>
                    <a:pt x="417" y="65693"/>
                  </a:cubicBezTo>
                  <a:cubicBezTo>
                    <a:pt x="631" y="65693"/>
                    <a:pt x="822" y="65514"/>
                    <a:pt x="822" y="65300"/>
                  </a:cubicBezTo>
                  <a:lnTo>
                    <a:pt x="822" y="411"/>
                  </a:lnTo>
                  <a:cubicBezTo>
                    <a:pt x="822" y="137"/>
                    <a:pt x="616" y="0"/>
                    <a:pt x="411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7856510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58" y="0"/>
                  </a:moveTo>
                  <a:cubicBezTo>
                    <a:pt x="286" y="0"/>
                    <a:pt x="1" y="679"/>
                    <a:pt x="405" y="1072"/>
                  </a:cubicBezTo>
                  <a:cubicBezTo>
                    <a:pt x="533" y="1203"/>
                    <a:pt x="691" y="1262"/>
                    <a:pt x="846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203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7851945" y="2901288"/>
              <a:ext cx="45879" cy="39554"/>
            </a:xfrm>
            <a:custGeom>
              <a:avLst/>
              <a:gdLst/>
              <a:ahLst/>
              <a:cxnLst/>
              <a:rect l="l" t="t" r="r" b="b"/>
              <a:pathLst>
                <a:path w="1799" h="1551" extrusionOk="0">
                  <a:moveTo>
                    <a:pt x="1037" y="289"/>
                  </a:moveTo>
                  <a:cubicBezTo>
                    <a:pt x="1299" y="289"/>
                    <a:pt x="1513" y="503"/>
                    <a:pt x="1525" y="777"/>
                  </a:cubicBezTo>
                  <a:cubicBezTo>
                    <a:pt x="1525" y="1068"/>
                    <a:pt x="1278" y="1266"/>
                    <a:pt x="1022" y="1266"/>
                  </a:cubicBezTo>
                  <a:cubicBezTo>
                    <a:pt x="902" y="1266"/>
                    <a:pt x="779" y="1222"/>
                    <a:pt x="680" y="1122"/>
                  </a:cubicBezTo>
                  <a:cubicBezTo>
                    <a:pt x="370" y="813"/>
                    <a:pt x="596" y="289"/>
                    <a:pt x="1037" y="289"/>
                  </a:cubicBezTo>
                  <a:close/>
                  <a:moveTo>
                    <a:pt x="1019" y="1"/>
                  </a:moveTo>
                  <a:cubicBezTo>
                    <a:pt x="829" y="1"/>
                    <a:pt x="635" y="71"/>
                    <a:pt x="477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54" y="1539"/>
                    <a:pt x="1799" y="1194"/>
                    <a:pt x="1799" y="777"/>
                  </a:cubicBezTo>
                  <a:cubicBezTo>
                    <a:pt x="1799" y="310"/>
                    <a:pt x="1417" y="1"/>
                    <a:pt x="101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5039656" y="2689235"/>
              <a:ext cx="522572" cy="387638"/>
            </a:xfrm>
            <a:custGeom>
              <a:avLst/>
              <a:gdLst/>
              <a:ahLst/>
              <a:cxnLst/>
              <a:rect l="l" t="t" r="r" b="b"/>
              <a:pathLst>
                <a:path w="20491" h="15200" extrusionOk="0">
                  <a:moveTo>
                    <a:pt x="2805" y="0"/>
                  </a:moveTo>
                  <a:cubicBezTo>
                    <a:pt x="1870" y="0"/>
                    <a:pt x="935" y="334"/>
                    <a:pt x="0" y="1127"/>
                  </a:cubicBezTo>
                  <a:lnTo>
                    <a:pt x="0" y="15200"/>
                  </a:lnTo>
                  <a:cubicBezTo>
                    <a:pt x="2119" y="11942"/>
                    <a:pt x="4239" y="11047"/>
                    <a:pt x="6360" y="11047"/>
                  </a:cubicBezTo>
                  <a:cubicBezTo>
                    <a:pt x="8949" y="11047"/>
                    <a:pt x="11538" y="12380"/>
                    <a:pt x="14128" y="12380"/>
                  </a:cubicBezTo>
                  <a:cubicBezTo>
                    <a:pt x="16249" y="12380"/>
                    <a:pt x="18370" y="11486"/>
                    <a:pt x="20491" y="8235"/>
                  </a:cubicBezTo>
                  <a:lnTo>
                    <a:pt x="20491" y="8235"/>
                  </a:lnTo>
                  <a:cubicBezTo>
                    <a:pt x="19554" y="9028"/>
                    <a:pt x="18618" y="9361"/>
                    <a:pt x="17682" y="9361"/>
                  </a:cubicBezTo>
                  <a:cubicBezTo>
                    <a:pt x="12720" y="9361"/>
                    <a:pt x="7760" y="0"/>
                    <a:pt x="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5036010" y="2685639"/>
              <a:ext cx="530222" cy="394881"/>
            </a:xfrm>
            <a:custGeom>
              <a:avLst/>
              <a:gdLst/>
              <a:ahLst/>
              <a:cxnLst/>
              <a:rect l="l" t="t" r="r" b="b"/>
              <a:pathLst>
                <a:path w="20791" h="15484" extrusionOk="0">
                  <a:moveTo>
                    <a:pt x="2964" y="281"/>
                  </a:moveTo>
                  <a:cubicBezTo>
                    <a:pt x="5363" y="281"/>
                    <a:pt x="7774" y="2557"/>
                    <a:pt x="10299" y="4935"/>
                  </a:cubicBezTo>
                  <a:cubicBezTo>
                    <a:pt x="12765" y="7262"/>
                    <a:pt x="15296" y="9654"/>
                    <a:pt x="17841" y="9654"/>
                  </a:cubicBezTo>
                  <a:cubicBezTo>
                    <a:pt x="18576" y="9654"/>
                    <a:pt x="19313" y="9454"/>
                    <a:pt x="20051" y="8995"/>
                  </a:cubicBezTo>
                  <a:lnTo>
                    <a:pt x="20051" y="8995"/>
                  </a:lnTo>
                  <a:cubicBezTo>
                    <a:pt x="18118" y="11638"/>
                    <a:pt x="16216" y="12397"/>
                    <a:pt x="14287" y="12397"/>
                  </a:cubicBezTo>
                  <a:cubicBezTo>
                    <a:pt x="13019" y="12397"/>
                    <a:pt x="11739" y="12069"/>
                    <a:pt x="10430" y="11733"/>
                  </a:cubicBezTo>
                  <a:cubicBezTo>
                    <a:pt x="9140" y="11396"/>
                    <a:pt x="7834" y="11058"/>
                    <a:pt x="6520" y="11058"/>
                  </a:cubicBezTo>
                  <a:cubicBezTo>
                    <a:pt x="4450" y="11058"/>
                    <a:pt x="2362" y="11896"/>
                    <a:pt x="286" y="14889"/>
                  </a:cubicBezTo>
                  <a:lnTo>
                    <a:pt x="286" y="1339"/>
                  </a:lnTo>
                  <a:cubicBezTo>
                    <a:pt x="1181" y="597"/>
                    <a:pt x="2072" y="281"/>
                    <a:pt x="2964" y="281"/>
                  </a:cubicBezTo>
                  <a:close/>
                  <a:moveTo>
                    <a:pt x="2942" y="1"/>
                  </a:moveTo>
                  <a:cubicBezTo>
                    <a:pt x="1978" y="1"/>
                    <a:pt x="1013" y="343"/>
                    <a:pt x="48" y="1161"/>
                  </a:cubicBezTo>
                  <a:cubicBezTo>
                    <a:pt x="12" y="1184"/>
                    <a:pt x="0" y="1232"/>
                    <a:pt x="0" y="1268"/>
                  </a:cubicBezTo>
                  <a:lnTo>
                    <a:pt x="0" y="15341"/>
                  </a:lnTo>
                  <a:cubicBezTo>
                    <a:pt x="0" y="15412"/>
                    <a:pt x="36" y="15460"/>
                    <a:pt x="96" y="15484"/>
                  </a:cubicBezTo>
                  <a:lnTo>
                    <a:pt x="143" y="15484"/>
                  </a:lnTo>
                  <a:cubicBezTo>
                    <a:pt x="191" y="15484"/>
                    <a:pt x="227" y="15460"/>
                    <a:pt x="262" y="15424"/>
                  </a:cubicBezTo>
                  <a:cubicBezTo>
                    <a:pt x="2347" y="12215"/>
                    <a:pt x="4396" y="11325"/>
                    <a:pt x="6478" y="11325"/>
                  </a:cubicBezTo>
                  <a:cubicBezTo>
                    <a:pt x="7750" y="11325"/>
                    <a:pt x="9034" y="11657"/>
                    <a:pt x="10347" y="11995"/>
                  </a:cubicBezTo>
                  <a:cubicBezTo>
                    <a:pt x="11642" y="12329"/>
                    <a:pt x="12950" y="12666"/>
                    <a:pt x="14265" y="12666"/>
                  </a:cubicBezTo>
                  <a:cubicBezTo>
                    <a:pt x="16421" y="12666"/>
                    <a:pt x="18594" y="11760"/>
                    <a:pt x="20753" y="8447"/>
                  </a:cubicBezTo>
                  <a:cubicBezTo>
                    <a:pt x="20791" y="8344"/>
                    <a:pt x="20709" y="8247"/>
                    <a:pt x="20614" y="8247"/>
                  </a:cubicBezTo>
                  <a:cubicBezTo>
                    <a:pt x="20589" y="8247"/>
                    <a:pt x="20563" y="8254"/>
                    <a:pt x="20539" y="8269"/>
                  </a:cubicBezTo>
                  <a:cubicBezTo>
                    <a:pt x="19625" y="9041"/>
                    <a:pt x="18715" y="9368"/>
                    <a:pt x="17804" y="9368"/>
                  </a:cubicBezTo>
                  <a:cubicBezTo>
                    <a:pt x="15402" y="9368"/>
                    <a:pt x="12990" y="7095"/>
                    <a:pt x="10478" y="4721"/>
                  </a:cubicBezTo>
                  <a:cubicBezTo>
                    <a:pt x="8017" y="2389"/>
                    <a:pt x="5486" y="1"/>
                    <a:pt x="2942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5018081" y="2698212"/>
              <a:ext cx="20070" cy="1897463"/>
            </a:xfrm>
            <a:custGeom>
              <a:avLst/>
              <a:gdLst/>
              <a:ahLst/>
              <a:cxnLst/>
              <a:rect l="l" t="t" r="r" b="b"/>
              <a:pathLst>
                <a:path w="787" h="74403" extrusionOk="0">
                  <a:moveTo>
                    <a:pt x="374" y="0"/>
                  </a:moveTo>
                  <a:cubicBezTo>
                    <a:pt x="168" y="0"/>
                    <a:pt x="1" y="174"/>
                    <a:pt x="1" y="382"/>
                  </a:cubicBezTo>
                  <a:lnTo>
                    <a:pt x="1" y="74010"/>
                  </a:lnTo>
                  <a:cubicBezTo>
                    <a:pt x="1" y="74224"/>
                    <a:pt x="180" y="74403"/>
                    <a:pt x="394" y="74403"/>
                  </a:cubicBezTo>
                  <a:cubicBezTo>
                    <a:pt x="608" y="74391"/>
                    <a:pt x="787" y="74224"/>
                    <a:pt x="787" y="74010"/>
                  </a:cubicBezTo>
                  <a:lnTo>
                    <a:pt x="787" y="382"/>
                  </a:lnTo>
                  <a:cubicBezTo>
                    <a:pt x="787" y="168"/>
                    <a:pt x="608" y="1"/>
                    <a:pt x="394" y="1"/>
                  </a:cubicBezTo>
                  <a:cubicBezTo>
                    <a:pt x="387" y="1"/>
                    <a:pt x="380" y="0"/>
                    <a:pt x="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5014001" y="2693596"/>
              <a:ext cx="28257" cy="1905419"/>
            </a:xfrm>
            <a:custGeom>
              <a:avLst/>
              <a:gdLst/>
              <a:ahLst/>
              <a:cxnLst/>
              <a:rect l="l" t="t" r="r" b="b"/>
              <a:pathLst>
                <a:path w="1108" h="74715" extrusionOk="0">
                  <a:moveTo>
                    <a:pt x="554" y="313"/>
                  </a:moveTo>
                  <a:cubicBezTo>
                    <a:pt x="697" y="313"/>
                    <a:pt x="804" y="432"/>
                    <a:pt x="804" y="563"/>
                  </a:cubicBezTo>
                  <a:lnTo>
                    <a:pt x="804" y="74191"/>
                  </a:lnTo>
                  <a:cubicBezTo>
                    <a:pt x="792" y="74346"/>
                    <a:pt x="673" y="74423"/>
                    <a:pt x="554" y="74423"/>
                  </a:cubicBezTo>
                  <a:cubicBezTo>
                    <a:pt x="435" y="74423"/>
                    <a:pt x="316" y="74346"/>
                    <a:pt x="304" y="74191"/>
                  </a:cubicBezTo>
                  <a:lnTo>
                    <a:pt x="304" y="563"/>
                  </a:lnTo>
                  <a:cubicBezTo>
                    <a:pt x="304" y="432"/>
                    <a:pt x="423" y="313"/>
                    <a:pt x="554" y="313"/>
                  </a:cubicBezTo>
                  <a:close/>
                  <a:moveTo>
                    <a:pt x="554" y="0"/>
                  </a:moveTo>
                  <a:cubicBezTo>
                    <a:pt x="277" y="0"/>
                    <a:pt x="0" y="188"/>
                    <a:pt x="18" y="563"/>
                  </a:cubicBezTo>
                  <a:lnTo>
                    <a:pt x="18" y="74191"/>
                  </a:lnTo>
                  <a:cubicBezTo>
                    <a:pt x="18" y="74477"/>
                    <a:pt x="256" y="74715"/>
                    <a:pt x="554" y="74715"/>
                  </a:cubicBezTo>
                  <a:cubicBezTo>
                    <a:pt x="851" y="74715"/>
                    <a:pt x="1090" y="74489"/>
                    <a:pt x="1090" y="74191"/>
                  </a:cubicBezTo>
                  <a:lnTo>
                    <a:pt x="1090" y="563"/>
                  </a:lnTo>
                  <a:cubicBezTo>
                    <a:pt x="1107" y="188"/>
                    <a:pt x="831" y="0"/>
                    <a:pt x="55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4997756" y="2661182"/>
              <a:ext cx="53147" cy="45522"/>
            </a:xfrm>
            <a:custGeom>
              <a:avLst/>
              <a:gdLst/>
              <a:ahLst/>
              <a:cxnLst/>
              <a:rect l="l" t="t" r="r" b="b"/>
              <a:pathLst>
                <a:path w="2084" h="1785" extrusionOk="0">
                  <a:moveTo>
                    <a:pt x="1191" y="0"/>
                  </a:moveTo>
                  <a:cubicBezTo>
                    <a:pt x="393" y="0"/>
                    <a:pt x="0" y="953"/>
                    <a:pt x="560" y="1524"/>
                  </a:cubicBezTo>
                  <a:cubicBezTo>
                    <a:pt x="740" y="1704"/>
                    <a:pt x="961" y="1784"/>
                    <a:pt x="1179" y="1784"/>
                  </a:cubicBezTo>
                  <a:cubicBezTo>
                    <a:pt x="1640" y="1784"/>
                    <a:pt x="2084" y="1427"/>
                    <a:pt x="2084" y="893"/>
                  </a:cubicBezTo>
                  <a:cubicBezTo>
                    <a:pt x="2084" y="393"/>
                    <a:pt x="1691" y="0"/>
                    <a:pt x="1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4992579" y="2657000"/>
              <a:ext cx="62277" cy="53402"/>
            </a:xfrm>
            <a:custGeom>
              <a:avLst/>
              <a:gdLst/>
              <a:ahLst/>
              <a:cxnLst/>
              <a:rect l="l" t="t" r="r" b="b"/>
              <a:pathLst>
                <a:path w="2442" h="2094" extrusionOk="0">
                  <a:moveTo>
                    <a:pt x="1394" y="295"/>
                  </a:moveTo>
                  <a:cubicBezTo>
                    <a:pt x="1811" y="307"/>
                    <a:pt x="2144" y="641"/>
                    <a:pt x="2144" y="1057"/>
                  </a:cubicBezTo>
                  <a:cubicBezTo>
                    <a:pt x="2144" y="1507"/>
                    <a:pt x="1770" y="1805"/>
                    <a:pt x="1380" y="1805"/>
                  </a:cubicBezTo>
                  <a:cubicBezTo>
                    <a:pt x="1192" y="1805"/>
                    <a:pt x="1001" y="1736"/>
                    <a:pt x="846" y="1581"/>
                  </a:cubicBezTo>
                  <a:cubicBezTo>
                    <a:pt x="385" y="1108"/>
                    <a:pt x="722" y="307"/>
                    <a:pt x="1379" y="307"/>
                  </a:cubicBezTo>
                  <a:cubicBezTo>
                    <a:pt x="1384" y="307"/>
                    <a:pt x="1389" y="307"/>
                    <a:pt x="1394" y="307"/>
                  </a:cubicBezTo>
                  <a:lnTo>
                    <a:pt x="1394" y="295"/>
                  </a:lnTo>
                  <a:close/>
                  <a:moveTo>
                    <a:pt x="1385" y="1"/>
                  </a:moveTo>
                  <a:cubicBezTo>
                    <a:pt x="1128" y="1"/>
                    <a:pt x="867" y="96"/>
                    <a:pt x="656" y="307"/>
                  </a:cubicBezTo>
                  <a:cubicBezTo>
                    <a:pt x="1" y="962"/>
                    <a:pt x="465" y="2093"/>
                    <a:pt x="1394" y="2093"/>
                  </a:cubicBezTo>
                  <a:cubicBezTo>
                    <a:pt x="1965" y="2093"/>
                    <a:pt x="2442" y="1617"/>
                    <a:pt x="2442" y="1045"/>
                  </a:cubicBezTo>
                  <a:cubicBezTo>
                    <a:pt x="2442" y="417"/>
                    <a:pt x="1923" y="1"/>
                    <a:pt x="1385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4527719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3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2" y="7794"/>
                    <a:pt x="4487" y="7794"/>
                  </a:cubicBezTo>
                  <a:cubicBezTo>
                    <a:pt x="6316" y="7794"/>
                    <a:pt x="8144" y="8735"/>
                    <a:pt x="9970" y="8735"/>
                  </a:cubicBezTo>
                  <a:cubicBezTo>
                    <a:pt x="11466" y="8735"/>
                    <a:pt x="12961" y="8104"/>
                    <a:pt x="14455" y="5808"/>
                  </a:cubicBezTo>
                  <a:lnTo>
                    <a:pt x="14455" y="5808"/>
                  </a:lnTo>
                  <a:cubicBezTo>
                    <a:pt x="13795" y="6368"/>
                    <a:pt x="13136" y="6603"/>
                    <a:pt x="12476" y="6603"/>
                  </a:cubicBezTo>
                  <a:cubicBezTo>
                    <a:pt x="8982" y="6603"/>
                    <a:pt x="5483" y="1"/>
                    <a:pt x="19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524378" y="2921180"/>
              <a:ext cx="376646" cy="280502"/>
            </a:xfrm>
            <a:custGeom>
              <a:avLst/>
              <a:gdLst/>
              <a:ahLst/>
              <a:cxnLst/>
              <a:rect l="l" t="t" r="r" b="b"/>
              <a:pathLst>
                <a:path w="14769" h="10999" extrusionOk="0">
                  <a:moveTo>
                    <a:pt x="2128" y="284"/>
                  </a:moveTo>
                  <a:cubicBezTo>
                    <a:pt x="3810" y="284"/>
                    <a:pt x="5505" y="1883"/>
                    <a:pt x="7263" y="3545"/>
                  </a:cubicBezTo>
                  <a:cubicBezTo>
                    <a:pt x="9014" y="5201"/>
                    <a:pt x="10803" y="6888"/>
                    <a:pt x="12611" y="6888"/>
                  </a:cubicBezTo>
                  <a:cubicBezTo>
                    <a:pt x="13077" y="6888"/>
                    <a:pt x="13545" y="6776"/>
                    <a:pt x="14014" y="6522"/>
                  </a:cubicBezTo>
                  <a:lnTo>
                    <a:pt x="14014" y="6522"/>
                  </a:lnTo>
                  <a:cubicBezTo>
                    <a:pt x="12709" y="8238"/>
                    <a:pt x="11416" y="8738"/>
                    <a:pt x="10104" y="8738"/>
                  </a:cubicBezTo>
                  <a:cubicBezTo>
                    <a:pt x="9213" y="8738"/>
                    <a:pt x="8313" y="8508"/>
                    <a:pt x="7394" y="8272"/>
                  </a:cubicBezTo>
                  <a:cubicBezTo>
                    <a:pt x="6477" y="8033"/>
                    <a:pt x="5548" y="7793"/>
                    <a:pt x="4614" y="7793"/>
                  </a:cubicBezTo>
                  <a:cubicBezTo>
                    <a:pt x="3173" y="7793"/>
                    <a:pt x="1719" y="8366"/>
                    <a:pt x="274" y="10403"/>
                  </a:cubicBezTo>
                  <a:lnTo>
                    <a:pt x="274" y="1009"/>
                  </a:lnTo>
                  <a:cubicBezTo>
                    <a:pt x="892" y="500"/>
                    <a:pt x="1509" y="284"/>
                    <a:pt x="2128" y="284"/>
                  </a:cubicBezTo>
                  <a:close/>
                  <a:moveTo>
                    <a:pt x="2115" y="1"/>
                  </a:moveTo>
                  <a:cubicBezTo>
                    <a:pt x="1428" y="1"/>
                    <a:pt x="738" y="246"/>
                    <a:pt x="48" y="831"/>
                  </a:cubicBezTo>
                  <a:cubicBezTo>
                    <a:pt x="12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36" y="10987"/>
                    <a:pt x="96" y="10998"/>
                  </a:cubicBezTo>
                  <a:lnTo>
                    <a:pt x="131" y="10998"/>
                  </a:lnTo>
                  <a:cubicBezTo>
                    <a:pt x="179" y="10998"/>
                    <a:pt x="227" y="10975"/>
                    <a:pt x="262" y="10939"/>
                  </a:cubicBezTo>
                  <a:cubicBezTo>
                    <a:pt x="1718" y="8699"/>
                    <a:pt x="3161" y="8080"/>
                    <a:pt x="4623" y="8080"/>
                  </a:cubicBezTo>
                  <a:cubicBezTo>
                    <a:pt x="5517" y="8080"/>
                    <a:pt x="6418" y="8311"/>
                    <a:pt x="7335" y="8546"/>
                  </a:cubicBezTo>
                  <a:cubicBezTo>
                    <a:pt x="8244" y="8780"/>
                    <a:pt x="9168" y="9018"/>
                    <a:pt x="10098" y="9018"/>
                  </a:cubicBezTo>
                  <a:cubicBezTo>
                    <a:pt x="11626" y="9018"/>
                    <a:pt x="13172" y="8376"/>
                    <a:pt x="14705" y="6022"/>
                  </a:cubicBezTo>
                  <a:cubicBezTo>
                    <a:pt x="14768" y="5921"/>
                    <a:pt x="14686" y="5807"/>
                    <a:pt x="14585" y="5807"/>
                  </a:cubicBezTo>
                  <a:cubicBezTo>
                    <a:pt x="14554" y="5807"/>
                    <a:pt x="14521" y="5818"/>
                    <a:pt x="14490" y="5843"/>
                  </a:cubicBezTo>
                  <a:cubicBezTo>
                    <a:pt x="13860" y="6379"/>
                    <a:pt x="13230" y="6606"/>
                    <a:pt x="12597" y="6606"/>
                  </a:cubicBezTo>
                  <a:cubicBezTo>
                    <a:pt x="10912" y="6606"/>
                    <a:pt x="9211" y="4996"/>
                    <a:pt x="7454" y="3343"/>
                  </a:cubicBezTo>
                  <a:cubicBezTo>
                    <a:pt x="5712" y="1687"/>
                    <a:pt x="3921" y="1"/>
                    <a:pt x="2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4512826" y="2920186"/>
              <a:ext cx="13389" cy="1668221"/>
            </a:xfrm>
            <a:custGeom>
              <a:avLst/>
              <a:gdLst/>
              <a:ahLst/>
              <a:cxnLst/>
              <a:rect l="l" t="t" r="r" b="b"/>
              <a:pathLst>
                <a:path w="525" h="65414" extrusionOk="0">
                  <a:moveTo>
                    <a:pt x="263" y="0"/>
                  </a:moveTo>
                  <a:cubicBezTo>
                    <a:pt x="120" y="0"/>
                    <a:pt x="1" y="119"/>
                    <a:pt x="1" y="274"/>
                  </a:cubicBezTo>
                  <a:lnTo>
                    <a:pt x="1" y="65163"/>
                  </a:lnTo>
                  <a:cubicBezTo>
                    <a:pt x="1" y="65306"/>
                    <a:pt x="120" y="65413"/>
                    <a:pt x="263" y="65413"/>
                  </a:cubicBezTo>
                  <a:cubicBezTo>
                    <a:pt x="406" y="65413"/>
                    <a:pt x="525" y="65306"/>
                    <a:pt x="525" y="65163"/>
                  </a:cubicBezTo>
                  <a:lnTo>
                    <a:pt x="525" y="274"/>
                  </a:lnTo>
                  <a:cubicBezTo>
                    <a:pt x="525" y="119"/>
                    <a:pt x="406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4508745" y="2916003"/>
              <a:ext cx="21575" cy="1676050"/>
            </a:xfrm>
            <a:custGeom>
              <a:avLst/>
              <a:gdLst/>
              <a:ahLst/>
              <a:cxnLst/>
              <a:rect l="l" t="t" r="r" b="b"/>
              <a:pathLst>
                <a:path w="846" h="65721" extrusionOk="0">
                  <a:moveTo>
                    <a:pt x="423" y="307"/>
                  </a:moveTo>
                  <a:cubicBezTo>
                    <a:pt x="494" y="307"/>
                    <a:pt x="554" y="367"/>
                    <a:pt x="554" y="438"/>
                  </a:cubicBezTo>
                  <a:lnTo>
                    <a:pt x="554" y="65327"/>
                  </a:lnTo>
                  <a:cubicBezTo>
                    <a:pt x="554" y="65387"/>
                    <a:pt x="494" y="65446"/>
                    <a:pt x="423" y="65446"/>
                  </a:cubicBezTo>
                  <a:cubicBezTo>
                    <a:pt x="351" y="65446"/>
                    <a:pt x="304" y="65387"/>
                    <a:pt x="304" y="65327"/>
                  </a:cubicBezTo>
                  <a:lnTo>
                    <a:pt x="304" y="426"/>
                  </a:lnTo>
                  <a:cubicBezTo>
                    <a:pt x="304" y="355"/>
                    <a:pt x="351" y="307"/>
                    <a:pt x="423" y="307"/>
                  </a:cubicBezTo>
                  <a:close/>
                  <a:moveTo>
                    <a:pt x="423" y="1"/>
                  </a:moveTo>
                  <a:cubicBezTo>
                    <a:pt x="212" y="1"/>
                    <a:pt x="0" y="147"/>
                    <a:pt x="18" y="438"/>
                  </a:cubicBezTo>
                  <a:lnTo>
                    <a:pt x="18" y="65315"/>
                  </a:lnTo>
                  <a:cubicBezTo>
                    <a:pt x="18" y="65541"/>
                    <a:pt x="197" y="65720"/>
                    <a:pt x="423" y="65720"/>
                  </a:cubicBezTo>
                  <a:cubicBezTo>
                    <a:pt x="649" y="65720"/>
                    <a:pt x="828" y="65541"/>
                    <a:pt x="828" y="65327"/>
                  </a:cubicBezTo>
                  <a:lnTo>
                    <a:pt x="828" y="438"/>
                  </a:lnTo>
                  <a:cubicBezTo>
                    <a:pt x="846" y="147"/>
                    <a:pt x="634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4498264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46" y="0"/>
                  </a:moveTo>
                  <a:cubicBezTo>
                    <a:pt x="286" y="0"/>
                    <a:pt x="0" y="679"/>
                    <a:pt x="393" y="1072"/>
                  </a:cubicBezTo>
                  <a:cubicBezTo>
                    <a:pt x="525" y="1203"/>
                    <a:pt x="685" y="1262"/>
                    <a:pt x="842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191" y="0"/>
                    <a:pt x="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4493393" y="2901288"/>
              <a:ext cx="46185" cy="39554"/>
            </a:xfrm>
            <a:custGeom>
              <a:avLst/>
              <a:gdLst/>
              <a:ahLst/>
              <a:cxnLst/>
              <a:rect l="l" t="t" r="r" b="b"/>
              <a:pathLst>
                <a:path w="1811" h="1551" extrusionOk="0">
                  <a:moveTo>
                    <a:pt x="1037" y="289"/>
                  </a:moveTo>
                  <a:cubicBezTo>
                    <a:pt x="1311" y="289"/>
                    <a:pt x="1525" y="503"/>
                    <a:pt x="1525" y="777"/>
                  </a:cubicBezTo>
                  <a:cubicBezTo>
                    <a:pt x="1525" y="1068"/>
                    <a:pt x="1283" y="1266"/>
                    <a:pt x="1031" y="1266"/>
                  </a:cubicBezTo>
                  <a:cubicBezTo>
                    <a:pt x="912" y="1266"/>
                    <a:pt x="791" y="1222"/>
                    <a:pt x="691" y="1122"/>
                  </a:cubicBezTo>
                  <a:cubicBezTo>
                    <a:pt x="382" y="813"/>
                    <a:pt x="596" y="289"/>
                    <a:pt x="1037" y="289"/>
                  </a:cubicBezTo>
                  <a:close/>
                  <a:moveTo>
                    <a:pt x="1031" y="1"/>
                  </a:moveTo>
                  <a:cubicBezTo>
                    <a:pt x="841" y="1"/>
                    <a:pt x="647" y="71"/>
                    <a:pt x="489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65" y="1539"/>
                    <a:pt x="1811" y="1194"/>
                    <a:pt x="1811" y="777"/>
                  </a:cubicBezTo>
                  <a:cubicBezTo>
                    <a:pt x="1811" y="310"/>
                    <a:pt x="1429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4731153" y="3774009"/>
              <a:ext cx="1137156" cy="821665"/>
            </a:xfrm>
            <a:custGeom>
              <a:avLst/>
              <a:gdLst/>
              <a:ahLst/>
              <a:cxnLst/>
              <a:rect l="l" t="t" r="r" b="b"/>
              <a:pathLst>
                <a:path w="44590" h="32219" extrusionOk="0">
                  <a:moveTo>
                    <a:pt x="1" y="1"/>
                  </a:moveTo>
                  <a:lnTo>
                    <a:pt x="1" y="32219"/>
                  </a:lnTo>
                  <a:lnTo>
                    <a:pt x="44589" y="32219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4727506" y="3770362"/>
              <a:ext cx="1144450" cy="828959"/>
            </a:xfrm>
            <a:custGeom>
              <a:avLst/>
              <a:gdLst/>
              <a:ahLst/>
              <a:cxnLst/>
              <a:rect l="l" t="t" r="r" b="b"/>
              <a:pathLst>
                <a:path w="44876" h="32505" extrusionOk="0">
                  <a:moveTo>
                    <a:pt x="44590" y="287"/>
                  </a:moveTo>
                  <a:lnTo>
                    <a:pt x="44590" y="32219"/>
                  </a:lnTo>
                  <a:lnTo>
                    <a:pt x="286" y="32219"/>
                  </a:lnTo>
                  <a:lnTo>
                    <a:pt x="286" y="287"/>
                  </a:lnTo>
                  <a:close/>
                  <a:moveTo>
                    <a:pt x="144" y="1"/>
                  </a:moveTo>
                  <a:cubicBezTo>
                    <a:pt x="72" y="1"/>
                    <a:pt x="13" y="60"/>
                    <a:pt x="1" y="144"/>
                  </a:cubicBezTo>
                  <a:lnTo>
                    <a:pt x="1" y="32362"/>
                  </a:lnTo>
                  <a:cubicBezTo>
                    <a:pt x="1" y="32433"/>
                    <a:pt x="60" y="32505"/>
                    <a:pt x="144" y="32505"/>
                  </a:cubicBezTo>
                  <a:lnTo>
                    <a:pt x="44732" y="32505"/>
                  </a:lnTo>
                  <a:cubicBezTo>
                    <a:pt x="44804" y="32505"/>
                    <a:pt x="44875" y="32445"/>
                    <a:pt x="44875" y="32362"/>
                  </a:cubicBezTo>
                  <a:lnTo>
                    <a:pt x="44875" y="144"/>
                  </a:lnTo>
                  <a:cubicBezTo>
                    <a:pt x="44875" y="60"/>
                    <a:pt x="44804" y="1"/>
                    <a:pt x="44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5158371" y="4017839"/>
              <a:ext cx="273616" cy="377437"/>
            </a:xfrm>
            <a:custGeom>
              <a:avLst/>
              <a:gdLst/>
              <a:ahLst/>
              <a:cxnLst/>
              <a:rect l="l" t="t" r="r" b="b"/>
              <a:pathLst>
                <a:path w="10729" h="14800" extrusionOk="0">
                  <a:moveTo>
                    <a:pt x="5299" y="0"/>
                  </a:moveTo>
                  <a:cubicBezTo>
                    <a:pt x="2144" y="0"/>
                    <a:pt x="227" y="1929"/>
                    <a:pt x="227" y="4846"/>
                  </a:cubicBezTo>
                  <a:lnTo>
                    <a:pt x="227" y="5108"/>
                  </a:lnTo>
                  <a:lnTo>
                    <a:pt x="4049" y="5108"/>
                  </a:lnTo>
                  <a:lnTo>
                    <a:pt x="4049" y="4834"/>
                  </a:lnTo>
                  <a:cubicBezTo>
                    <a:pt x="4049" y="3965"/>
                    <a:pt x="4537" y="3417"/>
                    <a:pt x="5347" y="3417"/>
                  </a:cubicBezTo>
                  <a:cubicBezTo>
                    <a:pt x="6085" y="3417"/>
                    <a:pt x="6597" y="3941"/>
                    <a:pt x="6597" y="4727"/>
                  </a:cubicBezTo>
                  <a:cubicBezTo>
                    <a:pt x="6597" y="5965"/>
                    <a:pt x="5799" y="7073"/>
                    <a:pt x="1" y="13919"/>
                  </a:cubicBezTo>
                  <a:lnTo>
                    <a:pt x="1" y="14800"/>
                  </a:lnTo>
                  <a:lnTo>
                    <a:pt x="10728" y="14800"/>
                  </a:lnTo>
                  <a:lnTo>
                    <a:pt x="10728" y="11371"/>
                  </a:lnTo>
                  <a:lnTo>
                    <a:pt x="6716" y="11371"/>
                  </a:lnTo>
                  <a:cubicBezTo>
                    <a:pt x="9799" y="7799"/>
                    <a:pt x="10478" y="6406"/>
                    <a:pt x="10478" y="4596"/>
                  </a:cubicBezTo>
                  <a:cubicBezTo>
                    <a:pt x="10478" y="1882"/>
                    <a:pt x="8359" y="0"/>
                    <a:pt x="5299" y="0"/>
                  </a:cubicBez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5154418" y="4013886"/>
              <a:ext cx="281191" cy="384731"/>
            </a:xfrm>
            <a:custGeom>
              <a:avLst/>
              <a:gdLst/>
              <a:ahLst/>
              <a:cxnLst/>
              <a:rect l="l" t="t" r="r" b="b"/>
              <a:pathLst>
                <a:path w="11026" h="15086" extrusionOk="0">
                  <a:moveTo>
                    <a:pt x="5454" y="298"/>
                  </a:moveTo>
                  <a:cubicBezTo>
                    <a:pt x="8419" y="298"/>
                    <a:pt x="10478" y="2120"/>
                    <a:pt x="10478" y="4739"/>
                  </a:cubicBezTo>
                  <a:cubicBezTo>
                    <a:pt x="10478" y="6418"/>
                    <a:pt x="9966" y="7716"/>
                    <a:pt x="6764" y="11431"/>
                  </a:cubicBezTo>
                  <a:cubicBezTo>
                    <a:pt x="6692" y="11526"/>
                    <a:pt x="6752" y="11657"/>
                    <a:pt x="6871" y="11669"/>
                  </a:cubicBezTo>
                  <a:lnTo>
                    <a:pt x="10740" y="11669"/>
                  </a:lnTo>
                  <a:lnTo>
                    <a:pt x="10740" y="14800"/>
                  </a:lnTo>
                  <a:lnTo>
                    <a:pt x="298" y="14800"/>
                  </a:lnTo>
                  <a:lnTo>
                    <a:pt x="298" y="14121"/>
                  </a:lnTo>
                  <a:cubicBezTo>
                    <a:pt x="6156" y="7204"/>
                    <a:pt x="6895" y="6168"/>
                    <a:pt x="6895" y="4882"/>
                  </a:cubicBezTo>
                  <a:cubicBezTo>
                    <a:pt x="6895" y="4025"/>
                    <a:pt x="6323" y="3430"/>
                    <a:pt x="5502" y="3430"/>
                  </a:cubicBezTo>
                  <a:cubicBezTo>
                    <a:pt x="4620" y="3430"/>
                    <a:pt x="4061" y="4037"/>
                    <a:pt x="4061" y="4989"/>
                  </a:cubicBezTo>
                  <a:lnTo>
                    <a:pt x="4061" y="5120"/>
                  </a:lnTo>
                  <a:lnTo>
                    <a:pt x="525" y="5120"/>
                  </a:lnTo>
                  <a:lnTo>
                    <a:pt x="525" y="5001"/>
                  </a:lnTo>
                  <a:cubicBezTo>
                    <a:pt x="525" y="2096"/>
                    <a:pt x="2418" y="298"/>
                    <a:pt x="5454" y="298"/>
                  </a:cubicBezTo>
                  <a:close/>
                  <a:moveTo>
                    <a:pt x="5442" y="1"/>
                  </a:moveTo>
                  <a:cubicBezTo>
                    <a:pt x="2287" y="1"/>
                    <a:pt x="239" y="1965"/>
                    <a:pt x="239" y="4989"/>
                  </a:cubicBezTo>
                  <a:lnTo>
                    <a:pt x="239" y="5263"/>
                  </a:lnTo>
                  <a:cubicBezTo>
                    <a:pt x="239" y="5335"/>
                    <a:pt x="310" y="5394"/>
                    <a:pt x="382" y="5394"/>
                  </a:cubicBezTo>
                  <a:lnTo>
                    <a:pt x="4192" y="5394"/>
                  </a:lnTo>
                  <a:cubicBezTo>
                    <a:pt x="4275" y="5394"/>
                    <a:pt x="4335" y="5335"/>
                    <a:pt x="4335" y="5263"/>
                  </a:cubicBezTo>
                  <a:lnTo>
                    <a:pt x="4335" y="4977"/>
                  </a:lnTo>
                  <a:cubicBezTo>
                    <a:pt x="4335" y="4180"/>
                    <a:pt x="4775" y="3703"/>
                    <a:pt x="5502" y="3703"/>
                  </a:cubicBezTo>
                  <a:cubicBezTo>
                    <a:pt x="6168" y="3703"/>
                    <a:pt x="6609" y="4180"/>
                    <a:pt x="6609" y="4870"/>
                  </a:cubicBezTo>
                  <a:cubicBezTo>
                    <a:pt x="6609" y="6061"/>
                    <a:pt x="5811" y="7168"/>
                    <a:pt x="48" y="13967"/>
                  </a:cubicBezTo>
                  <a:cubicBezTo>
                    <a:pt x="25" y="13990"/>
                    <a:pt x="13" y="14026"/>
                    <a:pt x="13" y="14062"/>
                  </a:cubicBezTo>
                  <a:lnTo>
                    <a:pt x="13" y="14943"/>
                  </a:lnTo>
                  <a:cubicBezTo>
                    <a:pt x="1" y="15014"/>
                    <a:pt x="72" y="15086"/>
                    <a:pt x="156" y="15086"/>
                  </a:cubicBezTo>
                  <a:lnTo>
                    <a:pt x="10883" y="15086"/>
                  </a:lnTo>
                  <a:cubicBezTo>
                    <a:pt x="10955" y="15086"/>
                    <a:pt x="11014" y="15014"/>
                    <a:pt x="11026" y="14943"/>
                  </a:cubicBezTo>
                  <a:lnTo>
                    <a:pt x="11026" y="11514"/>
                  </a:lnTo>
                  <a:cubicBezTo>
                    <a:pt x="11015" y="11448"/>
                    <a:pt x="10963" y="11382"/>
                    <a:pt x="10889" y="11382"/>
                  </a:cubicBezTo>
                  <a:cubicBezTo>
                    <a:pt x="10883" y="11382"/>
                    <a:pt x="10877" y="11382"/>
                    <a:pt x="10871" y="11383"/>
                  </a:cubicBezTo>
                  <a:lnTo>
                    <a:pt x="7168" y="11383"/>
                  </a:lnTo>
                  <a:cubicBezTo>
                    <a:pt x="9978" y="8097"/>
                    <a:pt x="10764" y="6644"/>
                    <a:pt x="10764" y="4739"/>
                  </a:cubicBezTo>
                  <a:cubicBezTo>
                    <a:pt x="10764" y="1953"/>
                    <a:pt x="8573" y="1"/>
                    <a:pt x="5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4731153" y="3774009"/>
              <a:ext cx="1137156" cy="125727"/>
            </a:xfrm>
            <a:custGeom>
              <a:avLst/>
              <a:gdLst/>
              <a:ahLst/>
              <a:cxnLst/>
              <a:rect l="l" t="t" r="r" b="b"/>
              <a:pathLst>
                <a:path w="44590" h="4930" extrusionOk="0">
                  <a:moveTo>
                    <a:pt x="1" y="1"/>
                  </a:moveTo>
                  <a:lnTo>
                    <a:pt x="1" y="4930"/>
                  </a:lnTo>
                  <a:lnTo>
                    <a:pt x="44589" y="4930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4727506" y="3770362"/>
              <a:ext cx="1144450" cy="133021"/>
            </a:xfrm>
            <a:custGeom>
              <a:avLst/>
              <a:gdLst/>
              <a:ahLst/>
              <a:cxnLst/>
              <a:rect l="l" t="t" r="r" b="b"/>
              <a:pathLst>
                <a:path w="44876" h="5216" extrusionOk="0">
                  <a:moveTo>
                    <a:pt x="44590" y="287"/>
                  </a:moveTo>
                  <a:lnTo>
                    <a:pt x="44590" y="4942"/>
                  </a:lnTo>
                  <a:lnTo>
                    <a:pt x="286" y="4942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16"/>
                  </a:lnTo>
                  <a:lnTo>
                    <a:pt x="44875" y="5216"/>
                  </a:lnTo>
                  <a:lnTo>
                    <a:pt x="448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7051855" y="4057623"/>
              <a:ext cx="1137156" cy="538052"/>
            </a:xfrm>
            <a:custGeom>
              <a:avLst/>
              <a:gdLst/>
              <a:ahLst/>
              <a:cxnLst/>
              <a:rect l="l" t="t" r="r" b="b"/>
              <a:pathLst>
                <a:path w="44590" h="21098" extrusionOk="0">
                  <a:moveTo>
                    <a:pt x="1" y="0"/>
                  </a:moveTo>
                  <a:lnTo>
                    <a:pt x="1" y="21098"/>
                  </a:lnTo>
                  <a:lnTo>
                    <a:pt x="44590" y="21098"/>
                  </a:lnTo>
                  <a:lnTo>
                    <a:pt x="445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7048233" y="4053670"/>
              <a:ext cx="1144425" cy="545651"/>
            </a:xfrm>
            <a:custGeom>
              <a:avLst/>
              <a:gdLst/>
              <a:ahLst/>
              <a:cxnLst/>
              <a:rect l="l" t="t" r="r" b="b"/>
              <a:pathLst>
                <a:path w="44875" h="21396" extrusionOk="0">
                  <a:moveTo>
                    <a:pt x="44589" y="298"/>
                  </a:moveTo>
                  <a:lnTo>
                    <a:pt x="44589" y="21110"/>
                  </a:lnTo>
                  <a:lnTo>
                    <a:pt x="286" y="21110"/>
                  </a:lnTo>
                  <a:lnTo>
                    <a:pt x="286" y="298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21253"/>
                  </a:lnTo>
                  <a:cubicBezTo>
                    <a:pt x="0" y="21324"/>
                    <a:pt x="60" y="21396"/>
                    <a:pt x="143" y="21396"/>
                  </a:cubicBezTo>
                  <a:lnTo>
                    <a:pt x="44732" y="21396"/>
                  </a:lnTo>
                  <a:cubicBezTo>
                    <a:pt x="44803" y="21396"/>
                    <a:pt x="44875" y="21336"/>
                    <a:pt x="44875" y="21253"/>
                  </a:cubicBezTo>
                  <a:lnTo>
                    <a:pt x="44875" y="155"/>
                  </a:lnTo>
                  <a:cubicBezTo>
                    <a:pt x="44875" y="72"/>
                    <a:pt x="44815" y="0"/>
                    <a:pt x="44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7526762" y="4148998"/>
              <a:ext cx="254770" cy="349512"/>
            </a:xfrm>
            <a:custGeom>
              <a:avLst/>
              <a:gdLst/>
              <a:ahLst/>
              <a:cxnLst/>
              <a:rect l="l" t="t" r="r" b="b"/>
              <a:pathLst>
                <a:path w="9990" h="13705" extrusionOk="0">
                  <a:moveTo>
                    <a:pt x="334" y="1"/>
                  </a:moveTo>
                  <a:lnTo>
                    <a:pt x="334" y="3049"/>
                  </a:lnTo>
                  <a:lnTo>
                    <a:pt x="4834" y="3049"/>
                  </a:lnTo>
                  <a:lnTo>
                    <a:pt x="2644" y="6633"/>
                  </a:lnTo>
                  <a:lnTo>
                    <a:pt x="2644" y="7383"/>
                  </a:lnTo>
                  <a:lnTo>
                    <a:pt x="4799" y="7383"/>
                  </a:lnTo>
                  <a:cubicBezTo>
                    <a:pt x="5834" y="7383"/>
                    <a:pt x="6501" y="7990"/>
                    <a:pt x="6501" y="8966"/>
                  </a:cubicBezTo>
                  <a:cubicBezTo>
                    <a:pt x="6501" y="9954"/>
                    <a:pt x="5858" y="10621"/>
                    <a:pt x="4941" y="10621"/>
                  </a:cubicBezTo>
                  <a:cubicBezTo>
                    <a:pt x="4060" y="10621"/>
                    <a:pt x="3477" y="9990"/>
                    <a:pt x="3429" y="9050"/>
                  </a:cubicBezTo>
                  <a:lnTo>
                    <a:pt x="0" y="9050"/>
                  </a:lnTo>
                  <a:cubicBezTo>
                    <a:pt x="84" y="11824"/>
                    <a:pt x="2060" y="13705"/>
                    <a:pt x="4941" y="13705"/>
                  </a:cubicBezTo>
                  <a:cubicBezTo>
                    <a:pt x="7870" y="13705"/>
                    <a:pt x="9990" y="11752"/>
                    <a:pt x="9990" y="9026"/>
                  </a:cubicBezTo>
                  <a:cubicBezTo>
                    <a:pt x="9990" y="6954"/>
                    <a:pt x="8751" y="5394"/>
                    <a:pt x="6835" y="4918"/>
                  </a:cubicBezTo>
                  <a:lnTo>
                    <a:pt x="9525" y="6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7523115" y="4144765"/>
              <a:ext cx="261758" cy="357086"/>
            </a:xfrm>
            <a:custGeom>
              <a:avLst/>
              <a:gdLst/>
              <a:ahLst/>
              <a:cxnLst/>
              <a:rect l="l" t="t" r="r" b="b"/>
              <a:pathLst>
                <a:path w="10264" h="14002" extrusionOk="0">
                  <a:moveTo>
                    <a:pt x="9537" y="298"/>
                  </a:moveTo>
                  <a:lnTo>
                    <a:pt x="9537" y="738"/>
                  </a:lnTo>
                  <a:lnTo>
                    <a:pt x="6870" y="5001"/>
                  </a:lnTo>
                  <a:cubicBezTo>
                    <a:pt x="6847" y="5037"/>
                    <a:pt x="6847" y="5084"/>
                    <a:pt x="6858" y="5132"/>
                  </a:cubicBezTo>
                  <a:cubicBezTo>
                    <a:pt x="6870" y="5179"/>
                    <a:pt x="6906" y="5203"/>
                    <a:pt x="6954" y="5215"/>
                  </a:cubicBezTo>
                  <a:cubicBezTo>
                    <a:pt x="8835" y="5691"/>
                    <a:pt x="10002" y="7203"/>
                    <a:pt x="10002" y="9192"/>
                  </a:cubicBezTo>
                  <a:cubicBezTo>
                    <a:pt x="10002" y="11811"/>
                    <a:pt x="7930" y="13716"/>
                    <a:pt x="5084" y="13716"/>
                  </a:cubicBezTo>
                  <a:cubicBezTo>
                    <a:pt x="2346" y="13716"/>
                    <a:pt x="441" y="11978"/>
                    <a:pt x="298" y="9358"/>
                  </a:cubicBezTo>
                  <a:lnTo>
                    <a:pt x="3453" y="9358"/>
                  </a:lnTo>
                  <a:cubicBezTo>
                    <a:pt x="3537" y="10299"/>
                    <a:pt x="4180" y="10918"/>
                    <a:pt x="5084" y="10918"/>
                  </a:cubicBezTo>
                  <a:cubicBezTo>
                    <a:pt x="6085" y="10918"/>
                    <a:pt x="6787" y="10180"/>
                    <a:pt x="6787" y="9132"/>
                  </a:cubicBezTo>
                  <a:cubicBezTo>
                    <a:pt x="6787" y="8085"/>
                    <a:pt x="6061" y="7406"/>
                    <a:pt x="4942" y="7406"/>
                  </a:cubicBezTo>
                  <a:lnTo>
                    <a:pt x="2929" y="7406"/>
                  </a:lnTo>
                  <a:lnTo>
                    <a:pt x="2929" y="6834"/>
                  </a:lnTo>
                  <a:lnTo>
                    <a:pt x="5096" y="3286"/>
                  </a:lnTo>
                  <a:cubicBezTo>
                    <a:pt x="5144" y="3191"/>
                    <a:pt x="5073" y="3084"/>
                    <a:pt x="4977" y="3072"/>
                  </a:cubicBezTo>
                  <a:lnTo>
                    <a:pt x="620" y="3072"/>
                  </a:lnTo>
                  <a:lnTo>
                    <a:pt x="620" y="298"/>
                  </a:lnTo>
                  <a:close/>
                  <a:moveTo>
                    <a:pt x="477" y="0"/>
                  </a:moveTo>
                  <a:cubicBezTo>
                    <a:pt x="393" y="0"/>
                    <a:pt x="322" y="72"/>
                    <a:pt x="322" y="155"/>
                  </a:cubicBezTo>
                  <a:lnTo>
                    <a:pt x="322" y="3203"/>
                  </a:lnTo>
                  <a:cubicBezTo>
                    <a:pt x="322" y="3286"/>
                    <a:pt x="393" y="3346"/>
                    <a:pt x="477" y="3346"/>
                  </a:cubicBezTo>
                  <a:lnTo>
                    <a:pt x="4715" y="3346"/>
                  </a:lnTo>
                  <a:lnTo>
                    <a:pt x="2667" y="6715"/>
                  </a:lnTo>
                  <a:cubicBezTo>
                    <a:pt x="2656" y="6739"/>
                    <a:pt x="2644" y="6763"/>
                    <a:pt x="2644" y="6787"/>
                  </a:cubicBezTo>
                  <a:lnTo>
                    <a:pt x="2644" y="7537"/>
                  </a:lnTo>
                  <a:cubicBezTo>
                    <a:pt x="2644" y="7620"/>
                    <a:pt x="2715" y="7680"/>
                    <a:pt x="2787" y="7680"/>
                  </a:cubicBezTo>
                  <a:lnTo>
                    <a:pt x="4942" y="7680"/>
                  </a:lnTo>
                  <a:cubicBezTo>
                    <a:pt x="5918" y="7680"/>
                    <a:pt x="6513" y="8227"/>
                    <a:pt x="6513" y="9132"/>
                  </a:cubicBezTo>
                  <a:cubicBezTo>
                    <a:pt x="6513" y="10037"/>
                    <a:pt x="5942" y="10644"/>
                    <a:pt x="5096" y="10644"/>
                  </a:cubicBezTo>
                  <a:cubicBezTo>
                    <a:pt x="4299" y="10644"/>
                    <a:pt x="3763" y="10073"/>
                    <a:pt x="3727" y="9204"/>
                  </a:cubicBezTo>
                  <a:cubicBezTo>
                    <a:pt x="3715" y="9132"/>
                    <a:pt x="3656" y="9073"/>
                    <a:pt x="3584" y="9073"/>
                  </a:cubicBezTo>
                  <a:lnTo>
                    <a:pt x="143" y="9073"/>
                  </a:lnTo>
                  <a:cubicBezTo>
                    <a:pt x="108" y="9073"/>
                    <a:pt x="72" y="9085"/>
                    <a:pt x="48" y="9108"/>
                  </a:cubicBezTo>
                  <a:cubicBezTo>
                    <a:pt x="24" y="9144"/>
                    <a:pt x="0" y="9180"/>
                    <a:pt x="12" y="9216"/>
                  </a:cubicBezTo>
                  <a:cubicBezTo>
                    <a:pt x="96" y="12085"/>
                    <a:pt x="2132" y="14002"/>
                    <a:pt x="5084" y="14002"/>
                  </a:cubicBezTo>
                  <a:cubicBezTo>
                    <a:pt x="8085" y="14002"/>
                    <a:pt x="10264" y="11978"/>
                    <a:pt x="10264" y="9180"/>
                  </a:cubicBezTo>
                  <a:cubicBezTo>
                    <a:pt x="10264" y="7132"/>
                    <a:pt x="9097" y="5537"/>
                    <a:pt x="7204" y="4977"/>
                  </a:cubicBezTo>
                  <a:lnTo>
                    <a:pt x="9787" y="834"/>
                  </a:lnTo>
                  <a:cubicBezTo>
                    <a:pt x="9799" y="822"/>
                    <a:pt x="9811" y="786"/>
                    <a:pt x="9811" y="762"/>
                  </a:cubicBezTo>
                  <a:lnTo>
                    <a:pt x="9811" y="155"/>
                  </a:lnTo>
                  <a:cubicBezTo>
                    <a:pt x="9811" y="72"/>
                    <a:pt x="9740" y="0"/>
                    <a:pt x="9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7053385" y="3985961"/>
              <a:ext cx="1135932" cy="96578"/>
            </a:xfrm>
            <a:custGeom>
              <a:avLst/>
              <a:gdLst/>
              <a:ahLst/>
              <a:cxnLst/>
              <a:rect l="l" t="t" r="r" b="b"/>
              <a:pathLst>
                <a:path w="44542" h="3787" extrusionOk="0">
                  <a:moveTo>
                    <a:pt x="1" y="0"/>
                  </a:moveTo>
                  <a:lnTo>
                    <a:pt x="1" y="3786"/>
                  </a:lnTo>
                  <a:lnTo>
                    <a:pt x="44542" y="3786"/>
                  </a:lnTo>
                  <a:lnTo>
                    <a:pt x="44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7049738" y="3982314"/>
              <a:ext cx="1143226" cy="103872"/>
            </a:xfrm>
            <a:custGeom>
              <a:avLst/>
              <a:gdLst/>
              <a:ahLst/>
              <a:cxnLst/>
              <a:rect l="l" t="t" r="r" b="b"/>
              <a:pathLst>
                <a:path w="44828" h="4073" extrusionOk="0">
                  <a:moveTo>
                    <a:pt x="44542" y="298"/>
                  </a:moveTo>
                  <a:lnTo>
                    <a:pt x="44542" y="3787"/>
                  </a:lnTo>
                  <a:lnTo>
                    <a:pt x="286" y="3787"/>
                  </a:lnTo>
                  <a:lnTo>
                    <a:pt x="286" y="298"/>
                  </a:lnTo>
                  <a:close/>
                  <a:moveTo>
                    <a:pt x="1" y="0"/>
                  </a:moveTo>
                  <a:lnTo>
                    <a:pt x="1" y="4072"/>
                  </a:lnTo>
                  <a:lnTo>
                    <a:pt x="44828" y="4072"/>
                  </a:lnTo>
                  <a:lnTo>
                    <a:pt x="44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5791776" y="3422712"/>
              <a:ext cx="1332072" cy="1172962"/>
            </a:xfrm>
            <a:custGeom>
              <a:avLst/>
              <a:gdLst/>
              <a:ahLst/>
              <a:cxnLst/>
              <a:rect l="l" t="t" r="r" b="b"/>
              <a:pathLst>
                <a:path w="52233" h="45994" extrusionOk="0">
                  <a:moveTo>
                    <a:pt x="0" y="0"/>
                  </a:moveTo>
                  <a:lnTo>
                    <a:pt x="0" y="45994"/>
                  </a:lnTo>
                  <a:lnTo>
                    <a:pt x="52233" y="45994"/>
                  </a:lnTo>
                  <a:lnTo>
                    <a:pt x="52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5787823" y="3419065"/>
              <a:ext cx="1339672" cy="1180256"/>
            </a:xfrm>
            <a:custGeom>
              <a:avLst/>
              <a:gdLst/>
              <a:ahLst/>
              <a:cxnLst/>
              <a:rect l="l" t="t" r="r" b="b"/>
              <a:pathLst>
                <a:path w="52531" h="46280" extrusionOk="0">
                  <a:moveTo>
                    <a:pt x="52245" y="286"/>
                  </a:moveTo>
                  <a:lnTo>
                    <a:pt x="52245" y="45994"/>
                  </a:lnTo>
                  <a:lnTo>
                    <a:pt x="298" y="45994"/>
                  </a:lnTo>
                  <a:lnTo>
                    <a:pt x="298" y="286"/>
                  </a:lnTo>
                  <a:close/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lnTo>
                    <a:pt x="0" y="46137"/>
                  </a:lnTo>
                  <a:cubicBezTo>
                    <a:pt x="0" y="46208"/>
                    <a:pt x="72" y="46280"/>
                    <a:pt x="155" y="46280"/>
                  </a:cubicBezTo>
                  <a:lnTo>
                    <a:pt x="52388" y="46280"/>
                  </a:lnTo>
                  <a:cubicBezTo>
                    <a:pt x="52471" y="46280"/>
                    <a:pt x="52531" y="46208"/>
                    <a:pt x="52531" y="46137"/>
                  </a:cubicBezTo>
                  <a:lnTo>
                    <a:pt x="52531" y="143"/>
                  </a:lnTo>
                  <a:cubicBezTo>
                    <a:pt x="52531" y="60"/>
                    <a:pt x="52471" y="0"/>
                    <a:pt x="52388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5787823" y="3428782"/>
              <a:ext cx="1339672" cy="1171457"/>
            </a:xfrm>
            <a:custGeom>
              <a:avLst/>
              <a:gdLst/>
              <a:ahLst/>
              <a:cxnLst/>
              <a:rect l="l" t="t" r="r" b="b"/>
              <a:pathLst>
                <a:path w="52531" h="45935" extrusionOk="0">
                  <a:moveTo>
                    <a:pt x="52245" y="298"/>
                  </a:moveTo>
                  <a:lnTo>
                    <a:pt x="52245" y="45649"/>
                  </a:lnTo>
                  <a:lnTo>
                    <a:pt x="298" y="45649"/>
                  </a:lnTo>
                  <a:lnTo>
                    <a:pt x="298" y="298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45792"/>
                  </a:lnTo>
                  <a:cubicBezTo>
                    <a:pt x="0" y="45863"/>
                    <a:pt x="72" y="45935"/>
                    <a:pt x="155" y="45935"/>
                  </a:cubicBezTo>
                  <a:lnTo>
                    <a:pt x="52388" y="45935"/>
                  </a:lnTo>
                  <a:cubicBezTo>
                    <a:pt x="52459" y="45923"/>
                    <a:pt x="52531" y="45863"/>
                    <a:pt x="52531" y="45792"/>
                  </a:cubicBezTo>
                  <a:lnTo>
                    <a:pt x="52531" y="155"/>
                  </a:lnTo>
                  <a:cubicBezTo>
                    <a:pt x="52531" y="72"/>
                    <a:pt x="52471" y="0"/>
                    <a:pt x="52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5956956" y="3432735"/>
              <a:ext cx="993526" cy="1157482"/>
            </a:xfrm>
            <a:custGeom>
              <a:avLst/>
              <a:gdLst/>
              <a:ahLst/>
              <a:cxnLst/>
              <a:rect l="l" t="t" r="r" b="b"/>
              <a:pathLst>
                <a:path w="38958" h="45387" extrusionOk="0">
                  <a:moveTo>
                    <a:pt x="0" y="0"/>
                  </a:moveTo>
                  <a:lnTo>
                    <a:pt x="0" y="45387"/>
                  </a:lnTo>
                  <a:lnTo>
                    <a:pt x="38957" y="45387"/>
                  </a:lnTo>
                  <a:lnTo>
                    <a:pt x="389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6327380" y="3653459"/>
              <a:ext cx="225621" cy="539607"/>
            </a:xfrm>
            <a:custGeom>
              <a:avLst/>
              <a:gdLst/>
              <a:ahLst/>
              <a:cxnLst/>
              <a:rect l="l" t="t" r="r" b="b"/>
              <a:pathLst>
                <a:path w="8847" h="21159" extrusionOk="0">
                  <a:moveTo>
                    <a:pt x="1" y="1"/>
                  </a:moveTo>
                  <a:lnTo>
                    <a:pt x="1" y="4787"/>
                  </a:lnTo>
                  <a:lnTo>
                    <a:pt x="3144" y="4787"/>
                  </a:lnTo>
                  <a:lnTo>
                    <a:pt x="3144" y="21158"/>
                  </a:lnTo>
                  <a:lnTo>
                    <a:pt x="8847" y="21158"/>
                  </a:lnTo>
                  <a:lnTo>
                    <a:pt x="8847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6323733" y="3649532"/>
              <a:ext cx="232914" cy="547182"/>
            </a:xfrm>
            <a:custGeom>
              <a:avLst/>
              <a:gdLst/>
              <a:ahLst/>
              <a:cxnLst/>
              <a:rect l="l" t="t" r="r" b="b"/>
              <a:pathLst>
                <a:path w="9133" h="21456" extrusionOk="0">
                  <a:moveTo>
                    <a:pt x="8847" y="298"/>
                  </a:moveTo>
                  <a:lnTo>
                    <a:pt x="8847" y="21169"/>
                  </a:lnTo>
                  <a:lnTo>
                    <a:pt x="3430" y="21169"/>
                  </a:lnTo>
                  <a:lnTo>
                    <a:pt x="3430" y="4953"/>
                  </a:lnTo>
                  <a:cubicBezTo>
                    <a:pt x="3430" y="4870"/>
                    <a:pt x="3370" y="4810"/>
                    <a:pt x="3287" y="4810"/>
                  </a:cubicBezTo>
                  <a:lnTo>
                    <a:pt x="287" y="4810"/>
                  </a:lnTo>
                  <a:lnTo>
                    <a:pt x="287" y="298"/>
                  </a:lnTo>
                  <a:close/>
                  <a:moveTo>
                    <a:pt x="144" y="0"/>
                  </a:moveTo>
                  <a:cubicBezTo>
                    <a:pt x="60" y="0"/>
                    <a:pt x="1" y="72"/>
                    <a:pt x="1" y="155"/>
                  </a:cubicBezTo>
                  <a:lnTo>
                    <a:pt x="1" y="4953"/>
                  </a:lnTo>
                  <a:cubicBezTo>
                    <a:pt x="1" y="5025"/>
                    <a:pt x="72" y="5096"/>
                    <a:pt x="144" y="5096"/>
                  </a:cubicBezTo>
                  <a:lnTo>
                    <a:pt x="3144" y="5096"/>
                  </a:lnTo>
                  <a:lnTo>
                    <a:pt x="3144" y="21312"/>
                  </a:lnTo>
                  <a:cubicBezTo>
                    <a:pt x="3144" y="21396"/>
                    <a:pt x="3204" y="21455"/>
                    <a:pt x="3287" y="21455"/>
                  </a:cubicBezTo>
                  <a:lnTo>
                    <a:pt x="8990" y="21455"/>
                  </a:lnTo>
                  <a:cubicBezTo>
                    <a:pt x="9061" y="21455"/>
                    <a:pt x="9121" y="21396"/>
                    <a:pt x="9133" y="21312"/>
                  </a:cubicBezTo>
                  <a:lnTo>
                    <a:pt x="9133" y="155"/>
                  </a:lnTo>
                  <a:cubicBezTo>
                    <a:pt x="9133" y="72"/>
                    <a:pt x="9073" y="0"/>
                    <a:pt x="8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5784176" y="3427252"/>
              <a:ext cx="1351530" cy="128176"/>
            </a:xfrm>
            <a:custGeom>
              <a:avLst/>
              <a:gdLst/>
              <a:ahLst/>
              <a:cxnLst/>
              <a:rect l="l" t="t" r="r" b="b"/>
              <a:pathLst>
                <a:path w="52996" h="5026" extrusionOk="0">
                  <a:moveTo>
                    <a:pt x="0" y="1"/>
                  </a:moveTo>
                  <a:lnTo>
                    <a:pt x="0" y="5025"/>
                  </a:lnTo>
                  <a:lnTo>
                    <a:pt x="52995" y="5025"/>
                  </a:lnTo>
                  <a:lnTo>
                    <a:pt x="529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5780530" y="3423605"/>
              <a:ext cx="1358799" cy="135163"/>
            </a:xfrm>
            <a:custGeom>
              <a:avLst/>
              <a:gdLst/>
              <a:ahLst/>
              <a:cxnLst/>
              <a:rect l="l" t="t" r="r" b="b"/>
              <a:pathLst>
                <a:path w="53281" h="5300" extrusionOk="0">
                  <a:moveTo>
                    <a:pt x="53007" y="287"/>
                  </a:moveTo>
                  <a:lnTo>
                    <a:pt x="53007" y="5025"/>
                  </a:lnTo>
                  <a:lnTo>
                    <a:pt x="286" y="5025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99"/>
                  </a:lnTo>
                  <a:lnTo>
                    <a:pt x="53281" y="5299"/>
                  </a:lnTo>
                  <a:lnTo>
                    <a:pt x="53281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4169715" y="4590191"/>
              <a:ext cx="4719493" cy="14613"/>
            </a:xfrm>
            <a:custGeom>
              <a:avLst/>
              <a:gdLst/>
              <a:ahLst/>
              <a:cxnLst/>
              <a:rect l="l" t="t" r="r" b="b"/>
              <a:pathLst>
                <a:path w="185060" h="573" extrusionOk="0">
                  <a:moveTo>
                    <a:pt x="382" y="1"/>
                  </a:moveTo>
                  <a:cubicBezTo>
                    <a:pt x="1" y="1"/>
                    <a:pt x="1" y="560"/>
                    <a:pt x="382" y="572"/>
                  </a:cubicBezTo>
                  <a:lnTo>
                    <a:pt x="184679" y="572"/>
                  </a:lnTo>
                  <a:cubicBezTo>
                    <a:pt x="185060" y="572"/>
                    <a:pt x="185060" y="1"/>
                    <a:pt x="184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5835181" y="1950963"/>
              <a:ext cx="556592" cy="339081"/>
            </a:xfrm>
            <a:custGeom>
              <a:avLst/>
              <a:gdLst/>
              <a:ahLst/>
              <a:cxnLst/>
              <a:rect l="l" t="t" r="r" b="b"/>
              <a:pathLst>
                <a:path w="21825" h="13296" extrusionOk="0">
                  <a:moveTo>
                    <a:pt x="9341" y="0"/>
                  </a:moveTo>
                  <a:cubicBezTo>
                    <a:pt x="8569" y="0"/>
                    <a:pt x="7783" y="116"/>
                    <a:pt x="7085" y="394"/>
                  </a:cubicBezTo>
                  <a:cubicBezTo>
                    <a:pt x="4501" y="1310"/>
                    <a:pt x="3037" y="4037"/>
                    <a:pt x="3703" y="6704"/>
                  </a:cubicBezTo>
                  <a:lnTo>
                    <a:pt x="3811" y="7073"/>
                  </a:lnTo>
                  <a:cubicBezTo>
                    <a:pt x="4180" y="8252"/>
                    <a:pt x="3882" y="9538"/>
                    <a:pt x="3025" y="10442"/>
                  </a:cubicBezTo>
                  <a:cubicBezTo>
                    <a:pt x="2953" y="10514"/>
                    <a:pt x="2870" y="10585"/>
                    <a:pt x="2787" y="10657"/>
                  </a:cubicBezTo>
                  <a:cubicBezTo>
                    <a:pt x="2365" y="10986"/>
                    <a:pt x="1673" y="11094"/>
                    <a:pt x="1014" y="11094"/>
                  </a:cubicBezTo>
                  <a:cubicBezTo>
                    <a:pt x="649" y="11094"/>
                    <a:pt x="294" y="11061"/>
                    <a:pt x="1" y="11014"/>
                  </a:cubicBezTo>
                  <a:lnTo>
                    <a:pt x="1" y="11014"/>
                  </a:lnTo>
                  <a:cubicBezTo>
                    <a:pt x="822" y="12205"/>
                    <a:pt x="2120" y="13086"/>
                    <a:pt x="3549" y="13264"/>
                  </a:cubicBezTo>
                  <a:cubicBezTo>
                    <a:pt x="3718" y="13285"/>
                    <a:pt x="3890" y="13296"/>
                    <a:pt x="4061" y="13296"/>
                  </a:cubicBezTo>
                  <a:cubicBezTo>
                    <a:pt x="5335" y="13296"/>
                    <a:pt x="6624" y="12719"/>
                    <a:pt x="7359" y="11681"/>
                  </a:cubicBezTo>
                  <a:cubicBezTo>
                    <a:pt x="7835" y="11014"/>
                    <a:pt x="8097" y="10145"/>
                    <a:pt x="8776" y="9657"/>
                  </a:cubicBezTo>
                  <a:cubicBezTo>
                    <a:pt x="9311" y="9264"/>
                    <a:pt x="10002" y="9180"/>
                    <a:pt x="10645" y="8990"/>
                  </a:cubicBezTo>
                  <a:cubicBezTo>
                    <a:pt x="11181" y="8823"/>
                    <a:pt x="11681" y="8585"/>
                    <a:pt x="12121" y="8264"/>
                  </a:cubicBezTo>
                  <a:lnTo>
                    <a:pt x="12121" y="9597"/>
                  </a:lnTo>
                  <a:lnTo>
                    <a:pt x="12121" y="9800"/>
                  </a:lnTo>
                  <a:cubicBezTo>
                    <a:pt x="12121" y="9811"/>
                    <a:pt x="12133" y="9811"/>
                    <a:pt x="12145" y="9823"/>
                  </a:cubicBezTo>
                  <a:cubicBezTo>
                    <a:pt x="12205" y="9942"/>
                    <a:pt x="12252" y="10061"/>
                    <a:pt x="12312" y="10169"/>
                  </a:cubicBezTo>
                  <a:cubicBezTo>
                    <a:pt x="12312" y="10169"/>
                    <a:pt x="16384" y="8978"/>
                    <a:pt x="17693" y="5692"/>
                  </a:cubicBezTo>
                  <a:cubicBezTo>
                    <a:pt x="19074" y="6716"/>
                    <a:pt x="20718" y="7144"/>
                    <a:pt x="21825" y="7311"/>
                  </a:cubicBezTo>
                  <a:cubicBezTo>
                    <a:pt x="21789" y="7097"/>
                    <a:pt x="21741" y="6882"/>
                    <a:pt x="21682" y="6680"/>
                  </a:cubicBezTo>
                  <a:lnTo>
                    <a:pt x="21646" y="6561"/>
                  </a:lnTo>
                  <a:cubicBezTo>
                    <a:pt x="21610" y="6478"/>
                    <a:pt x="21575" y="6394"/>
                    <a:pt x="21539" y="6299"/>
                  </a:cubicBezTo>
                  <a:lnTo>
                    <a:pt x="21491" y="6204"/>
                  </a:lnTo>
                  <a:cubicBezTo>
                    <a:pt x="21372" y="5918"/>
                    <a:pt x="21218" y="5656"/>
                    <a:pt x="21039" y="5394"/>
                  </a:cubicBezTo>
                  <a:cubicBezTo>
                    <a:pt x="21015" y="5370"/>
                    <a:pt x="21003" y="5347"/>
                    <a:pt x="20979" y="5323"/>
                  </a:cubicBezTo>
                  <a:cubicBezTo>
                    <a:pt x="20920" y="5239"/>
                    <a:pt x="20860" y="5168"/>
                    <a:pt x="20801" y="5085"/>
                  </a:cubicBezTo>
                  <a:lnTo>
                    <a:pt x="20741" y="5025"/>
                  </a:lnTo>
                  <a:cubicBezTo>
                    <a:pt x="20539" y="4787"/>
                    <a:pt x="20313" y="4573"/>
                    <a:pt x="20063" y="4382"/>
                  </a:cubicBezTo>
                  <a:lnTo>
                    <a:pt x="20003" y="4323"/>
                  </a:lnTo>
                  <a:cubicBezTo>
                    <a:pt x="19920" y="4263"/>
                    <a:pt x="19836" y="4204"/>
                    <a:pt x="19753" y="4144"/>
                  </a:cubicBezTo>
                  <a:lnTo>
                    <a:pt x="19717" y="4120"/>
                  </a:lnTo>
                  <a:cubicBezTo>
                    <a:pt x="19444" y="3942"/>
                    <a:pt x="19158" y="3799"/>
                    <a:pt x="18848" y="3680"/>
                  </a:cubicBezTo>
                  <a:lnTo>
                    <a:pt x="18765" y="3644"/>
                  </a:lnTo>
                  <a:cubicBezTo>
                    <a:pt x="18670" y="3608"/>
                    <a:pt x="18574" y="3573"/>
                    <a:pt x="18467" y="3549"/>
                  </a:cubicBezTo>
                  <a:lnTo>
                    <a:pt x="18443" y="3537"/>
                  </a:lnTo>
                  <a:cubicBezTo>
                    <a:pt x="18336" y="3501"/>
                    <a:pt x="18229" y="3477"/>
                    <a:pt x="18122" y="3454"/>
                  </a:cubicBezTo>
                  <a:lnTo>
                    <a:pt x="18086" y="3442"/>
                  </a:lnTo>
                  <a:cubicBezTo>
                    <a:pt x="17991" y="3418"/>
                    <a:pt x="17884" y="3406"/>
                    <a:pt x="17789" y="3382"/>
                  </a:cubicBezTo>
                  <a:lnTo>
                    <a:pt x="17753" y="3382"/>
                  </a:lnTo>
                  <a:cubicBezTo>
                    <a:pt x="17670" y="3370"/>
                    <a:pt x="17586" y="3358"/>
                    <a:pt x="17503" y="3358"/>
                  </a:cubicBezTo>
                  <a:cubicBezTo>
                    <a:pt x="17419" y="3346"/>
                    <a:pt x="17300" y="3334"/>
                    <a:pt x="17205" y="3334"/>
                  </a:cubicBezTo>
                  <a:lnTo>
                    <a:pt x="16634" y="3334"/>
                  </a:lnTo>
                  <a:cubicBezTo>
                    <a:pt x="16491" y="3346"/>
                    <a:pt x="16360" y="3370"/>
                    <a:pt x="16229" y="3394"/>
                  </a:cubicBezTo>
                  <a:cubicBezTo>
                    <a:pt x="16098" y="3406"/>
                    <a:pt x="15991" y="3430"/>
                    <a:pt x="15884" y="3465"/>
                  </a:cubicBezTo>
                  <a:cubicBezTo>
                    <a:pt x="15443" y="3561"/>
                    <a:pt x="15026" y="3715"/>
                    <a:pt x="14633" y="3930"/>
                  </a:cubicBezTo>
                  <a:cubicBezTo>
                    <a:pt x="14741" y="1537"/>
                    <a:pt x="12169" y="239"/>
                    <a:pt x="10097" y="36"/>
                  </a:cubicBezTo>
                  <a:cubicBezTo>
                    <a:pt x="9849" y="13"/>
                    <a:pt x="9596" y="0"/>
                    <a:pt x="9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5827888" y="1946832"/>
              <a:ext cx="569369" cy="346375"/>
            </a:xfrm>
            <a:custGeom>
              <a:avLst/>
              <a:gdLst/>
              <a:ahLst/>
              <a:cxnLst/>
              <a:rect l="l" t="t" r="r" b="b"/>
              <a:pathLst>
                <a:path w="22326" h="13582" extrusionOk="0">
                  <a:moveTo>
                    <a:pt x="12526" y="9938"/>
                  </a:moveTo>
                  <a:lnTo>
                    <a:pt x="12455" y="9973"/>
                  </a:lnTo>
                  <a:lnTo>
                    <a:pt x="12455" y="9973"/>
                  </a:lnTo>
                  <a:lnTo>
                    <a:pt x="12491" y="9938"/>
                  </a:lnTo>
                  <a:close/>
                  <a:moveTo>
                    <a:pt x="9629" y="285"/>
                  </a:moveTo>
                  <a:cubicBezTo>
                    <a:pt x="9880" y="285"/>
                    <a:pt x="10132" y="299"/>
                    <a:pt x="10383" y="329"/>
                  </a:cubicBezTo>
                  <a:cubicBezTo>
                    <a:pt x="12217" y="508"/>
                    <a:pt x="14908" y="1651"/>
                    <a:pt x="14800" y="4080"/>
                  </a:cubicBezTo>
                  <a:lnTo>
                    <a:pt x="14788" y="4318"/>
                  </a:lnTo>
                  <a:lnTo>
                    <a:pt x="14788" y="4318"/>
                  </a:lnTo>
                  <a:lnTo>
                    <a:pt x="15003" y="4211"/>
                  </a:lnTo>
                  <a:cubicBezTo>
                    <a:pt x="15384" y="3997"/>
                    <a:pt x="15789" y="3842"/>
                    <a:pt x="16205" y="3746"/>
                  </a:cubicBezTo>
                  <a:lnTo>
                    <a:pt x="16336" y="3711"/>
                  </a:lnTo>
                  <a:cubicBezTo>
                    <a:pt x="16408" y="3699"/>
                    <a:pt x="16479" y="3687"/>
                    <a:pt x="16551" y="3675"/>
                  </a:cubicBezTo>
                  <a:cubicBezTo>
                    <a:pt x="16693" y="3651"/>
                    <a:pt x="16813" y="3639"/>
                    <a:pt x="16943" y="3627"/>
                  </a:cubicBezTo>
                  <a:cubicBezTo>
                    <a:pt x="17063" y="3616"/>
                    <a:pt x="17194" y="3616"/>
                    <a:pt x="17348" y="3616"/>
                  </a:cubicBezTo>
                  <a:lnTo>
                    <a:pt x="17479" y="3616"/>
                  </a:lnTo>
                  <a:cubicBezTo>
                    <a:pt x="17586" y="3616"/>
                    <a:pt x="17694" y="3627"/>
                    <a:pt x="17777" y="3639"/>
                  </a:cubicBezTo>
                  <a:cubicBezTo>
                    <a:pt x="17860" y="3651"/>
                    <a:pt x="17944" y="3663"/>
                    <a:pt x="18027" y="3675"/>
                  </a:cubicBezTo>
                  <a:lnTo>
                    <a:pt x="18051" y="3532"/>
                  </a:lnTo>
                  <a:lnTo>
                    <a:pt x="18063" y="3675"/>
                  </a:lnTo>
                  <a:cubicBezTo>
                    <a:pt x="18146" y="3687"/>
                    <a:pt x="18217" y="3711"/>
                    <a:pt x="18289" y="3723"/>
                  </a:cubicBezTo>
                  <a:lnTo>
                    <a:pt x="18384" y="3746"/>
                  </a:lnTo>
                  <a:cubicBezTo>
                    <a:pt x="18491" y="3770"/>
                    <a:pt x="18598" y="3794"/>
                    <a:pt x="18718" y="3830"/>
                  </a:cubicBezTo>
                  <a:cubicBezTo>
                    <a:pt x="18813" y="3866"/>
                    <a:pt x="18908" y="3901"/>
                    <a:pt x="19003" y="3937"/>
                  </a:cubicBezTo>
                  <a:lnTo>
                    <a:pt x="19087" y="3961"/>
                  </a:lnTo>
                  <a:cubicBezTo>
                    <a:pt x="19372" y="4080"/>
                    <a:pt x="19658" y="4235"/>
                    <a:pt x="19920" y="4401"/>
                  </a:cubicBezTo>
                  <a:lnTo>
                    <a:pt x="20003" y="4282"/>
                  </a:lnTo>
                  <a:lnTo>
                    <a:pt x="19956" y="4425"/>
                  </a:lnTo>
                  <a:cubicBezTo>
                    <a:pt x="20039" y="4485"/>
                    <a:pt x="20122" y="4544"/>
                    <a:pt x="20194" y="4604"/>
                  </a:cubicBezTo>
                  <a:lnTo>
                    <a:pt x="20265" y="4651"/>
                  </a:lnTo>
                  <a:cubicBezTo>
                    <a:pt x="20503" y="4842"/>
                    <a:pt x="20718" y="5056"/>
                    <a:pt x="20920" y="5282"/>
                  </a:cubicBezTo>
                  <a:lnTo>
                    <a:pt x="20980" y="5342"/>
                  </a:lnTo>
                  <a:cubicBezTo>
                    <a:pt x="21039" y="5413"/>
                    <a:pt x="21099" y="5485"/>
                    <a:pt x="21146" y="5568"/>
                  </a:cubicBezTo>
                  <a:lnTo>
                    <a:pt x="21206" y="5640"/>
                  </a:lnTo>
                  <a:cubicBezTo>
                    <a:pt x="21373" y="5890"/>
                    <a:pt x="21527" y="6152"/>
                    <a:pt x="21646" y="6413"/>
                  </a:cubicBezTo>
                  <a:lnTo>
                    <a:pt x="21694" y="6521"/>
                  </a:lnTo>
                  <a:cubicBezTo>
                    <a:pt x="21730" y="6604"/>
                    <a:pt x="21766" y="6687"/>
                    <a:pt x="21801" y="6783"/>
                  </a:cubicBezTo>
                  <a:lnTo>
                    <a:pt x="21825" y="6854"/>
                  </a:lnTo>
                  <a:lnTo>
                    <a:pt x="21837" y="6878"/>
                  </a:lnTo>
                  <a:cubicBezTo>
                    <a:pt x="21885" y="7021"/>
                    <a:pt x="21920" y="7152"/>
                    <a:pt x="21956" y="7283"/>
                  </a:cubicBezTo>
                  <a:cubicBezTo>
                    <a:pt x="20849" y="7104"/>
                    <a:pt x="19360" y="6675"/>
                    <a:pt x="18098" y="5723"/>
                  </a:cubicBezTo>
                  <a:lnTo>
                    <a:pt x="17944" y="5616"/>
                  </a:lnTo>
                  <a:lnTo>
                    <a:pt x="17872" y="5782"/>
                  </a:lnTo>
                  <a:cubicBezTo>
                    <a:pt x="16717" y="8676"/>
                    <a:pt x="13336" y="9926"/>
                    <a:pt x="12693" y="10152"/>
                  </a:cubicBezTo>
                  <a:cubicBezTo>
                    <a:pt x="12657" y="10069"/>
                    <a:pt x="12610" y="9997"/>
                    <a:pt x="12574" y="9914"/>
                  </a:cubicBezTo>
                  <a:lnTo>
                    <a:pt x="12574" y="8152"/>
                  </a:lnTo>
                  <a:lnTo>
                    <a:pt x="12348" y="8295"/>
                  </a:lnTo>
                  <a:cubicBezTo>
                    <a:pt x="11907" y="8604"/>
                    <a:pt x="11431" y="8842"/>
                    <a:pt x="10907" y="8997"/>
                  </a:cubicBezTo>
                  <a:cubicBezTo>
                    <a:pt x="10752" y="9045"/>
                    <a:pt x="10586" y="9092"/>
                    <a:pt x="10419" y="9128"/>
                  </a:cubicBezTo>
                  <a:cubicBezTo>
                    <a:pt x="9931" y="9247"/>
                    <a:pt x="9419" y="9378"/>
                    <a:pt x="8990" y="9688"/>
                  </a:cubicBezTo>
                  <a:cubicBezTo>
                    <a:pt x="8526" y="10033"/>
                    <a:pt x="8252" y="10533"/>
                    <a:pt x="7978" y="11021"/>
                  </a:cubicBezTo>
                  <a:cubicBezTo>
                    <a:pt x="7847" y="11271"/>
                    <a:pt x="7704" y="11509"/>
                    <a:pt x="7549" y="11747"/>
                  </a:cubicBezTo>
                  <a:cubicBezTo>
                    <a:pt x="6864" y="12707"/>
                    <a:pt x="5629" y="13302"/>
                    <a:pt x="4363" y="13302"/>
                  </a:cubicBezTo>
                  <a:cubicBezTo>
                    <a:pt x="4199" y="13302"/>
                    <a:pt x="4034" y="13292"/>
                    <a:pt x="3870" y="13271"/>
                  </a:cubicBezTo>
                  <a:cubicBezTo>
                    <a:pt x="2656" y="13117"/>
                    <a:pt x="1453" y="12402"/>
                    <a:pt x="620" y="11355"/>
                  </a:cubicBezTo>
                  <a:lnTo>
                    <a:pt x="620" y="11355"/>
                  </a:lnTo>
                  <a:cubicBezTo>
                    <a:pt x="834" y="11378"/>
                    <a:pt x="1062" y="11391"/>
                    <a:pt x="1293" y="11391"/>
                  </a:cubicBezTo>
                  <a:cubicBezTo>
                    <a:pt x="1998" y="11391"/>
                    <a:pt x="2728" y="11267"/>
                    <a:pt x="3168" y="10926"/>
                  </a:cubicBezTo>
                  <a:cubicBezTo>
                    <a:pt x="3263" y="10854"/>
                    <a:pt x="3347" y="10771"/>
                    <a:pt x="3430" y="10688"/>
                  </a:cubicBezTo>
                  <a:cubicBezTo>
                    <a:pt x="4311" y="9759"/>
                    <a:pt x="4632" y="8414"/>
                    <a:pt x="4251" y="7187"/>
                  </a:cubicBezTo>
                  <a:lnTo>
                    <a:pt x="4144" y="6818"/>
                  </a:lnTo>
                  <a:cubicBezTo>
                    <a:pt x="3489" y="4223"/>
                    <a:pt x="4918" y="1556"/>
                    <a:pt x="7442" y="675"/>
                  </a:cubicBezTo>
                  <a:cubicBezTo>
                    <a:pt x="8146" y="416"/>
                    <a:pt x="8884" y="285"/>
                    <a:pt x="9629" y="285"/>
                  </a:cubicBezTo>
                  <a:close/>
                  <a:moveTo>
                    <a:pt x="9669" y="1"/>
                  </a:moveTo>
                  <a:cubicBezTo>
                    <a:pt x="8882" y="1"/>
                    <a:pt x="8097" y="142"/>
                    <a:pt x="7347" y="413"/>
                  </a:cubicBezTo>
                  <a:cubicBezTo>
                    <a:pt x="4692" y="1353"/>
                    <a:pt x="3192" y="4163"/>
                    <a:pt x="3882" y="6902"/>
                  </a:cubicBezTo>
                  <a:lnTo>
                    <a:pt x="3989" y="7259"/>
                  </a:lnTo>
                  <a:cubicBezTo>
                    <a:pt x="4335" y="8402"/>
                    <a:pt x="4049" y="9628"/>
                    <a:pt x="3227" y="10485"/>
                  </a:cubicBezTo>
                  <a:cubicBezTo>
                    <a:pt x="3156" y="10569"/>
                    <a:pt x="3085" y="10628"/>
                    <a:pt x="3001" y="10700"/>
                  </a:cubicBezTo>
                  <a:cubicBezTo>
                    <a:pt x="2622" y="10990"/>
                    <a:pt x="1954" y="11105"/>
                    <a:pt x="1274" y="11105"/>
                  </a:cubicBezTo>
                  <a:cubicBezTo>
                    <a:pt x="949" y="11105"/>
                    <a:pt x="622" y="11079"/>
                    <a:pt x="322" y="11033"/>
                  </a:cubicBezTo>
                  <a:lnTo>
                    <a:pt x="1" y="10974"/>
                  </a:lnTo>
                  <a:lnTo>
                    <a:pt x="191" y="11247"/>
                  </a:lnTo>
                  <a:cubicBezTo>
                    <a:pt x="1072" y="12509"/>
                    <a:pt x="2442" y="13379"/>
                    <a:pt x="3835" y="13545"/>
                  </a:cubicBezTo>
                  <a:cubicBezTo>
                    <a:pt x="4013" y="13569"/>
                    <a:pt x="4192" y="13581"/>
                    <a:pt x="4370" y="13581"/>
                  </a:cubicBezTo>
                  <a:cubicBezTo>
                    <a:pt x="5716" y="13581"/>
                    <a:pt x="7037" y="12950"/>
                    <a:pt x="7788" y="11914"/>
                  </a:cubicBezTo>
                  <a:cubicBezTo>
                    <a:pt x="7954" y="11676"/>
                    <a:pt x="8109" y="11414"/>
                    <a:pt x="8240" y="11164"/>
                  </a:cubicBezTo>
                  <a:cubicBezTo>
                    <a:pt x="8514" y="10676"/>
                    <a:pt x="8764" y="10223"/>
                    <a:pt x="9169" y="9926"/>
                  </a:cubicBezTo>
                  <a:cubicBezTo>
                    <a:pt x="9550" y="9640"/>
                    <a:pt x="10014" y="9521"/>
                    <a:pt x="10502" y="9402"/>
                  </a:cubicBezTo>
                  <a:cubicBezTo>
                    <a:pt x="10669" y="9366"/>
                    <a:pt x="10847" y="9319"/>
                    <a:pt x="11002" y="9271"/>
                  </a:cubicBezTo>
                  <a:cubicBezTo>
                    <a:pt x="11467" y="9128"/>
                    <a:pt x="11907" y="8938"/>
                    <a:pt x="12312" y="8676"/>
                  </a:cubicBezTo>
                  <a:lnTo>
                    <a:pt x="12312" y="9938"/>
                  </a:lnTo>
                  <a:lnTo>
                    <a:pt x="12336" y="10033"/>
                  </a:lnTo>
                  <a:cubicBezTo>
                    <a:pt x="12395" y="10152"/>
                    <a:pt x="12455" y="10271"/>
                    <a:pt x="12514" y="10378"/>
                  </a:cubicBezTo>
                  <a:lnTo>
                    <a:pt x="12574" y="10485"/>
                  </a:lnTo>
                  <a:lnTo>
                    <a:pt x="12681" y="10450"/>
                  </a:lnTo>
                  <a:cubicBezTo>
                    <a:pt x="12729" y="10438"/>
                    <a:pt x="16693" y="9247"/>
                    <a:pt x="18086" y="6056"/>
                  </a:cubicBezTo>
                  <a:cubicBezTo>
                    <a:pt x="19444" y="7021"/>
                    <a:pt x="21015" y="7425"/>
                    <a:pt x="22123" y="7592"/>
                  </a:cubicBezTo>
                  <a:lnTo>
                    <a:pt x="22325" y="7628"/>
                  </a:lnTo>
                  <a:lnTo>
                    <a:pt x="22289" y="7425"/>
                  </a:lnTo>
                  <a:cubicBezTo>
                    <a:pt x="22242" y="7211"/>
                    <a:pt x="22182" y="6997"/>
                    <a:pt x="22111" y="6783"/>
                  </a:cubicBezTo>
                  <a:lnTo>
                    <a:pt x="22099" y="6759"/>
                  </a:lnTo>
                  <a:cubicBezTo>
                    <a:pt x="22099" y="6735"/>
                    <a:pt x="22087" y="6699"/>
                    <a:pt x="22075" y="6675"/>
                  </a:cubicBezTo>
                  <a:cubicBezTo>
                    <a:pt x="22039" y="6580"/>
                    <a:pt x="22004" y="6497"/>
                    <a:pt x="21968" y="6402"/>
                  </a:cubicBezTo>
                  <a:lnTo>
                    <a:pt x="21920" y="6294"/>
                  </a:lnTo>
                  <a:cubicBezTo>
                    <a:pt x="21789" y="6009"/>
                    <a:pt x="21623" y="5735"/>
                    <a:pt x="21444" y="5473"/>
                  </a:cubicBezTo>
                  <a:lnTo>
                    <a:pt x="21385" y="5390"/>
                  </a:lnTo>
                  <a:cubicBezTo>
                    <a:pt x="21325" y="5306"/>
                    <a:pt x="21265" y="5235"/>
                    <a:pt x="21206" y="5151"/>
                  </a:cubicBezTo>
                  <a:lnTo>
                    <a:pt x="21146" y="5092"/>
                  </a:lnTo>
                  <a:cubicBezTo>
                    <a:pt x="20932" y="4842"/>
                    <a:pt x="20706" y="4628"/>
                    <a:pt x="20444" y="4425"/>
                  </a:cubicBezTo>
                  <a:lnTo>
                    <a:pt x="20384" y="4366"/>
                  </a:lnTo>
                  <a:cubicBezTo>
                    <a:pt x="20301" y="4306"/>
                    <a:pt x="20218" y="4247"/>
                    <a:pt x="20122" y="4187"/>
                  </a:cubicBezTo>
                  <a:lnTo>
                    <a:pt x="20051" y="4306"/>
                  </a:lnTo>
                  <a:lnTo>
                    <a:pt x="20087" y="4163"/>
                  </a:lnTo>
                  <a:cubicBezTo>
                    <a:pt x="19801" y="3973"/>
                    <a:pt x="19503" y="3818"/>
                    <a:pt x="19194" y="3699"/>
                  </a:cubicBezTo>
                  <a:lnTo>
                    <a:pt x="19110" y="3663"/>
                  </a:lnTo>
                  <a:cubicBezTo>
                    <a:pt x="19015" y="3627"/>
                    <a:pt x="18920" y="3592"/>
                    <a:pt x="18813" y="3556"/>
                  </a:cubicBezTo>
                  <a:lnTo>
                    <a:pt x="18789" y="3556"/>
                  </a:lnTo>
                  <a:cubicBezTo>
                    <a:pt x="18706" y="3520"/>
                    <a:pt x="18610" y="3496"/>
                    <a:pt x="18527" y="3473"/>
                  </a:cubicBezTo>
                  <a:lnTo>
                    <a:pt x="18408" y="3449"/>
                  </a:lnTo>
                  <a:cubicBezTo>
                    <a:pt x="18313" y="3425"/>
                    <a:pt x="18217" y="3413"/>
                    <a:pt x="18110" y="3389"/>
                  </a:cubicBezTo>
                  <a:lnTo>
                    <a:pt x="18086" y="3389"/>
                  </a:lnTo>
                  <a:cubicBezTo>
                    <a:pt x="17991" y="3377"/>
                    <a:pt x="17920" y="3365"/>
                    <a:pt x="17825" y="3365"/>
                  </a:cubicBezTo>
                  <a:cubicBezTo>
                    <a:pt x="17717" y="3354"/>
                    <a:pt x="17610" y="3330"/>
                    <a:pt x="17515" y="3330"/>
                  </a:cubicBezTo>
                  <a:lnTo>
                    <a:pt x="17360" y="3330"/>
                  </a:lnTo>
                  <a:cubicBezTo>
                    <a:pt x="17194" y="3330"/>
                    <a:pt x="17063" y="3330"/>
                    <a:pt x="16932" y="3342"/>
                  </a:cubicBezTo>
                  <a:cubicBezTo>
                    <a:pt x="16801" y="3354"/>
                    <a:pt x="16658" y="3365"/>
                    <a:pt x="16515" y="3401"/>
                  </a:cubicBezTo>
                  <a:cubicBezTo>
                    <a:pt x="16396" y="3413"/>
                    <a:pt x="16277" y="3437"/>
                    <a:pt x="16158" y="3473"/>
                  </a:cubicBezTo>
                  <a:lnTo>
                    <a:pt x="15991" y="3520"/>
                  </a:lnTo>
                  <a:cubicBezTo>
                    <a:pt x="15681" y="3604"/>
                    <a:pt x="15384" y="3711"/>
                    <a:pt x="15098" y="3854"/>
                  </a:cubicBezTo>
                  <a:cubicBezTo>
                    <a:pt x="15038" y="1401"/>
                    <a:pt x="12300" y="234"/>
                    <a:pt x="10419" y="44"/>
                  </a:cubicBezTo>
                  <a:cubicBezTo>
                    <a:pt x="10169" y="15"/>
                    <a:pt x="9919" y="1"/>
                    <a:pt x="966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6081128" y="2163220"/>
              <a:ext cx="72912" cy="111140"/>
            </a:xfrm>
            <a:custGeom>
              <a:avLst/>
              <a:gdLst/>
              <a:ahLst/>
              <a:cxnLst/>
              <a:rect l="l" t="t" r="r" b="b"/>
              <a:pathLst>
                <a:path w="2859" h="4358" extrusionOk="0">
                  <a:moveTo>
                    <a:pt x="2180" y="0"/>
                  </a:moveTo>
                  <a:cubicBezTo>
                    <a:pt x="977" y="12"/>
                    <a:pt x="1" y="988"/>
                    <a:pt x="13" y="2191"/>
                  </a:cubicBezTo>
                  <a:cubicBezTo>
                    <a:pt x="25" y="3393"/>
                    <a:pt x="1001" y="4358"/>
                    <a:pt x="2203" y="4358"/>
                  </a:cubicBezTo>
                  <a:lnTo>
                    <a:pt x="2858" y="4358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6067458" y="2159573"/>
              <a:ext cx="90228" cy="118434"/>
            </a:xfrm>
            <a:custGeom>
              <a:avLst/>
              <a:gdLst/>
              <a:ahLst/>
              <a:cxnLst/>
              <a:rect l="l" t="t" r="r" b="b"/>
              <a:pathLst>
                <a:path w="3538" h="4644" extrusionOk="0">
                  <a:moveTo>
                    <a:pt x="2989" y="286"/>
                  </a:moveTo>
                  <a:lnTo>
                    <a:pt x="3239" y="4358"/>
                  </a:lnTo>
                  <a:lnTo>
                    <a:pt x="2739" y="4358"/>
                  </a:lnTo>
                  <a:cubicBezTo>
                    <a:pt x="2204" y="4358"/>
                    <a:pt x="1680" y="4144"/>
                    <a:pt x="1299" y="3775"/>
                  </a:cubicBezTo>
                  <a:cubicBezTo>
                    <a:pt x="1" y="2501"/>
                    <a:pt x="894" y="298"/>
                    <a:pt x="2716" y="286"/>
                  </a:cubicBezTo>
                  <a:close/>
                  <a:moveTo>
                    <a:pt x="2716" y="0"/>
                  </a:moveTo>
                  <a:cubicBezTo>
                    <a:pt x="1453" y="36"/>
                    <a:pt x="453" y="1072"/>
                    <a:pt x="453" y="2334"/>
                  </a:cubicBezTo>
                  <a:cubicBezTo>
                    <a:pt x="465" y="3596"/>
                    <a:pt x="1465" y="4620"/>
                    <a:pt x="2727" y="4644"/>
                  </a:cubicBezTo>
                  <a:lnTo>
                    <a:pt x="3394" y="4644"/>
                  </a:lnTo>
                  <a:cubicBezTo>
                    <a:pt x="3430" y="4644"/>
                    <a:pt x="3466" y="4632"/>
                    <a:pt x="3501" y="4596"/>
                  </a:cubicBezTo>
                  <a:cubicBezTo>
                    <a:pt x="3525" y="4572"/>
                    <a:pt x="3537" y="4537"/>
                    <a:pt x="3537" y="4501"/>
                  </a:cubicBezTo>
                  <a:lnTo>
                    <a:pt x="3263" y="131"/>
                  </a:lnTo>
                  <a:cubicBezTo>
                    <a:pt x="3263" y="60"/>
                    <a:pt x="3192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6164929" y="2298027"/>
              <a:ext cx="169158" cy="159748"/>
            </a:xfrm>
            <a:custGeom>
              <a:avLst/>
              <a:gdLst/>
              <a:ahLst/>
              <a:cxnLst/>
              <a:rect l="l" t="t" r="r" b="b"/>
              <a:pathLst>
                <a:path w="6633" h="6264" extrusionOk="0">
                  <a:moveTo>
                    <a:pt x="48" y="1"/>
                  </a:moveTo>
                  <a:lnTo>
                    <a:pt x="1" y="6216"/>
                  </a:lnTo>
                  <a:lnTo>
                    <a:pt x="6585" y="6263"/>
                  </a:lnTo>
                  <a:lnTo>
                    <a:pt x="6633" y="4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6161282" y="2294380"/>
              <a:ext cx="176452" cy="167041"/>
            </a:xfrm>
            <a:custGeom>
              <a:avLst/>
              <a:gdLst/>
              <a:ahLst/>
              <a:cxnLst/>
              <a:rect l="l" t="t" r="r" b="b"/>
              <a:pathLst>
                <a:path w="6919" h="6550" extrusionOk="0">
                  <a:moveTo>
                    <a:pt x="334" y="286"/>
                  </a:moveTo>
                  <a:lnTo>
                    <a:pt x="6633" y="322"/>
                  </a:lnTo>
                  <a:lnTo>
                    <a:pt x="6597" y="6263"/>
                  </a:lnTo>
                  <a:lnTo>
                    <a:pt x="299" y="6216"/>
                  </a:lnTo>
                  <a:lnTo>
                    <a:pt x="334" y="286"/>
                  </a:lnTo>
                  <a:close/>
                  <a:moveTo>
                    <a:pt x="191" y="1"/>
                  </a:moveTo>
                  <a:cubicBezTo>
                    <a:pt x="108" y="1"/>
                    <a:pt x="49" y="60"/>
                    <a:pt x="49" y="132"/>
                  </a:cubicBezTo>
                  <a:lnTo>
                    <a:pt x="1" y="6359"/>
                  </a:lnTo>
                  <a:cubicBezTo>
                    <a:pt x="1" y="6430"/>
                    <a:pt x="60" y="6501"/>
                    <a:pt x="144" y="6501"/>
                  </a:cubicBezTo>
                  <a:lnTo>
                    <a:pt x="6728" y="6549"/>
                  </a:lnTo>
                  <a:cubicBezTo>
                    <a:pt x="6764" y="6537"/>
                    <a:pt x="6799" y="6525"/>
                    <a:pt x="6835" y="6501"/>
                  </a:cubicBezTo>
                  <a:cubicBezTo>
                    <a:pt x="6859" y="6478"/>
                    <a:pt x="6871" y="6442"/>
                    <a:pt x="6871" y="6394"/>
                  </a:cubicBezTo>
                  <a:lnTo>
                    <a:pt x="6918" y="179"/>
                  </a:lnTo>
                  <a:cubicBezTo>
                    <a:pt x="6918" y="144"/>
                    <a:pt x="6895" y="108"/>
                    <a:pt x="6871" y="84"/>
                  </a:cubicBezTo>
                  <a:cubicBezTo>
                    <a:pt x="6847" y="60"/>
                    <a:pt x="6811" y="36"/>
                    <a:pt x="6776" y="3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6212006" y="2366042"/>
              <a:ext cx="122693" cy="67123"/>
            </a:xfrm>
            <a:custGeom>
              <a:avLst/>
              <a:gdLst/>
              <a:ahLst/>
              <a:cxnLst/>
              <a:rect l="l" t="t" r="r" b="b"/>
              <a:pathLst>
                <a:path w="4811" h="2632" extrusionOk="0">
                  <a:moveTo>
                    <a:pt x="0" y="1"/>
                  </a:moveTo>
                  <a:cubicBezTo>
                    <a:pt x="1" y="1"/>
                    <a:pt x="2334" y="2382"/>
                    <a:pt x="4799" y="2632"/>
                  </a:cubicBezTo>
                  <a:lnTo>
                    <a:pt x="4810" y="524"/>
                  </a:lnTo>
                  <a:lnTo>
                    <a:pt x="4810" y="524"/>
                  </a:lnTo>
                  <a:cubicBezTo>
                    <a:pt x="4326" y="667"/>
                    <a:pt x="3826" y="741"/>
                    <a:pt x="3317" y="741"/>
                  </a:cubicBezTo>
                  <a:cubicBezTo>
                    <a:pt x="3189" y="741"/>
                    <a:pt x="3059" y="736"/>
                    <a:pt x="2929" y="727"/>
                  </a:cubicBezTo>
                  <a:cubicBezTo>
                    <a:pt x="2815" y="735"/>
                    <a:pt x="2701" y="739"/>
                    <a:pt x="2587" y="739"/>
                  </a:cubicBezTo>
                  <a:cubicBezTo>
                    <a:pt x="1679" y="739"/>
                    <a:pt x="783" y="48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6148837" y="2097322"/>
              <a:ext cx="262982" cy="288357"/>
            </a:xfrm>
            <a:custGeom>
              <a:avLst/>
              <a:gdLst/>
              <a:ahLst/>
              <a:cxnLst/>
              <a:rect l="l" t="t" r="r" b="b"/>
              <a:pathLst>
                <a:path w="10312" h="11307" extrusionOk="0">
                  <a:moveTo>
                    <a:pt x="5478" y="0"/>
                  </a:moveTo>
                  <a:cubicBezTo>
                    <a:pt x="4180" y="3239"/>
                    <a:pt x="167" y="4418"/>
                    <a:pt x="167" y="4418"/>
                  </a:cubicBezTo>
                  <a:cubicBezTo>
                    <a:pt x="108" y="4311"/>
                    <a:pt x="48" y="4203"/>
                    <a:pt x="1" y="4084"/>
                  </a:cubicBezTo>
                  <a:lnTo>
                    <a:pt x="1" y="4084"/>
                  </a:lnTo>
                  <a:lnTo>
                    <a:pt x="191" y="6763"/>
                  </a:lnTo>
                  <a:cubicBezTo>
                    <a:pt x="298" y="8168"/>
                    <a:pt x="1013" y="9466"/>
                    <a:pt x="2144" y="10311"/>
                  </a:cubicBezTo>
                  <a:cubicBezTo>
                    <a:pt x="3092" y="11022"/>
                    <a:pt x="4247" y="11306"/>
                    <a:pt x="5408" y="11306"/>
                  </a:cubicBezTo>
                  <a:cubicBezTo>
                    <a:pt x="5822" y="11306"/>
                    <a:pt x="6238" y="11270"/>
                    <a:pt x="6644" y="11204"/>
                  </a:cubicBezTo>
                  <a:cubicBezTo>
                    <a:pt x="6895" y="11157"/>
                    <a:pt x="7145" y="11097"/>
                    <a:pt x="7383" y="11026"/>
                  </a:cubicBezTo>
                  <a:cubicBezTo>
                    <a:pt x="9133" y="10478"/>
                    <a:pt x="10312" y="8930"/>
                    <a:pt x="10181" y="7085"/>
                  </a:cubicBezTo>
                  <a:lnTo>
                    <a:pt x="9633" y="2179"/>
                  </a:lnTo>
                  <a:cubicBezTo>
                    <a:pt x="9616" y="1980"/>
                    <a:pt x="9588" y="1786"/>
                    <a:pt x="9549" y="1596"/>
                  </a:cubicBezTo>
                  <a:lnTo>
                    <a:pt x="9549" y="1596"/>
                  </a:lnTo>
                  <a:cubicBezTo>
                    <a:pt x="9549" y="1596"/>
                    <a:pt x="9549" y="1596"/>
                    <a:pt x="9550" y="1596"/>
                  </a:cubicBezTo>
                  <a:cubicBezTo>
                    <a:pt x="9514" y="1394"/>
                    <a:pt x="9454" y="1179"/>
                    <a:pt x="9383" y="989"/>
                  </a:cubicBezTo>
                  <a:lnTo>
                    <a:pt x="9383" y="989"/>
                  </a:lnTo>
                  <a:cubicBezTo>
                    <a:pt x="9451" y="1187"/>
                    <a:pt x="9506" y="1389"/>
                    <a:pt x="9549" y="1596"/>
                  </a:cubicBezTo>
                  <a:lnTo>
                    <a:pt x="9549" y="1596"/>
                  </a:lnTo>
                  <a:cubicBezTo>
                    <a:pt x="8465" y="1429"/>
                    <a:pt x="6835" y="1012"/>
                    <a:pt x="54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6145190" y="2093675"/>
              <a:ext cx="270275" cy="295472"/>
            </a:xfrm>
            <a:custGeom>
              <a:avLst/>
              <a:gdLst/>
              <a:ahLst/>
              <a:cxnLst/>
              <a:rect l="l" t="t" r="r" b="b"/>
              <a:pathLst>
                <a:path w="10598" h="11586" extrusionOk="0">
                  <a:moveTo>
                    <a:pt x="5680" y="358"/>
                  </a:moveTo>
                  <a:cubicBezTo>
                    <a:pt x="6990" y="1286"/>
                    <a:pt x="8490" y="1691"/>
                    <a:pt x="9574" y="1870"/>
                  </a:cubicBezTo>
                  <a:cubicBezTo>
                    <a:pt x="9609" y="2025"/>
                    <a:pt x="9621" y="2179"/>
                    <a:pt x="9633" y="2334"/>
                  </a:cubicBezTo>
                  <a:lnTo>
                    <a:pt x="10181" y="7240"/>
                  </a:lnTo>
                  <a:cubicBezTo>
                    <a:pt x="10312" y="8966"/>
                    <a:pt x="9216" y="10490"/>
                    <a:pt x="7478" y="11026"/>
                  </a:cubicBezTo>
                  <a:cubicBezTo>
                    <a:pt x="7252" y="11097"/>
                    <a:pt x="7014" y="11157"/>
                    <a:pt x="6764" y="11192"/>
                  </a:cubicBezTo>
                  <a:cubicBezTo>
                    <a:pt x="6340" y="11263"/>
                    <a:pt x="5926" y="11298"/>
                    <a:pt x="5526" y="11298"/>
                  </a:cubicBezTo>
                  <a:cubicBezTo>
                    <a:pt x="4309" y="11298"/>
                    <a:pt x="3222" y="10974"/>
                    <a:pt x="2370" y="10347"/>
                  </a:cubicBezTo>
                  <a:cubicBezTo>
                    <a:pt x="1275" y="9526"/>
                    <a:pt x="584" y="8264"/>
                    <a:pt x="477" y="6894"/>
                  </a:cubicBezTo>
                  <a:cubicBezTo>
                    <a:pt x="477" y="6894"/>
                    <a:pt x="477" y="6894"/>
                    <a:pt x="322" y="4704"/>
                  </a:cubicBezTo>
                  <a:lnTo>
                    <a:pt x="346" y="4692"/>
                  </a:lnTo>
                  <a:cubicBezTo>
                    <a:pt x="513" y="4644"/>
                    <a:pt x="4311" y="3513"/>
                    <a:pt x="5680" y="358"/>
                  </a:cubicBezTo>
                  <a:close/>
                  <a:moveTo>
                    <a:pt x="5622" y="0"/>
                  </a:moveTo>
                  <a:cubicBezTo>
                    <a:pt x="5567" y="0"/>
                    <a:pt x="5513" y="29"/>
                    <a:pt x="5490" y="84"/>
                  </a:cubicBezTo>
                  <a:cubicBezTo>
                    <a:pt x="4359" y="2930"/>
                    <a:pt x="1025" y="4168"/>
                    <a:pt x="382" y="4382"/>
                  </a:cubicBezTo>
                  <a:cubicBezTo>
                    <a:pt x="346" y="4311"/>
                    <a:pt x="310" y="4239"/>
                    <a:pt x="263" y="4156"/>
                  </a:cubicBezTo>
                  <a:cubicBezTo>
                    <a:pt x="243" y="4106"/>
                    <a:pt x="190" y="4081"/>
                    <a:pt x="139" y="4081"/>
                  </a:cubicBezTo>
                  <a:cubicBezTo>
                    <a:pt x="128" y="4081"/>
                    <a:pt x="118" y="4082"/>
                    <a:pt x="108" y="4084"/>
                  </a:cubicBezTo>
                  <a:cubicBezTo>
                    <a:pt x="37" y="4096"/>
                    <a:pt x="1" y="4168"/>
                    <a:pt x="1" y="4227"/>
                  </a:cubicBezTo>
                  <a:cubicBezTo>
                    <a:pt x="1" y="4227"/>
                    <a:pt x="191" y="6882"/>
                    <a:pt x="191" y="6906"/>
                  </a:cubicBezTo>
                  <a:cubicBezTo>
                    <a:pt x="299" y="8359"/>
                    <a:pt x="1037" y="9692"/>
                    <a:pt x="2204" y="10573"/>
                  </a:cubicBezTo>
                  <a:cubicBezTo>
                    <a:pt x="3108" y="11240"/>
                    <a:pt x="4263" y="11585"/>
                    <a:pt x="5549" y="11585"/>
                  </a:cubicBezTo>
                  <a:cubicBezTo>
                    <a:pt x="5978" y="11585"/>
                    <a:pt x="6395" y="11538"/>
                    <a:pt x="6823" y="11466"/>
                  </a:cubicBezTo>
                  <a:cubicBezTo>
                    <a:pt x="7073" y="11419"/>
                    <a:pt x="7323" y="11371"/>
                    <a:pt x="7561" y="11288"/>
                  </a:cubicBezTo>
                  <a:cubicBezTo>
                    <a:pt x="9431" y="10716"/>
                    <a:pt x="10597" y="9073"/>
                    <a:pt x="10455" y="7204"/>
                  </a:cubicBezTo>
                  <a:lnTo>
                    <a:pt x="9919" y="2310"/>
                  </a:lnTo>
                  <a:cubicBezTo>
                    <a:pt x="9895" y="2060"/>
                    <a:pt x="9859" y="1810"/>
                    <a:pt x="9812" y="1572"/>
                  </a:cubicBezTo>
                  <a:cubicBezTo>
                    <a:pt x="9764" y="1406"/>
                    <a:pt x="9716" y="1239"/>
                    <a:pt x="9669" y="1072"/>
                  </a:cubicBezTo>
                  <a:cubicBezTo>
                    <a:pt x="9634" y="1029"/>
                    <a:pt x="9588" y="1009"/>
                    <a:pt x="9544" y="1009"/>
                  </a:cubicBezTo>
                  <a:cubicBezTo>
                    <a:pt x="9467" y="1009"/>
                    <a:pt x="9395" y="1069"/>
                    <a:pt x="9395" y="1167"/>
                  </a:cubicBezTo>
                  <a:cubicBezTo>
                    <a:pt x="9443" y="1298"/>
                    <a:pt x="9478" y="1429"/>
                    <a:pt x="9514" y="1560"/>
                  </a:cubicBezTo>
                  <a:cubicBezTo>
                    <a:pt x="8431" y="1370"/>
                    <a:pt x="6954" y="965"/>
                    <a:pt x="5704" y="24"/>
                  </a:cubicBezTo>
                  <a:cubicBezTo>
                    <a:pt x="5679" y="8"/>
                    <a:pt x="5651" y="0"/>
                    <a:pt x="5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6265434" y="2295247"/>
              <a:ext cx="57508" cy="25911"/>
            </a:xfrm>
            <a:custGeom>
              <a:avLst/>
              <a:gdLst/>
              <a:ahLst/>
              <a:cxnLst/>
              <a:rect l="l" t="t" r="r" b="b"/>
              <a:pathLst>
                <a:path w="2255" h="1016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50"/>
                    <a:pt x="1" y="145"/>
                    <a:pt x="37" y="217"/>
                  </a:cubicBezTo>
                  <a:cubicBezTo>
                    <a:pt x="227" y="645"/>
                    <a:pt x="513" y="907"/>
                    <a:pt x="858" y="991"/>
                  </a:cubicBezTo>
                  <a:cubicBezTo>
                    <a:pt x="934" y="1007"/>
                    <a:pt x="1011" y="1015"/>
                    <a:pt x="1089" y="1015"/>
                  </a:cubicBezTo>
                  <a:cubicBezTo>
                    <a:pt x="1231" y="1015"/>
                    <a:pt x="1374" y="989"/>
                    <a:pt x="1513" y="943"/>
                  </a:cubicBezTo>
                  <a:cubicBezTo>
                    <a:pt x="1739" y="872"/>
                    <a:pt x="1942" y="752"/>
                    <a:pt x="2132" y="598"/>
                  </a:cubicBezTo>
                  <a:cubicBezTo>
                    <a:pt x="2255" y="503"/>
                    <a:pt x="2160" y="333"/>
                    <a:pt x="2038" y="333"/>
                  </a:cubicBezTo>
                  <a:cubicBezTo>
                    <a:pt x="2007" y="333"/>
                    <a:pt x="1973" y="345"/>
                    <a:pt x="1942" y="371"/>
                  </a:cubicBezTo>
                  <a:cubicBezTo>
                    <a:pt x="1942" y="382"/>
                    <a:pt x="1518" y="722"/>
                    <a:pt x="1089" y="722"/>
                  </a:cubicBezTo>
                  <a:cubicBezTo>
                    <a:pt x="1036" y="722"/>
                    <a:pt x="982" y="717"/>
                    <a:pt x="929" y="705"/>
                  </a:cubicBezTo>
                  <a:cubicBezTo>
                    <a:pt x="668" y="645"/>
                    <a:pt x="453" y="431"/>
                    <a:pt x="310" y="98"/>
                  </a:cubicBezTo>
                  <a:cubicBezTo>
                    <a:pt x="284" y="36"/>
                    <a:pt x="225" y="0"/>
                    <a:pt x="167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6619485" y="2528314"/>
              <a:ext cx="116317" cy="326891"/>
            </a:xfrm>
            <a:custGeom>
              <a:avLst/>
              <a:gdLst/>
              <a:ahLst/>
              <a:cxnLst/>
              <a:rect l="l" t="t" r="r" b="b"/>
              <a:pathLst>
                <a:path w="4561" h="12818" extrusionOk="0">
                  <a:moveTo>
                    <a:pt x="3110" y="0"/>
                  </a:moveTo>
                  <a:cubicBezTo>
                    <a:pt x="1687" y="0"/>
                    <a:pt x="1" y="12818"/>
                    <a:pt x="2024" y="12818"/>
                  </a:cubicBezTo>
                  <a:cubicBezTo>
                    <a:pt x="2084" y="12818"/>
                    <a:pt x="2148" y="12806"/>
                    <a:pt x="2215" y="12783"/>
                  </a:cubicBezTo>
                  <a:cubicBezTo>
                    <a:pt x="4561" y="11973"/>
                    <a:pt x="3477" y="1257"/>
                    <a:pt x="3299" y="174"/>
                  </a:cubicBezTo>
                  <a:cubicBezTo>
                    <a:pt x="3287" y="91"/>
                    <a:pt x="3239" y="31"/>
                    <a:pt x="3168" y="7"/>
                  </a:cubicBezTo>
                  <a:cubicBezTo>
                    <a:pt x="3148" y="3"/>
                    <a:pt x="3129" y="0"/>
                    <a:pt x="3110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6624637" y="2524591"/>
              <a:ext cx="119658" cy="334287"/>
            </a:xfrm>
            <a:custGeom>
              <a:avLst/>
              <a:gdLst/>
              <a:ahLst/>
              <a:cxnLst/>
              <a:rect l="l" t="t" r="r" b="b"/>
              <a:pathLst>
                <a:path w="4692" h="13108" extrusionOk="0">
                  <a:moveTo>
                    <a:pt x="2906" y="284"/>
                  </a:moveTo>
                  <a:cubicBezTo>
                    <a:pt x="2918" y="296"/>
                    <a:pt x="2942" y="320"/>
                    <a:pt x="2942" y="344"/>
                  </a:cubicBezTo>
                  <a:cubicBezTo>
                    <a:pt x="3227" y="2035"/>
                    <a:pt x="4049" y="12060"/>
                    <a:pt x="1954" y="12798"/>
                  </a:cubicBezTo>
                  <a:cubicBezTo>
                    <a:pt x="1911" y="12813"/>
                    <a:pt x="1866" y="12820"/>
                    <a:pt x="1823" y="12820"/>
                  </a:cubicBezTo>
                  <a:cubicBezTo>
                    <a:pt x="1695" y="12820"/>
                    <a:pt x="1572" y="12758"/>
                    <a:pt x="1501" y="12643"/>
                  </a:cubicBezTo>
                  <a:cubicBezTo>
                    <a:pt x="382" y="11214"/>
                    <a:pt x="1382" y="2439"/>
                    <a:pt x="2596" y="546"/>
                  </a:cubicBezTo>
                  <a:cubicBezTo>
                    <a:pt x="2716" y="380"/>
                    <a:pt x="2823" y="284"/>
                    <a:pt x="2894" y="284"/>
                  </a:cubicBezTo>
                  <a:close/>
                  <a:moveTo>
                    <a:pt x="2899" y="0"/>
                  </a:moveTo>
                  <a:cubicBezTo>
                    <a:pt x="2718" y="0"/>
                    <a:pt x="2544" y="126"/>
                    <a:pt x="2370" y="391"/>
                  </a:cubicBezTo>
                  <a:cubicBezTo>
                    <a:pt x="1215" y="2177"/>
                    <a:pt x="1" y="11179"/>
                    <a:pt x="1287" y="12822"/>
                  </a:cubicBezTo>
                  <a:cubicBezTo>
                    <a:pt x="1406" y="12988"/>
                    <a:pt x="1608" y="13095"/>
                    <a:pt x="1811" y="13107"/>
                  </a:cubicBezTo>
                  <a:cubicBezTo>
                    <a:pt x="1894" y="13095"/>
                    <a:pt x="1977" y="13083"/>
                    <a:pt x="2049" y="13060"/>
                  </a:cubicBezTo>
                  <a:cubicBezTo>
                    <a:pt x="4692" y="12143"/>
                    <a:pt x="3251" y="403"/>
                    <a:pt x="3227" y="296"/>
                  </a:cubicBezTo>
                  <a:cubicBezTo>
                    <a:pt x="3216" y="153"/>
                    <a:pt x="3120" y="46"/>
                    <a:pt x="2989" y="10"/>
                  </a:cubicBezTo>
                  <a:cubicBezTo>
                    <a:pt x="2959" y="4"/>
                    <a:pt x="2929" y="0"/>
                    <a:pt x="2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6554199" y="2032979"/>
              <a:ext cx="487684" cy="811158"/>
            </a:xfrm>
            <a:custGeom>
              <a:avLst/>
              <a:gdLst/>
              <a:ahLst/>
              <a:cxnLst/>
              <a:rect l="l" t="t" r="r" b="b"/>
              <a:pathLst>
                <a:path w="19123" h="31807" extrusionOk="0">
                  <a:moveTo>
                    <a:pt x="17178" y="0"/>
                  </a:moveTo>
                  <a:cubicBezTo>
                    <a:pt x="16782" y="0"/>
                    <a:pt x="16308" y="266"/>
                    <a:pt x="15729" y="904"/>
                  </a:cubicBezTo>
                  <a:cubicBezTo>
                    <a:pt x="15729" y="904"/>
                    <a:pt x="12919" y="4619"/>
                    <a:pt x="12514" y="4869"/>
                  </a:cubicBezTo>
                  <a:cubicBezTo>
                    <a:pt x="9276" y="6798"/>
                    <a:pt x="8811" y="12060"/>
                    <a:pt x="8811" y="12060"/>
                  </a:cubicBezTo>
                  <a:lnTo>
                    <a:pt x="6799" y="20323"/>
                  </a:lnTo>
                  <a:lnTo>
                    <a:pt x="1" y="18645"/>
                  </a:lnTo>
                  <a:lnTo>
                    <a:pt x="1" y="18645"/>
                  </a:lnTo>
                  <a:lnTo>
                    <a:pt x="667" y="30086"/>
                  </a:lnTo>
                  <a:lnTo>
                    <a:pt x="7633" y="31682"/>
                  </a:lnTo>
                  <a:cubicBezTo>
                    <a:pt x="8007" y="31766"/>
                    <a:pt x="8380" y="31807"/>
                    <a:pt x="8747" y="31807"/>
                  </a:cubicBezTo>
                  <a:cubicBezTo>
                    <a:pt x="11173" y="31807"/>
                    <a:pt x="13331" y="30039"/>
                    <a:pt x="13693" y="27527"/>
                  </a:cubicBezTo>
                  <a:lnTo>
                    <a:pt x="16634" y="12227"/>
                  </a:lnTo>
                  <a:lnTo>
                    <a:pt x="17943" y="10786"/>
                  </a:lnTo>
                  <a:cubicBezTo>
                    <a:pt x="19086" y="9512"/>
                    <a:pt x="19122" y="7584"/>
                    <a:pt x="18027" y="6274"/>
                  </a:cubicBezTo>
                  <a:cubicBezTo>
                    <a:pt x="18027" y="6274"/>
                    <a:pt x="17467" y="4857"/>
                    <a:pt x="16491" y="4047"/>
                  </a:cubicBezTo>
                  <a:lnTo>
                    <a:pt x="17824" y="1857"/>
                  </a:lnTo>
                  <a:cubicBezTo>
                    <a:pt x="18253" y="1166"/>
                    <a:pt x="18074" y="238"/>
                    <a:pt x="17419" y="35"/>
                  </a:cubicBezTo>
                  <a:cubicBezTo>
                    <a:pt x="17342" y="12"/>
                    <a:pt x="17262" y="0"/>
                    <a:pt x="171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6550552" y="2029383"/>
              <a:ext cx="495259" cy="818248"/>
            </a:xfrm>
            <a:custGeom>
              <a:avLst/>
              <a:gdLst/>
              <a:ahLst/>
              <a:cxnLst/>
              <a:rect l="l" t="t" r="r" b="b"/>
              <a:pathLst>
                <a:path w="19420" h="32085" extrusionOk="0">
                  <a:moveTo>
                    <a:pt x="17308" y="286"/>
                  </a:moveTo>
                  <a:cubicBezTo>
                    <a:pt x="17383" y="286"/>
                    <a:pt x="17456" y="297"/>
                    <a:pt x="17527" y="319"/>
                  </a:cubicBezTo>
                  <a:cubicBezTo>
                    <a:pt x="17741" y="390"/>
                    <a:pt x="17908" y="557"/>
                    <a:pt x="17991" y="783"/>
                  </a:cubicBezTo>
                  <a:cubicBezTo>
                    <a:pt x="18110" y="1164"/>
                    <a:pt x="18063" y="1581"/>
                    <a:pt x="17848" y="1926"/>
                  </a:cubicBezTo>
                  <a:lnTo>
                    <a:pt x="16503" y="4117"/>
                  </a:lnTo>
                  <a:cubicBezTo>
                    <a:pt x="16479" y="4177"/>
                    <a:pt x="16491" y="4248"/>
                    <a:pt x="16539" y="4296"/>
                  </a:cubicBezTo>
                  <a:cubicBezTo>
                    <a:pt x="17467" y="5070"/>
                    <a:pt x="18027" y="6451"/>
                    <a:pt x="18027" y="6463"/>
                  </a:cubicBezTo>
                  <a:cubicBezTo>
                    <a:pt x="18027" y="6486"/>
                    <a:pt x="18039" y="6498"/>
                    <a:pt x="18051" y="6510"/>
                  </a:cubicBezTo>
                  <a:cubicBezTo>
                    <a:pt x="19110" y="7760"/>
                    <a:pt x="19075" y="9618"/>
                    <a:pt x="17967" y="10832"/>
                  </a:cubicBezTo>
                  <a:lnTo>
                    <a:pt x="16670" y="12273"/>
                  </a:lnTo>
                  <a:cubicBezTo>
                    <a:pt x="16658" y="12297"/>
                    <a:pt x="16646" y="12320"/>
                    <a:pt x="16634" y="12344"/>
                  </a:cubicBezTo>
                  <a:lnTo>
                    <a:pt x="13693" y="27656"/>
                  </a:lnTo>
                  <a:cubicBezTo>
                    <a:pt x="13332" y="30080"/>
                    <a:pt x="11246" y="31807"/>
                    <a:pt x="8898" y="31807"/>
                  </a:cubicBezTo>
                  <a:cubicBezTo>
                    <a:pt x="8536" y="31807"/>
                    <a:pt x="8168" y="31766"/>
                    <a:pt x="7799" y="31680"/>
                  </a:cubicBezTo>
                  <a:lnTo>
                    <a:pt x="953" y="30120"/>
                  </a:lnTo>
                  <a:lnTo>
                    <a:pt x="287" y="18976"/>
                  </a:lnTo>
                  <a:lnTo>
                    <a:pt x="6906" y="20607"/>
                  </a:lnTo>
                  <a:cubicBezTo>
                    <a:pt x="6917" y="20611"/>
                    <a:pt x="6927" y="20612"/>
                    <a:pt x="6938" y="20612"/>
                  </a:cubicBezTo>
                  <a:cubicBezTo>
                    <a:pt x="6963" y="20612"/>
                    <a:pt x="6988" y="20604"/>
                    <a:pt x="7014" y="20595"/>
                  </a:cubicBezTo>
                  <a:cubicBezTo>
                    <a:pt x="7037" y="20571"/>
                    <a:pt x="7061" y="20536"/>
                    <a:pt x="7073" y="20500"/>
                  </a:cubicBezTo>
                  <a:lnTo>
                    <a:pt x="9085" y="12213"/>
                  </a:lnTo>
                  <a:cubicBezTo>
                    <a:pt x="9097" y="12166"/>
                    <a:pt x="9597" y="6998"/>
                    <a:pt x="12729" y="5129"/>
                  </a:cubicBezTo>
                  <a:cubicBezTo>
                    <a:pt x="13145" y="4879"/>
                    <a:pt x="15693" y="1510"/>
                    <a:pt x="15967" y="1141"/>
                  </a:cubicBezTo>
                  <a:cubicBezTo>
                    <a:pt x="16494" y="564"/>
                    <a:pt x="16929" y="286"/>
                    <a:pt x="17308" y="286"/>
                  </a:cubicBezTo>
                  <a:close/>
                  <a:moveTo>
                    <a:pt x="17316" y="0"/>
                  </a:moveTo>
                  <a:cubicBezTo>
                    <a:pt x="16854" y="0"/>
                    <a:pt x="16339" y="316"/>
                    <a:pt x="15753" y="962"/>
                  </a:cubicBezTo>
                  <a:cubicBezTo>
                    <a:pt x="14669" y="2391"/>
                    <a:pt x="12871" y="4712"/>
                    <a:pt x="12586" y="4879"/>
                  </a:cubicBezTo>
                  <a:cubicBezTo>
                    <a:pt x="9323" y="6832"/>
                    <a:pt x="8835" y="11975"/>
                    <a:pt x="8811" y="12166"/>
                  </a:cubicBezTo>
                  <a:lnTo>
                    <a:pt x="6835" y="20298"/>
                  </a:lnTo>
                  <a:lnTo>
                    <a:pt x="179" y="18643"/>
                  </a:lnTo>
                  <a:cubicBezTo>
                    <a:pt x="167" y="18640"/>
                    <a:pt x="156" y="18638"/>
                    <a:pt x="144" y="18638"/>
                  </a:cubicBezTo>
                  <a:cubicBezTo>
                    <a:pt x="109" y="18638"/>
                    <a:pt x="75" y="18652"/>
                    <a:pt x="48" y="18678"/>
                  </a:cubicBezTo>
                  <a:cubicBezTo>
                    <a:pt x="13" y="18702"/>
                    <a:pt x="1" y="18750"/>
                    <a:pt x="1" y="18797"/>
                  </a:cubicBezTo>
                  <a:lnTo>
                    <a:pt x="679" y="30239"/>
                  </a:lnTo>
                  <a:cubicBezTo>
                    <a:pt x="679" y="30299"/>
                    <a:pt x="727" y="30346"/>
                    <a:pt x="787" y="30370"/>
                  </a:cubicBezTo>
                  <a:lnTo>
                    <a:pt x="7740" y="31966"/>
                  </a:lnTo>
                  <a:cubicBezTo>
                    <a:pt x="8121" y="32049"/>
                    <a:pt x="8502" y="32085"/>
                    <a:pt x="8883" y="32085"/>
                  </a:cubicBezTo>
                  <a:cubicBezTo>
                    <a:pt x="8891" y="32085"/>
                    <a:pt x="8899" y="32085"/>
                    <a:pt x="8907" y="32085"/>
                  </a:cubicBezTo>
                  <a:cubicBezTo>
                    <a:pt x="11445" y="32085"/>
                    <a:pt x="13611" y="30219"/>
                    <a:pt x="13979" y="27703"/>
                  </a:cubicBezTo>
                  <a:lnTo>
                    <a:pt x="16908" y="12440"/>
                  </a:lnTo>
                  <a:lnTo>
                    <a:pt x="18194" y="11023"/>
                  </a:lnTo>
                  <a:cubicBezTo>
                    <a:pt x="19384" y="9701"/>
                    <a:pt x="19420" y="7713"/>
                    <a:pt x="18289" y="6344"/>
                  </a:cubicBezTo>
                  <a:cubicBezTo>
                    <a:pt x="18217" y="6153"/>
                    <a:pt x="17693" y="4939"/>
                    <a:pt x="16812" y="4165"/>
                  </a:cubicBezTo>
                  <a:lnTo>
                    <a:pt x="18098" y="2069"/>
                  </a:lnTo>
                  <a:cubicBezTo>
                    <a:pt x="18360" y="1652"/>
                    <a:pt x="18420" y="1141"/>
                    <a:pt x="18253" y="676"/>
                  </a:cubicBezTo>
                  <a:cubicBezTo>
                    <a:pt x="18158" y="379"/>
                    <a:pt x="17920" y="140"/>
                    <a:pt x="17610" y="45"/>
                  </a:cubicBezTo>
                  <a:cubicBezTo>
                    <a:pt x="17514" y="15"/>
                    <a:pt x="17416" y="0"/>
                    <a:pt x="17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6784971" y="1726567"/>
              <a:ext cx="309422" cy="366522"/>
            </a:xfrm>
            <a:custGeom>
              <a:avLst/>
              <a:gdLst/>
              <a:ahLst/>
              <a:cxnLst/>
              <a:rect l="l" t="t" r="r" b="b"/>
              <a:pathLst>
                <a:path w="12133" h="14372" extrusionOk="0">
                  <a:moveTo>
                    <a:pt x="3382" y="1"/>
                  </a:moveTo>
                  <a:cubicBezTo>
                    <a:pt x="4144" y="1168"/>
                    <a:pt x="4549" y="2632"/>
                    <a:pt x="4132" y="3954"/>
                  </a:cubicBezTo>
                  <a:cubicBezTo>
                    <a:pt x="3906" y="4621"/>
                    <a:pt x="3501" y="5216"/>
                    <a:pt x="2953" y="5668"/>
                  </a:cubicBezTo>
                  <a:cubicBezTo>
                    <a:pt x="3239" y="4811"/>
                    <a:pt x="3132" y="3882"/>
                    <a:pt x="2632" y="3132"/>
                  </a:cubicBezTo>
                  <a:lnTo>
                    <a:pt x="2632" y="3132"/>
                  </a:lnTo>
                  <a:cubicBezTo>
                    <a:pt x="2703" y="3847"/>
                    <a:pt x="2215" y="4478"/>
                    <a:pt x="1786" y="5073"/>
                  </a:cubicBezTo>
                  <a:cubicBezTo>
                    <a:pt x="810" y="6442"/>
                    <a:pt x="0" y="8014"/>
                    <a:pt x="84" y="9669"/>
                  </a:cubicBezTo>
                  <a:cubicBezTo>
                    <a:pt x="143" y="10669"/>
                    <a:pt x="500" y="11621"/>
                    <a:pt x="1120" y="12419"/>
                  </a:cubicBezTo>
                  <a:cubicBezTo>
                    <a:pt x="1367" y="12742"/>
                    <a:pt x="2429" y="14064"/>
                    <a:pt x="3071" y="14064"/>
                  </a:cubicBezTo>
                  <a:cubicBezTo>
                    <a:pt x="3141" y="14064"/>
                    <a:pt x="3205" y="14048"/>
                    <a:pt x="3263" y="14015"/>
                  </a:cubicBezTo>
                  <a:cubicBezTo>
                    <a:pt x="3386" y="13945"/>
                    <a:pt x="3965" y="13906"/>
                    <a:pt x="4651" y="13906"/>
                  </a:cubicBezTo>
                  <a:cubicBezTo>
                    <a:pt x="5952" y="13906"/>
                    <a:pt x="7639" y="14045"/>
                    <a:pt x="7358" y="14372"/>
                  </a:cubicBezTo>
                  <a:cubicBezTo>
                    <a:pt x="8525" y="14288"/>
                    <a:pt x="9621" y="13788"/>
                    <a:pt x="10430" y="12943"/>
                  </a:cubicBezTo>
                  <a:cubicBezTo>
                    <a:pt x="11204" y="12122"/>
                    <a:pt x="11716" y="11086"/>
                    <a:pt x="11895" y="9967"/>
                  </a:cubicBezTo>
                  <a:cubicBezTo>
                    <a:pt x="12133" y="8573"/>
                    <a:pt x="11919" y="7145"/>
                    <a:pt x="11276" y="5883"/>
                  </a:cubicBezTo>
                  <a:cubicBezTo>
                    <a:pt x="10526" y="4430"/>
                    <a:pt x="9252" y="3263"/>
                    <a:pt x="7847" y="2358"/>
                  </a:cubicBezTo>
                  <a:cubicBezTo>
                    <a:pt x="6442" y="1442"/>
                    <a:pt x="4894" y="739"/>
                    <a:pt x="3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6781630" y="1722971"/>
              <a:ext cx="316410" cy="373765"/>
            </a:xfrm>
            <a:custGeom>
              <a:avLst/>
              <a:gdLst/>
              <a:ahLst/>
              <a:cxnLst/>
              <a:rect l="l" t="t" r="r" b="b"/>
              <a:pathLst>
                <a:path w="12407" h="14656" extrusionOk="0">
                  <a:moveTo>
                    <a:pt x="3882" y="487"/>
                  </a:moveTo>
                  <a:lnTo>
                    <a:pt x="4322" y="702"/>
                  </a:lnTo>
                  <a:cubicBezTo>
                    <a:pt x="5525" y="1273"/>
                    <a:pt x="6763" y="1880"/>
                    <a:pt x="7894" y="2618"/>
                  </a:cubicBezTo>
                  <a:cubicBezTo>
                    <a:pt x="9490" y="3654"/>
                    <a:pt x="10621" y="4821"/>
                    <a:pt x="11276" y="6095"/>
                  </a:cubicBezTo>
                  <a:cubicBezTo>
                    <a:pt x="11907" y="7321"/>
                    <a:pt x="12121" y="8726"/>
                    <a:pt x="11883" y="10096"/>
                  </a:cubicBezTo>
                  <a:cubicBezTo>
                    <a:pt x="11716" y="11179"/>
                    <a:pt x="11216" y="12191"/>
                    <a:pt x="10454" y="12989"/>
                  </a:cubicBezTo>
                  <a:cubicBezTo>
                    <a:pt x="9716" y="13763"/>
                    <a:pt x="8716" y="14251"/>
                    <a:pt x="7644" y="14358"/>
                  </a:cubicBezTo>
                  <a:cubicBezTo>
                    <a:pt x="7632" y="14334"/>
                    <a:pt x="7620" y="14310"/>
                    <a:pt x="7609" y="14287"/>
                  </a:cubicBezTo>
                  <a:cubicBezTo>
                    <a:pt x="7370" y="14013"/>
                    <a:pt x="5977" y="13894"/>
                    <a:pt x="4846" y="13894"/>
                  </a:cubicBezTo>
                  <a:cubicBezTo>
                    <a:pt x="4108" y="13894"/>
                    <a:pt x="3477" y="13953"/>
                    <a:pt x="3322" y="14037"/>
                  </a:cubicBezTo>
                  <a:cubicBezTo>
                    <a:pt x="3284" y="14058"/>
                    <a:pt x="3240" y="14069"/>
                    <a:pt x="3192" y="14069"/>
                  </a:cubicBezTo>
                  <a:cubicBezTo>
                    <a:pt x="2742" y="14069"/>
                    <a:pt x="1885" y="13176"/>
                    <a:pt x="1358" y="12477"/>
                  </a:cubicBezTo>
                  <a:cubicBezTo>
                    <a:pt x="762" y="11703"/>
                    <a:pt x="405" y="10774"/>
                    <a:pt x="346" y="9810"/>
                  </a:cubicBezTo>
                  <a:cubicBezTo>
                    <a:pt x="286" y="8441"/>
                    <a:pt x="846" y="6964"/>
                    <a:pt x="2036" y="5297"/>
                  </a:cubicBezTo>
                  <a:lnTo>
                    <a:pt x="2084" y="5226"/>
                  </a:lnTo>
                  <a:cubicBezTo>
                    <a:pt x="2405" y="4785"/>
                    <a:pt x="2751" y="4297"/>
                    <a:pt x="2870" y="3761"/>
                  </a:cubicBezTo>
                  <a:cubicBezTo>
                    <a:pt x="3144" y="4393"/>
                    <a:pt x="3167" y="5107"/>
                    <a:pt x="2941" y="5762"/>
                  </a:cubicBezTo>
                  <a:cubicBezTo>
                    <a:pt x="2929" y="5821"/>
                    <a:pt x="2941" y="5893"/>
                    <a:pt x="2989" y="5928"/>
                  </a:cubicBezTo>
                  <a:cubicBezTo>
                    <a:pt x="3019" y="5946"/>
                    <a:pt x="3051" y="5955"/>
                    <a:pt x="3083" y="5955"/>
                  </a:cubicBezTo>
                  <a:cubicBezTo>
                    <a:pt x="3114" y="5955"/>
                    <a:pt x="3144" y="5946"/>
                    <a:pt x="3167" y="5928"/>
                  </a:cubicBezTo>
                  <a:cubicBezTo>
                    <a:pt x="3739" y="5464"/>
                    <a:pt x="4156" y="4845"/>
                    <a:pt x="4382" y="4142"/>
                  </a:cubicBezTo>
                  <a:cubicBezTo>
                    <a:pt x="4739" y="3035"/>
                    <a:pt x="4561" y="1714"/>
                    <a:pt x="3882" y="487"/>
                  </a:cubicBezTo>
                  <a:close/>
                  <a:moveTo>
                    <a:pt x="3529" y="1"/>
                  </a:moveTo>
                  <a:cubicBezTo>
                    <a:pt x="3425" y="1"/>
                    <a:pt x="3353" y="112"/>
                    <a:pt x="3394" y="213"/>
                  </a:cubicBezTo>
                  <a:cubicBezTo>
                    <a:pt x="4227" y="1499"/>
                    <a:pt x="4489" y="2892"/>
                    <a:pt x="4120" y="4047"/>
                  </a:cubicBezTo>
                  <a:cubicBezTo>
                    <a:pt x="3965" y="4535"/>
                    <a:pt x="3691" y="4988"/>
                    <a:pt x="3346" y="5369"/>
                  </a:cubicBezTo>
                  <a:cubicBezTo>
                    <a:pt x="3477" y="4607"/>
                    <a:pt x="3310" y="3833"/>
                    <a:pt x="2882" y="3190"/>
                  </a:cubicBezTo>
                  <a:cubicBezTo>
                    <a:pt x="2854" y="3144"/>
                    <a:pt x="2812" y="3126"/>
                    <a:pt x="2767" y="3126"/>
                  </a:cubicBezTo>
                  <a:cubicBezTo>
                    <a:pt x="2754" y="3126"/>
                    <a:pt x="2740" y="3128"/>
                    <a:pt x="2727" y="3130"/>
                  </a:cubicBezTo>
                  <a:cubicBezTo>
                    <a:pt x="2656" y="3154"/>
                    <a:pt x="2620" y="3214"/>
                    <a:pt x="2632" y="3285"/>
                  </a:cubicBezTo>
                  <a:cubicBezTo>
                    <a:pt x="2679" y="3916"/>
                    <a:pt x="2263" y="4500"/>
                    <a:pt x="1858" y="5059"/>
                  </a:cubicBezTo>
                  <a:lnTo>
                    <a:pt x="1810" y="5131"/>
                  </a:lnTo>
                  <a:cubicBezTo>
                    <a:pt x="572" y="6845"/>
                    <a:pt x="0" y="8381"/>
                    <a:pt x="72" y="9810"/>
                  </a:cubicBezTo>
                  <a:cubicBezTo>
                    <a:pt x="131" y="10846"/>
                    <a:pt x="500" y="11834"/>
                    <a:pt x="1132" y="12644"/>
                  </a:cubicBezTo>
                  <a:cubicBezTo>
                    <a:pt x="1365" y="12951"/>
                    <a:pt x="2447" y="14343"/>
                    <a:pt x="3202" y="14343"/>
                  </a:cubicBezTo>
                  <a:cubicBezTo>
                    <a:pt x="3296" y="14343"/>
                    <a:pt x="3384" y="14322"/>
                    <a:pt x="3465" y="14275"/>
                  </a:cubicBezTo>
                  <a:cubicBezTo>
                    <a:pt x="3581" y="14215"/>
                    <a:pt x="4066" y="14186"/>
                    <a:pt x="4659" y="14186"/>
                  </a:cubicBezTo>
                  <a:cubicBezTo>
                    <a:pt x="5713" y="14186"/>
                    <a:pt x="7107" y="14278"/>
                    <a:pt x="7358" y="14453"/>
                  </a:cubicBezTo>
                  <a:cubicBezTo>
                    <a:pt x="7347" y="14489"/>
                    <a:pt x="7347" y="14537"/>
                    <a:pt x="7358" y="14572"/>
                  </a:cubicBezTo>
                  <a:cubicBezTo>
                    <a:pt x="7382" y="14620"/>
                    <a:pt x="7442" y="14644"/>
                    <a:pt x="7489" y="14656"/>
                  </a:cubicBezTo>
                  <a:lnTo>
                    <a:pt x="7501" y="14632"/>
                  </a:lnTo>
                  <a:cubicBezTo>
                    <a:pt x="8704" y="14560"/>
                    <a:pt x="9835" y="14048"/>
                    <a:pt x="10668" y="13179"/>
                  </a:cubicBezTo>
                  <a:cubicBezTo>
                    <a:pt x="11466" y="12334"/>
                    <a:pt x="11990" y="11274"/>
                    <a:pt x="12169" y="10131"/>
                  </a:cubicBezTo>
                  <a:cubicBezTo>
                    <a:pt x="12407" y="8703"/>
                    <a:pt x="12181" y="7238"/>
                    <a:pt x="11526" y="5952"/>
                  </a:cubicBezTo>
                  <a:cubicBezTo>
                    <a:pt x="10847" y="4631"/>
                    <a:pt x="9680" y="3428"/>
                    <a:pt x="8049" y="2368"/>
                  </a:cubicBezTo>
                  <a:cubicBezTo>
                    <a:pt x="6906" y="1618"/>
                    <a:pt x="5656" y="1023"/>
                    <a:pt x="4441" y="428"/>
                  </a:cubicBezTo>
                  <a:cubicBezTo>
                    <a:pt x="4156" y="297"/>
                    <a:pt x="3870" y="154"/>
                    <a:pt x="3584" y="11"/>
                  </a:cubicBezTo>
                  <a:cubicBezTo>
                    <a:pt x="3565" y="4"/>
                    <a:pt x="3547" y="1"/>
                    <a:pt x="3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6848727" y="1878102"/>
              <a:ext cx="181297" cy="214986"/>
            </a:xfrm>
            <a:custGeom>
              <a:avLst/>
              <a:gdLst/>
              <a:ahLst/>
              <a:cxnLst/>
              <a:rect l="l" t="t" r="r" b="b"/>
              <a:pathLst>
                <a:path w="7109" h="8430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2430" y="679"/>
                    <a:pt x="2668" y="1548"/>
                    <a:pt x="2418" y="2322"/>
                  </a:cubicBezTo>
                  <a:cubicBezTo>
                    <a:pt x="2287" y="2715"/>
                    <a:pt x="2049" y="3060"/>
                    <a:pt x="1727" y="3322"/>
                  </a:cubicBezTo>
                  <a:cubicBezTo>
                    <a:pt x="1894" y="2834"/>
                    <a:pt x="1834" y="2274"/>
                    <a:pt x="1537" y="1834"/>
                  </a:cubicBezTo>
                  <a:lnTo>
                    <a:pt x="1537" y="1834"/>
                  </a:lnTo>
                  <a:cubicBezTo>
                    <a:pt x="1572" y="2262"/>
                    <a:pt x="1298" y="2631"/>
                    <a:pt x="1048" y="2977"/>
                  </a:cubicBezTo>
                  <a:cubicBezTo>
                    <a:pt x="465" y="3774"/>
                    <a:pt x="1" y="4703"/>
                    <a:pt x="36" y="5679"/>
                  </a:cubicBezTo>
                  <a:cubicBezTo>
                    <a:pt x="72" y="6263"/>
                    <a:pt x="286" y="6822"/>
                    <a:pt x="644" y="7287"/>
                  </a:cubicBezTo>
                  <a:cubicBezTo>
                    <a:pt x="794" y="7480"/>
                    <a:pt x="1420" y="8256"/>
                    <a:pt x="1794" y="8256"/>
                  </a:cubicBezTo>
                  <a:cubicBezTo>
                    <a:pt x="1835" y="8256"/>
                    <a:pt x="1872" y="8247"/>
                    <a:pt x="1906" y="8227"/>
                  </a:cubicBezTo>
                  <a:cubicBezTo>
                    <a:pt x="1982" y="8185"/>
                    <a:pt x="2344" y="8160"/>
                    <a:pt x="2766" y="8160"/>
                  </a:cubicBezTo>
                  <a:cubicBezTo>
                    <a:pt x="3523" y="8160"/>
                    <a:pt x="4471" y="8239"/>
                    <a:pt x="4311" y="8430"/>
                  </a:cubicBezTo>
                  <a:cubicBezTo>
                    <a:pt x="4989" y="8394"/>
                    <a:pt x="5632" y="8096"/>
                    <a:pt x="6109" y="7596"/>
                  </a:cubicBezTo>
                  <a:cubicBezTo>
                    <a:pt x="6561" y="7120"/>
                    <a:pt x="6871" y="6513"/>
                    <a:pt x="6978" y="5858"/>
                  </a:cubicBezTo>
                  <a:cubicBezTo>
                    <a:pt x="7109" y="5037"/>
                    <a:pt x="6978" y="4191"/>
                    <a:pt x="6597" y="3453"/>
                  </a:cubicBezTo>
                  <a:cubicBezTo>
                    <a:pt x="6168" y="2596"/>
                    <a:pt x="5418" y="1917"/>
                    <a:pt x="4597" y="1381"/>
                  </a:cubicBezTo>
                  <a:cubicBezTo>
                    <a:pt x="3763" y="846"/>
                    <a:pt x="2870" y="441"/>
                    <a:pt x="1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6845080" y="1874813"/>
              <a:ext cx="188897" cy="221923"/>
            </a:xfrm>
            <a:custGeom>
              <a:avLst/>
              <a:gdLst/>
              <a:ahLst/>
              <a:cxnLst/>
              <a:rect l="l" t="t" r="r" b="b"/>
              <a:pathLst>
                <a:path w="7407" h="8702" extrusionOk="0">
                  <a:moveTo>
                    <a:pt x="2477" y="463"/>
                  </a:moveTo>
                  <a:lnTo>
                    <a:pt x="2573" y="510"/>
                  </a:lnTo>
                  <a:cubicBezTo>
                    <a:pt x="3299" y="844"/>
                    <a:pt x="3989" y="1213"/>
                    <a:pt x="4656" y="1629"/>
                  </a:cubicBezTo>
                  <a:cubicBezTo>
                    <a:pt x="5573" y="2237"/>
                    <a:pt x="6240" y="2903"/>
                    <a:pt x="6621" y="3642"/>
                  </a:cubicBezTo>
                  <a:cubicBezTo>
                    <a:pt x="6990" y="4356"/>
                    <a:pt x="7109" y="5166"/>
                    <a:pt x="6978" y="5951"/>
                  </a:cubicBezTo>
                  <a:cubicBezTo>
                    <a:pt x="6871" y="6582"/>
                    <a:pt x="6585" y="7166"/>
                    <a:pt x="6156" y="7618"/>
                  </a:cubicBezTo>
                  <a:cubicBezTo>
                    <a:pt x="5728" y="8059"/>
                    <a:pt x="5180" y="8333"/>
                    <a:pt x="4573" y="8404"/>
                  </a:cubicBezTo>
                  <a:lnTo>
                    <a:pt x="4561" y="8392"/>
                  </a:lnTo>
                  <a:cubicBezTo>
                    <a:pt x="4418" y="8214"/>
                    <a:pt x="3585" y="8142"/>
                    <a:pt x="2894" y="8142"/>
                  </a:cubicBezTo>
                  <a:cubicBezTo>
                    <a:pt x="2454" y="8142"/>
                    <a:pt x="2073" y="8178"/>
                    <a:pt x="1989" y="8214"/>
                  </a:cubicBezTo>
                  <a:cubicBezTo>
                    <a:pt x="1975" y="8223"/>
                    <a:pt x="1957" y="8227"/>
                    <a:pt x="1937" y="8227"/>
                  </a:cubicBezTo>
                  <a:cubicBezTo>
                    <a:pt x="1741" y="8227"/>
                    <a:pt x="1294" y="7827"/>
                    <a:pt x="906" y="7321"/>
                  </a:cubicBezTo>
                  <a:cubicBezTo>
                    <a:pt x="560" y="6880"/>
                    <a:pt x="370" y="6344"/>
                    <a:pt x="334" y="5785"/>
                  </a:cubicBezTo>
                  <a:cubicBezTo>
                    <a:pt x="298" y="4999"/>
                    <a:pt x="608" y="4154"/>
                    <a:pt x="1311" y="3189"/>
                  </a:cubicBezTo>
                  <a:lnTo>
                    <a:pt x="1334" y="3141"/>
                  </a:lnTo>
                  <a:cubicBezTo>
                    <a:pt x="1513" y="2927"/>
                    <a:pt x="1644" y="2689"/>
                    <a:pt x="1751" y="2439"/>
                  </a:cubicBezTo>
                  <a:lnTo>
                    <a:pt x="1751" y="2439"/>
                  </a:lnTo>
                  <a:cubicBezTo>
                    <a:pt x="1858" y="2749"/>
                    <a:pt x="1846" y="3094"/>
                    <a:pt x="1739" y="3403"/>
                  </a:cubicBezTo>
                  <a:cubicBezTo>
                    <a:pt x="1715" y="3463"/>
                    <a:pt x="1739" y="3522"/>
                    <a:pt x="1787" y="3558"/>
                  </a:cubicBezTo>
                  <a:cubicBezTo>
                    <a:pt x="1817" y="3582"/>
                    <a:pt x="1846" y="3594"/>
                    <a:pt x="1876" y="3594"/>
                  </a:cubicBezTo>
                  <a:cubicBezTo>
                    <a:pt x="1906" y="3594"/>
                    <a:pt x="1936" y="3582"/>
                    <a:pt x="1965" y="3558"/>
                  </a:cubicBezTo>
                  <a:cubicBezTo>
                    <a:pt x="2299" y="3284"/>
                    <a:pt x="2561" y="2915"/>
                    <a:pt x="2692" y="2487"/>
                  </a:cubicBezTo>
                  <a:cubicBezTo>
                    <a:pt x="2894" y="1868"/>
                    <a:pt x="2811" y="1153"/>
                    <a:pt x="2477" y="463"/>
                  </a:cubicBezTo>
                  <a:close/>
                  <a:moveTo>
                    <a:pt x="2137" y="0"/>
                  </a:moveTo>
                  <a:cubicBezTo>
                    <a:pt x="2033" y="0"/>
                    <a:pt x="1962" y="111"/>
                    <a:pt x="2013" y="213"/>
                  </a:cubicBezTo>
                  <a:cubicBezTo>
                    <a:pt x="2489" y="951"/>
                    <a:pt x="2632" y="1748"/>
                    <a:pt x="2430" y="2403"/>
                  </a:cubicBezTo>
                  <a:cubicBezTo>
                    <a:pt x="2358" y="2630"/>
                    <a:pt x="2251" y="2832"/>
                    <a:pt x="2108" y="3011"/>
                  </a:cubicBezTo>
                  <a:cubicBezTo>
                    <a:pt x="2132" y="2618"/>
                    <a:pt x="2025" y="2225"/>
                    <a:pt x="1811" y="1891"/>
                  </a:cubicBezTo>
                  <a:cubicBezTo>
                    <a:pt x="1776" y="1857"/>
                    <a:pt x="1734" y="1841"/>
                    <a:pt x="1694" y="1841"/>
                  </a:cubicBezTo>
                  <a:cubicBezTo>
                    <a:pt x="1622" y="1841"/>
                    <a:pt x="1556" y="1891"/>
                    <a:pt x="1549" y="1975"/>
                  </a:cubicBezTo>
                  <a:cubicBezTo>
                    <a:pt x="1572" y="2332"/>
                    <a:pt x="1334" y="2665"/>
                    <a:pt x="1108" y="2987"/>
                  </a:cubicBezTo>
                  <a:lnTo>
                    <a:pt x="1072" y="3022"/>
                  </a:lnTo>
                  <a:cubicBezTo>
                    <a:pt x="346" y="4046"/>
                    <a:pt x="1" y="4951"/>
                    <a:pt x="48" y="5808"/>
                  </a:cubicBezTo>
                  <a:cubicBezTo>
                    <a:pt x="84" y="6428"/>
                    <a:pt x="298" y="7011"/>
                    <a:pt x="679" y="7499"/>
                  </a:cubicBezTo>
                  <a:cubicBezTo>
                    <a:pt x="879" y="7761"/>
                    <a:pt x="1493" y="8521"/>
                    <a:pt x="1945" y="8521"/>
                  </a:cubicBezTo>
                  <a:cubicBezTo>
                    <a:pt x="2007" y="8521"/>
                    <a:pt x="2066" y="8507"/>
                    <a:pt x="2120" y="8475"/>
                  </a:cubicBezTo>
                  <a:cubicBezTo>
                    <a:pt x="2201" y="8440"/>
                    <a:pt x="2484" y="8422"/>
                    <a:pt x="2824" y="8422"/>
                  </a:cubicBezTo>
                  <a:cubicBezTo>
                    <a:pt x="3386" y="8422"/>
                    <a:pt x="4103" y="8470"/>
                    <a:pt x="4311" y="8559"/>
                  </a:cubicBezTo>
                  <a:cubicBezTo>
                    <a:pt x="4311" y="8571"/>
                    <a:pt x="4311" y="8595"/>
                    <a:pt x="4323" y="8618"/>
                  </a:cubicBezTo>
                  <a:cubicBezTo>
                    <a:pt x="4347" y="8666"/>
                    <a:pt x="4394" y="8690"/>
                    <a:pt x="4454" y="8702"/>
                  </a:cubicBezTo>
                  <a:lnTo>
                    <a:pt x="4466" y="8690"/>
                  </a:lnTo>
                  <a:cubicBezTo>
                    <a:pt x="5192" y="8654"/>
                    <a:pt x="5859" y="8345"/>
                    <a:pt x="6371" y="7821"/>
                  </a:cubicBezTo>
                  <a:cubicBezTo>
                    <a:pt x="6835" y="7321"/>
                    <a:pt x="7145" y="6690"/>
                    <a:pt x="7264" y="5999"/>
                  </a:cubicBezTo>
                  <a:cubicBezTo>
                    <a:pt x="7407" y="5154"/>
                    <a:pt x="7264" y="4284"/>
                    <a:pt x="6871" y="3522"/>
                  </a:cubicBezTo>
                  <a:cubicBezTo>
                    <a:pt x="6478" y="2737"/>
                    <a:pt x="5787" y="2022"/>
                    <a:pt x="4823" y="1391"/>
                  </a:cubicBezTo>
                  <a:cubicBezTo>
                    <a:pt x="4132" y="975"/>
                    <a:pt x="3430" y="594"/>
                    <a:pt x="2704" y="260"/>
                  </a:cubicBezTo>
                  <a:cubicBezTo>
                    <a:pt x="2525" y="177"/>
                    <a:pt x="2358" y="93"/>
                    <a:pt x="2192" y="10"/>
                  </a:cubicBezTo>
                  <a:cubicBezTo>
                    <a:pt x="2173" y="3"/>
                    <a:pt x="2154" y="0"/>
                    <a:pt x="2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6874587" y="2156513"/>
              <a:ext cx="129604" cy="241815"/>
            </a:xfrm>
            <a:custGeom>
              <a:avLst/>
              <a:gdLst/>
              <a:ahLst/>
              <a:cxnLst/>
              <a:rect l="l" t="t" r="r" b="b"/>
              <a:pathLst>
                <a:path w="5082" h="9482" extrusionOk="0">
                  <a:moveTo>
                    <a:pt x="670" y="1"/>
                  </a:moveTo>
                  <a:cubicBezTo>
                    <a:pt x="287" y="1"/>
                    <a:pt x="0" y="353"/>
                    <a:pt x="94" y="727"/>
                  </a:cubicBezTo>
                  <a:lnTo>
                    <a:pt x="1856" y="8931"/>
                  </a:lnTo>
                  <a:cubicBezTo>
                    <a:pt x="1886" y="9297"/>
                    <a:pt x="2170" y="9482"/>
                    <a:pt x="2454" y="9482"/>
                  </a:cubicBezTo>
                  <a:cubicBezTo>
                    <a:pt x="2733" y="9482"/>
                    <a:pt x="3011" y="9303"/>
                    <a:pt x="3047" y="8943"/>
                  </a:cubicBezTo>
                  <a:lnTo>
                    <a:pt x="4987" y="739"/>
                  </a:lnTo>
                  <a:cubicBezTo>
                    <a:pt x="5081" y="364"/>
                    <a:pt x="4794" y="1"/>
                    <a:pt x="4411" y="1"/>
                  </a:cubicBezTo>
                  <a:cubicBezTo>
                    <a:pt x="4404" y="1"/>
                    <a:pt x="4398" y="1"/>
                    <a:pt x="4392" y="1"/>
                  </a:cubicBezTo>
                  <a:lnTo>
                    <a:pt x="689" y="1"/>
                  </a:lnTo>
                  <a:cubicBezTo>
                    <a:pt x="683" y="1"/>
                    <a:pt x="677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6870889" y="2152892"/>
              <a:ext cx="136974" cy="247170"/>
            </a:xfrm>
            <a:custGeom>
              <a:avLst/>
              <a:gdLst/>
              <a:ahLst/>
              <a:cxnLst/>
              <a:rect l="l" t="t" r="r" b="b"/>
              <a:pathLst>
                <a:path w="5371" h="9692" extrusionOk="0">
                  <a:moveTo>
                    <a:pt x="4525" y="286"/>
                  </a:moveTo>
                  <a:cubicBezTo>
                    <a:pt x="4823" y="286"/>
                    <a:pt x="5037" y="560"/>
                    <a:pt x="4978" y="846"/>
                  </a:cubicBezTo>
                  <a:lnTo>
                    <a:pt x="3037" y="9049"/>
                  </a:lnTo>
                  <a:cubicBezTo>
                    <a:pt x="3001" y="9263"/>
                    <a:pt x="2811" y="9406"/>
                    <a:pt x="2596" y="9406"/>
                  </a:cubicBezTo>
                  <a:cubicBezTo>
                    <a:pt x="2370" y="9406"/>
                    <a:pt x="2192" y="9251"/>
                    <a:pt x="2144" y="9037"/>
                  </a:cubicBezTo>
                  <a:lnTo>
                    <a:pt x="382" y="834"/>
                  </a:lnTo>
                  <a:cubicBezTo>
                    <a:pt x="322" y="548"/>
                    <a:pt x="537" y="286"/>
                    <a:pt x="822" y="286"/>
                  </a:cubicBezTo>
                  <a:close/>
                  <a:moveTo>
                    <a:pt x="822" y="0"/>
                  </a:moveTo>
                  <a:cubicBezTo>
                    <a:pt x="346" y="0"/>
                    <a:pt x="1" y="441"/>
                    <a:pt x="96" y="893"/>
                  </a:cubicBezTo>
                  <a:lnTo>
                    <a:pt x="1870" y="9097"/>
                  </a:lnTo>
                  <a:cubicBezTo>
                    <a:pt x="1942" y="9442"/>
                    <a:pt x="2239" y="9692"/>
                    <a:pt x="2585" y="9692"/>
                  </a:cubicBezTo>
                  <a:lnTo>
                    <a:pt x="2596" y="9692"/>
                  </a:lnTo>
                  <a:cubicBezTo>
                    <a:pt x="2942" y="9692"/>
                    <a:pt x="3251" y="9454"/>
                    <a:pt x="3323" y="9121"/>
                  </a:cubicBezTo>
                  <a:lnTo>
                    <a:pt x="5263" y="917"/>
                  </a:lnTo>
                  <a:cubicBezTo>
                    <a:pt x="5371" y="441"/>
                    <a:pt x="5013" y="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6853904" y="2121600"/>
              <a:ext cx="169439" cy="50138"/>
            </a:xfrm>
            <a:custGeom>
              <a:avLst/>
              <a:gdLst/>
              <a:ahLst/>
              <a:cxnLst/>
              <a:rect l="l" t="t" r="r" b="b"/>
              <a:pathLst>
                <a:path w="6644" h="1966" extrusionOk="0">
                  <a:moveTo>
                    <a:pt x="655" y="1"/>
                  </a:moveTo>
                  <a:cubicBezTo>
                    <a:pt x="286" y="1"/>
                    <a:pt x="0" y="358"/>
                    <a:pt x="83" y="715"/>
                  </a:cubicBezTo>
                  <a:lnTo>
                    <a:pt x="262" y="1513"/>
                  </a:lnTo>
                  <a:cubicBezTo>
                    <a:pt x="322" y="1775"/>
                    <a:pt x="560" y="1966"/>
                    <a:pt x="834" y="1966"/>
                  </a:cubicBezTo>
                  <a:lnTo>
                    <a:pt x="5822" y="1966"/>
                  </a:lnTo>
                  <a:cubicBezTo>
                    <a:pt x="6096" y="1966"/>
                    <a:pt x="6334" y="1775"/>
                    <a:pt x="6394" y="1513"/>
                  </a:cubicBezTo>
                  <a:lnTo>
                    <a:pt x="6572" y="715"/>
                  </a:lnTo>
                  <a:cubicBezTo>
                    <a:pt x="6644" y="358"/>
                    <a:pt x="6370" y="13"/>
                    <a:pt x="6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6849951" y="2117979"/>
              <a:ext cx="177956" cy="57406"/>
            </a:xfrm>
            <a:custGeom>
              <a:avLst/>
              <a:gdLst/>
              <a:ahLst/>
              <a:cxnLst/>
              <a:rect l="l" t="t" r="r" b="b"/>
              <a:pathLst>
                <a:path w="6978" h="2251" extrusionOk="0">
                  <a:moveTo>
                    <a:pt x="6156" y="286"/>
                  </a:moveTo>
                  <a:cubicBezTo>
                    <a:pt x="6442" y="286"/>
                    <a:pt x="6656" y="548"/>
                    <a:pt x="6596" y="834"/>
                  </a:cubicBezTo>
                  <a:lnTo>
                    <a:pt x="6418" y="1619"/>
                  </a:lnTo>
                  <a:cubicBezTo>
                    <a:pt x="6370" y="1822"/>
                    <a:pt x="6180" y="1965"/>
                    <a:pt x="5977" y="1965"/>
                  </a:cubicBezTo>
                  <a:lnTo>
                    <a:pt x="989" y="1965"/>
                  </a:lnTo>
                  <a:cubicBezTo>
                    <a:pt x="786" y="1965"/>
                    <a:pt x="608" y="1822"/>
                    <a:pt x="560" y="1619"/>
                  </a:cubicBezTo>
                  <a:lnTo>
                    <a:pt x="381" y="834"/>
                  </a:lnTo>
                  <a:cubicBezTo>
                    <a:pt x="322" y="548"/>
                    <a:pt x="524" y="286"/>
                    <a:pt x="810" y="286"/>
                  </a:cubicBezTo>
                  <a:close/>
                  <a:moveTo>
                    <a:pt x="810" y="0"/>
                  </a:moveTo>
                  <a:cubicBezTo>
                    <a:pt x="346" y="0"/>
                    <a:pt x="0" y="441"/>
                    <a:pt x="107" y="893"/>
                  </a:cubicBezTo>
                  <a:lnTo>
                    <a:pt x="286" y="1679"/>
                  </a:lnTo>
                  <a:cubicBezTo>
                    <a:pt x="358" y="2012"/>
                    <a:pt x="655" y="2250"/>
                    <a:pt x="989" y="2250"/>
                  </a:cubicBezTo>
                  <a:lnTo>
                    <a:pt x="5977" y="2250"/>
                  </a:lnTo>
                  <a:cubicBezTo>
                    <a:pt x="6323" y="2250"/>
                    <a:pt x="6620" y="2012"/>
                    <a:pt x="6692" y="1679"/>
                  </a:cubicBezTo>
                  <a:lnTo>
                    <a:pt x="6870" y="893"/>
                  </a:lnTo>
                  <a:cubicBezTo>
                    <a:pt x="6977" y="441"/>
                    <a:pt x="6620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6792265" y="2055115"/>
              <a:ext cx="293024" cy="85357"/>
            </a:xfrm>
            <a:custGeom>
              <a:avLst/>
              <a:gdLst/>
              <a:ahLst/>
              <a:cxnLst/>
              <a:rect l="l" t="t" r="r" b="b"/>
              <a:pathLst>
                <a:path w="11490" h="3347" extrusionOk="0">
                  <a:moveTo>
                    <a:pt x="512" y="1"/>
                  </a:moveTo>
                  <a:cubicBezTo>
                    <a:pt x="214" y="1"/>
                    <a:pt x="0" y="274"/>
                    <a:pt x="60" y="572"/>
                  </a:cubicBezTo>
                  <a:lnTo>
                    <a:pt x="607" y="2989"/>
                  </a:lnTo>
                  <a:cubicBezTo>
                    <a:pt x="655" y="3203"/>
                    <a:pt x="845" y="3346"/>
                    <a:pt x="1060" y="3346"/>
                  </a:cubicBezTo>
                  <a:lnTo>
                    <a:pt x="10430" y="3346"/>
                  </a:lnTo>
                  <a:cubicBezTo>
                    <a:pt x="10644" y="3346"/>
                    <a:pt x="10823" y="3191"/>
                    <a:pt x="10871" y="2989"/>
                  </a:cubicBezTo>
                  <a:lnTo>
                    <a:pt x="11418" y="572"/>
                  </a:lnTo>
                  <a:cubicBezTo>
                    <a:pt x="11490" y="274"/>
                    <a:pt x="11275" y="1"/>
                    <a:pt x="10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6787751" y="2051468"/>
              <a:ext cx="301771" cy="92651"/>
            </a:xfrm>
            <a:custGeom>
              <a:avLst/>
              <a:gdLst/>
              <a:ahLst/>
              <a:cxnLst/>
              <a:rect l="l" t="t" r="r" b="b"/>
              <a:pathLst>
                <a:path w="11833" h="3633" extrusionOk="0">
                  <a:moveTo>
                    <a:pt x="11155" y="286"/>
                  </a:moveTo>
                  <a:cubicBezTo>
                    <a:pt x="11262" y="286"/>
                    <a:pt x="11345" y="334"/>
                    <a:pt x="11417" y="405"/>
                  </a:cubicBezTo>
                  <a:cubicBezTo>
                    <a:pt x="11476" y="489"/>
                    <a:pt x="11500" y="584"/>
                    <a:pt x="11476" y="679"/>
                  </a:cubicBezTo>
                  <a:lnTo>
                    <a:pt x="10928" y="3096"/>
                  </a:lnTo>
                  <a:cubicBezTo>
                    <a:pt x="10895" y="3243"/>
                    <a:pt x="10775" y="3347"/>
                    <a:pt x="10641" y="3347"/>
                  </a:cubicBezTo>
                  <a:cubicBezTo>
                    <a:pt x="10633" y="3347"/>
                    <a:pt x="10626" y="3347"/>
                    <a:pt x="10619" y="3346"/>
                  </a:cubicBezTo>
                  <a:lnTo>
                    <a:pt x="1237" y="3346"/>
                  </a:lnTo>
                  <a:cubicBezTo>
                    <a:pt x="1229" y="3347"/>
                    <a:pt x="1221" y="3347"/>
                    <a:pt x="1213" y="3347"/>
                  </a:cubicBezTo>
                  <a:cubicBezTo>
                    <a:pt x="1069" y="3347"/>
                    <a:pt x="950" y="3243"/>
                    <a:pt x="927" y="3096"/>
                  </a:cubicBezTo>
                  <a:lnTo>
                    <a:pt x="380" y="679"/>
                  </a:lnTo>
                  <a:cubicBezTo>
                    <a:pt x="332" y="477"/>
                    <a:pt x="487" y="286"/>
                    <a:pt x="689" y="286"/>
                  </a:cubicBezTo>
                  <a:close/>
                  <a:moveTo>
                    <a:pt x="671" y="0"/>
                  </a:moveTo>
                  <a:cubicBezTo>
                    <a:pt x="287" y="0"/>
                    <a:pt x="0" y="364"/>
                    <a:pt x="94" y="739"/>
                  </a:cubicBezTo>
                  <a:lnTo>
                    <a:pt x="641" y="3168"/>
                  </a:lnTo>
                  <a:cubicBezTo>
                    <a:pt x="699" y="3434"/>
                    <a:pt x="937" y="3633"/>
                    <a:pt x="1213" y="3633"/>
                  </a:cubicBezTo>
                  <a:cubicBezTo>
                    <a:pt x="1221" y="3633"/>
                    <a:pt x="1229" y="3632"/>
                    <a:pt x="1237" y="3632"/>
                  </a:cubicBezTo>
                  <a:lnTo>
                    <a:pt x="10607" y="3632"/>
                  </a:lnTo>
                  <a:cubicBezTo>
                    <a:pt x="10615" y="3632"/>
                    <a:pt x="10623" y="3633"/>
                    <a:pt x="10631" y="3633"/>
                  </a:cubicBezTo>
                  <a:cubicBezTo>
                    <a:pt x="10907" y="3633"/>
                    <a:pt x="11144" y="3434"/>
                    <a:pt x="11202" y="3168"/>
                  </a:cubicBezTo>
                  <a:lnTo>
                    <a:pt x="11750" y="739"/>
                  </a:lnTo>
                  <a:cubicBezTo>
                    <a:pt x="11832" y="364"/>
                    <a:pt x="11557" y="0"/>
                    <a:pt x="11173" y="0"/>
                  </a:cubicBezTo>
                  <a:cubicBezTo>
                    <a:pt x="11167" y="0"/>
                    <a:pt x="11161" y="0"/>
                    <a:pt x="11155" y="1"/>
                  </a:cubicBezTo>
                  <a:lnTo>
                    <a:pt x="689" y="1"/>
                  </a:lnTo>
                  <a:cubicBezTo>
                    <a:pt x="683" y="0"/>
                    <a:pt x="677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6834165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2" y="1"/>
                  </a:moveTo>
                  <a:cubicBezTo>
                    <a:pt x="393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74" y="2335"/>
                  </a:lnTo>
                  <a:lnTo>
                    <a:pt x="1786" y="882"/>
                  </a:lnTo>
                  <a:cubicBezTo>
                    <a:pt x="1786" y="401"/>
                    <a:pt x="1393" y="1"/>
                    <a:pt x="914" y="1"/>
                  </a:cubicBezTo>
                  <a:cubicBezTo>
                    <a:pt x="907" y="1"/>
                    <a:pt x="900" y="1"/>
                    <a:pt x="893" y="1"/>
                  </a:cubicBezTo>
                  <a:cubicBezTo>
                    <a:pt x="886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6830238" y="2076078"/>
              <a:ext cx="52535" cy="66842"/>
            </a:xfrm>
            <a:custGeom>
              <a:avLst/>
              <a:gdLst/>
              <a:ahLst/>
              <a:cxnLst/>
              <a:rect l="l" t="t" r="r" b="b"/>
              <a:pathLst>
                <a:path w="2060" h="2621" extrusionOk="0">
                  <a:moveTo>
                    <a:pt x="1029" y="283"/>
                  </a:moveTo>
                  <a:cubicBezTo>
                    <a:pt x="1401" y="283"/>
                    <a:pt x="1773" y="530"/>
                    <a:pt x="1773" y="1024"/>
                  </a:cubicBezTo>
                  <a:lnTo>
                    <a:pt x="1773" y="2346"/>
                  </a:lnTo>
                  <a:lnTo>
                    <a:pt x="285" y="2346"/>
                  </a:lnTo>
                  <a:lnTo>
                    <a:pt x="285" y="1024"/>
                  </a:lnTo>
                  <a:cubicBezTo>
                    <a:pt x="285" y="530"/>
                    <a:pt x="657" y="283"/>
                    <a:pt x="1029" y="283"/>
                  </a:cubicBezTo>
                  <a:close/>
                  <a:moveTo>
                    <a:pt x="1035" y="0"/>
                  </a:moveTo>
                  <a:cubicBezTo>
                    <a:pt x="464" y="0"/>
                    <a:pt x="11" y="453"/>
                    <a:pt x="11" y="1024"/>
                  </a:cubicBezTo>
                  <a:lnTo>
                    <a:pt x="11" y="2477"/>
                  </a:lnTo>
                  <a:cubicBezTo>
                    <a:pt x="0" y="2554"/>
                    <a:pt x="61" y="2621"/>
                    <a:pt x="136" y="2621"/>
                  </a:cubicBezTo>
                  <a:cubicBezTo>
                    <a:pt x="142" y="2621"/>
                    <a:pt x="148" y="2620"/>
                    <a:pt x="154" y="2619"/>
                  </a:cubicBezTo>
                  <a:lnTo>
                    <a:pt x="1928" y="2619"/>
                  </a:lnTo>
                  <a:cubicBezTo>
                    <a:pt x="2000" y="2619"/>
                    <a:pt x="2059" y="2560"/>
                    <a:pt x="2059" y="2477"/>
                  </a:cubicBezTo>
                  <a:lnTo>
                    <a:pt x="2059" y="1024"/>
                  </a:lnTo>
                  <a:cubicBezTo>
                    <a:pt x="2059" y="453"/>
                    <a:pt x="1595" y="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6998427" y="2079700"/>
              <a:ext cx="45267" cy="59548"/>
            </a:xfrm>
            <a:custGeom>
              <a:avLst/>
              <a:gdLst/>
              <a:ahLst/>
              <a:cxnLst/>
              <a:rect l="l" t="t" r="r" b="b"/>
              <a:pathLst>
                <a:path w="1775" h="2335" extrusionOk="0">
                  <a:moveTo>
                    <a:pt x="861" y="1"/>
                  </a:moveTo>
                  <a:cubicBezTo>
                    <a:pt x="382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63" y="2335"/>
                  </a:lnTo>
                  <a:lnTo>
                    <a:pt x="1775" y="882"/>
                  </a:lnTo>
                  <a:cubicBezTo>
                    <a:pt x="1775" y="401"/>
                    <a:pt x="1381" y="1"/>
                    <a:pt x="903" y="1"/>
                  </a:cubicBezTo>
                  <a:cubicBezTo>
                    <a:pt x="896" y="1"/>
                    <a:pt x="889" y="1"/>
                    <a:pt x="882" y="1"/>
                  </a:cubicBezTo>
                  <a:cubicBezTo>
                    <a:pt x="875" y="1"/>
                    <a:pt x="868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6994474" y="2076078"/>
              <a:ext cx="52561" cy="66817"/>
            </a:xfrm>
            <a:custGeom>
              <a:avLst/>
              <a:gdLst/>
              <a:ahLst/>
              <a:cxnLst/>
              <a:rect l="l" t="t" r="r" b="b"/>
              <a:pathLst>
                <a:path w="2061" h="2620" extrusionOk="0">
                  <a:moveTo>
                    <a:pt x="1042" y="283"/>
                  </a:moveTo>
                  <a:cubicBezTo>
                    <a:pt x="1415" y="283"/>
                    <a:pt x="1787" y="530"/>
                    <a:pt x="1787" y="1024"/>
                  </a:cubicBezTo>
                  <a:lnTo>
                    <a:pt x="1787" y="2346"/>
                  </a:lnTo>
                  <a:lnTo>
                    <a:pt x="298" y="2346"/>
                  </a:lnTo>
                  <a:lnTo>
                    <a:pt x="298" y="1024"/>
                  </a:lnTo>
                  <a:cubicBezTo>
                    <a:pt x="298" y="530"/>
                    <a:pt x="670" y="283"/>
                    <a:pt x="1042" y="283"/>
                  </a:cubicBezTo>
                  <a:close/>
                  <a:moveTo>
                    <a:pt x="1025" y="0"/>
                  </a:moveTo>
                  <a:cubicBezTo>
                    <a:pt x="465" y="0"/>
                    <a:pt x="1" y="453"/>
                    <a:pt x="1" y="1024"/>
                  </a:cubicBezTo>
                  <a:lnTo>
                    <a:pt x="1" y="2477"/>
                  </a:lnTo>
                  <a:cubicBezTo>
                    <a:pt x="1" y="2560"/>
                    <a:pt x="72" y="2619"/>
                    <a:pt x="155" y="2619"/>
                  </a:cubicBezTo>
                  <a:lnTo>
                    <a:pt x="1918" y="2619"/>
                  </a:lnTo>
                  <a:cubicBezTo>
                    <a:pt x="2001" y="2619"/>
                    <a:pt x="2060" y="2560"/>
                    <a:pt x="2049" y="2477"/>
                  </a:cubicBezTo>
                  <a:lnTo>
                    <a:pt x="2049" y="1024"/>
                  </a:lnTo>
                  <a:cubicBezTo>
                    <a:pt x="2049" y="453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6916130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3" y="1"/>
                  </a:moveTo>
                  <a:cubicBezTo>
                    <a:pt x="394" y="1"/>
                    <a:pt x="13" y="401"/>
                    <a:pt x="1" y="882"/>
                  </a:cubicBezTo>
                  <a:lnTo>
                    <a:pt x="1" y="2335"/>
                  </a:lnTo>
                  <a:lnTo>
                    <a:pt x="1775" y="2335"/>
                  </a:lnTo>
                  <a:lnTo>
                    <a:pt x="1787" y="882"/>
                  </a:lnTo>
                  <a:cubicBezTo>
                    <a:pt x="1775" y="394"/>
                    <a:pt x="1382" y="1"/>
                    <a:pt x="894" y="1"/>
                  </a:cubicBezTo>
                  <a:cubicBezTo>
                    <a:pt x="887" y="1"/>
                    <a:pt x="880" y="1"/>
                    <a:pt x="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6912509" y="2076078"/>
              <a:ext cx="52229" cy="66817"/>
            </a:xfrm>
            <a:custGeom>
              <a:avLst/>
              <a:gdLst/>
              <a:ahLst/>
              <a:cxnLst/>
              <a:rect l="l" t="t" r="r" b="b"/>
              <a:pathLst>
                <a:path w="2048" h="2620" extrusionOk="0">
                  <a:moveTo>
                    <a:pt x="1030" y="283"/>
                  </a:moveTo>
                  <a:cubicBezTo>
                    <a:pt x="1402" y="283"/>
                    <a:pt x="1774" y="530"/>
                    <a:pt x="1774" y="1024"/>
                  </a:cubicBezTo>
                  <a:lnTo>
                    <a:pt x="1774" y="2346"/>
                  </a:lnTo>
                  <a:lnTo>
                    <a:pt x="286" y="2346"/>
                  </a:lnTo>
                  <a:lnTo>
                    <a:pt x="286" y="1024"/>
                  </a:lnTo>
                  <a:cubicBezTo>
                    <a:pt x="286" y="530"/>
                    <a:pt x="658" y="283"/>
                    <a:pt x="1030" y="283"/>
                  </a:cubicBezTo>
                  <a:close/>
                  <a:moveTo>
                    <a:pt x="1024" y="0"/>
                  </a:moveTo>
                  <a:cubicBezTo>
                    <a:pt x="452" y="0"/>
                    <a:pt x="0" y="453"/>
                    <a:pt x="0" y="1024"/>
                  </a:cubicBezTo>
                  <a:lnTo>
                    <a:pt x="0" y="2477"/>
                  </a:lnTo>
                  <a:cubicBezTo>
                    <a:pt x="0" y="2560"/>
                    <a:pt x="71" y="2619"/>
                    <a:pt x="143" y="2619"/>
                  </a:cubicBezTo>
                  <a:lnTo>
                    <a:pt x="1917" y="2619"/>
                  </a:lnTo>
                  <a:cubicBezTo>
                    <a:pt x="1988" y="2619"/>
                    <a:pt x="2048" y="2560"/>
                    <a:pt x="2048" y="2477"/>
                  </a:cubicBezTo>
                  <a:lnTo>
                    <a:pt x="2048" y="1024"/>
                  </a:lnTo>
                  <a:cubicBezTo>
                    <a:pt x="2048" y="453"/>
                    <a:pt x="1595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6959255" y="2217617"/>
              <a:ext cx="103872" cy="77222"/>
            </a:xfrm>
            <a:custGeom>
              <a:avLst/>
              <a:gdLst/>
              <a:ahLst/>
              <a:cxnLst/>
              <a:rect l="l" t="t" r="r" b="b"/>
              <a:pathLst>
                <a:path w="4073" h="3028" extrusionOk="0">
                  <a:moveTo>
                    <a:pt x="3268" y="1"/>
                  </a:moveTo>
                  <a:cubicBezTo>
                    <a:pt x="3076" y="1"/>
                    <a:pt x="2836" y="56"/>
                    <a:pt x="2537" y="189"/>
                  </a:cubicBezTo>
                  <a:cubicBezTo>
                    <a:pt x="2441" y="236"/>
                    <a:pt x="2346" y="284"/>
                    <a:pt x="2251" y="356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3" y="2832"/>
                  </a:cubicBezTo>
                  <a:cubicBezTo>
                    <a:pt x="539" y="2958"/>
                    <a:pt x="721" y="3028"/>
                    <a:pt x="956" y="3028"/>
                  </a:cubicBezTo>
                  <a:cubicBezTo>
                    <a:pt x="1164" y="3028"/>
                    <a:pt x="1413" y="2973"/>
                    <a:pt x="1715" y="2856"/>
                  </a:cubicBezTo>
                  <a:lnTo>
                    <a:pt x="3334" y="1915"/>
                  </a:lnTo>
                  <a:cubicBezTo>
                    <a:pt x="3834" y="1641"/>
                    <a:pt x="4073" y="1070"/>
                    <a:pt x="3930" y="534"/>
                  </a:cubicBezTo>
                  <a:cubicBezTo>
                    <a:pt x="3850" y="238"/>
                    <a:pt x="3662" y="1"/>
                    <a:pt x="326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6958643" y="2213894"/>
              <a:ext cx="108437" cy="84490"/>
            </a:xfrm>
            <a:custGeom>
              <a:avLst/>
              <a:gdLst/>
              <a:ahLst/>
              <a:cxnLst/>
              <a:rect l="l" t="t" r="r" b="b"/>
              <a:pathLst>
                <a:path w="4252" h="3313" extrusionOk="0">
                  <a:moveTo>
                    <a:pt x="3287" y="287"/>
                  </a:moveTo>
                  <a:cubicBezTo>
                    <a:pt x="3381" y="287"/>
                    <a:pt x="3464" y="303"/>
                    <a:pt x="3537" y="335"/>
                  </a:cubicBezTo>
                  <a:cubicBezTo>
                    <a:pt x="3680" y="418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42"/>
                  </a:cubicBezTo>
                  <a:lnTo>
                    <a:pt x="1680" y="2871"/>
                  </a:lnTo>
                  <a:cubicBezTo>
                    <a:pt x="1406" y="2978"/>
                    <a:pt x="1174" y="3032"/>
                    <a:pt x="979" y="3032"/>
                  </a:cubicBezTo>
                  <a:cubicBezTo>
                    <a:pt x="784" y="3032"/>
                    <a:pt x="626" y="2978"/>
                    <a:pt x="501" y="2871"/>
                  </a:cubicBezTo>
                  <a:cubicBezTo>
                    <a:pt x="358" y="2740"/>
                    <a:pt x="287" y="2549"/>
                    <a:pt x="298" y="2359"/>
                  </a:cubicBezTo>
                  <a:cubicBezTo>
                    <a:pt x="310" y="2133"/>
                    <a:pt x="429" y="1930"/>
                    <a:pt x="608" y="1799"/>
                  </a:cubicBezTo>
                  <a:lnTo>
                    <a:pt x="2346" y="609"/>
                  </a:lnTo>
                  <a:cubicBezTo>
                    <a:pt x="2430" y="561"/>
                    <a:pt x="2525" y="502"/>
                    <a:pt x="2608" y="466"/>
                  </a:cubicBezTo>
                  <a:cubicBezTo>
                    <a:pt x="2876" y="348"/>
                    <a:pt x="3102" y="287"/>
                    <a:pt x="3287" y="287"/>
                  </a:cubicBezTo>
                  <a:close/>
                  <a:moveTo>
                    <a:pt x="3303" y="0"/>
                  </a:moveTo>
                  <a:cubicBezTo>
                    <a:pt x="3077" y="0"/>
                    <a:pt x="2808" y="69"/>
                    <a:pt x="2501" y="204"/>
                  </a:cubicBezTo>
                  <a:cubicBezTo>
                    <a:pt x="2394" y="252"/>
                    <a:pt x="2299" y="311"/>
                    <a:pt x="2203" y="371"/>
                  </a:cubicBezTo>
                  <a:lnTo>
                    <a:pt x="465" y="1561"/>
                  </a:lnTo>
                  <a:cubicBezTo>
                    <a:pt x="203" y="1740"/>
                    <a:pt x="48" y="2026"/>
                    <a:pt x="25" y="2335"/>
                  </a:cubicBezTo>
                  <a:cubicBezTo>
                    <a:pt x="1" y="2609"/>
                    <a:pt x="108" y="2895"/>
                    <a:pt x="322" y="3073"/>
                  </a:cubicBezTo>
                  <a:cubicBezTo>
                    <a:pt x="490" y="3230"/>
                    <a:pt x="709" y="3313"/>
                    <a:pt x="932" y="3313"/>
                  </a:cubicBezTo>
                  <a:cubicBezTo>
                    <a:pt x="947" y="3313"/>
                    <a:pt x="962" y="3312"/>
                    <a:pt x="977" y="3311"/>
                  </a:cubicBezTo>
                  <a:cubicBezTo>
                    <a:pt x="1263" y="3300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7" y="1871"/>
                    <a:pt x="4251" y="1240"/>
                    <a:pt x="4097" y="633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4" y="24"/>
                    <a:pt x="34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6936175" y="2180486"/>
              <a:ext cx="103566" cy="77018"/>
            </a:xfrm>
            <a:custGeom>
              <a:avLst/>
              <a:gdLst/>
              <a:ahLst/>
              <a:cxnLst/>
              <a:rect l="l" t="t" r="r" b="b"/>
              <a:pathLst>
                <a:path w="4061" h="3020" extrusionOk="0">
                  <a:moveTo>
                    <a:pt x="3252" y="1"/>
                  </a:moveTo>
                  <a:cubicBezTo>
                    <a:pt x="3061" y="1"/>
                    <a:pt x="2822" y="57"/>
                    <a:pt x="2525" y="192"/>
                  </a:cubicBezTo>
                  <a:cubicBezTo>
                    <a:pt x="2430" y="228"/>
                    <a:pt x="2334" y="288"/>
                    <a:pt x="2239" y="347"/>
                  </a:cubicBezTo>
                  <a:lnTo>
                    <a:pt x="501" y="1538"/>
                  </a:lnTo>
                  <a:cubicBezTo>
                    <a:pt x="60" y="1835"/>
                    <a:pt x="1" y="2454"/>
                    <a:pt x="382" y="2824"/>
                  </a:cubicBezTo>
                  <a:cubicBezTo>
                    <a:pt x="527" y="2950"/>
                    <a:pt x="709" y="3019"/>
                    <a:pt x="944" y="3019"/>
                  </a:cubicBezTo>
                  <a:cubicBezTo>
                    <a:pt x="1152" y="3019"/>
                    <a:pt x="1401" y="2965"/>
                    <a:pt x="1703" y="2847"/>
                  </a:cubicBezTo>
                  <a:lnTo>
                    <a:pt x="3334" y="1907"/>
                  </a:lnTo>
                  <a:cubicBezTo>
                    <a:pt x="3823" y="1633"/>
                    <a:pt x="4061" y="1073"/>
                    <a:pt x="3930" y="526"/>
                  </a:cubicBezTo>
                  <a:cubicBezTo>
                    <a:pt x="3841" y="244"/>
                    <a:pt x="3650" y="1"/>
                    <a:pt x="3252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6935257" y="2176609"/>
              <a:ext cx="108437" cy="84439"/>
            </a:xfrm>
            <a:custGeom>
              <a:avLst/>
              <a:gdLst/>
              <a:ahLst/>
              <a:cxnLst/>
              <a:rect l="l" t="t" r="r" b="b"/>
              <a:pathLst>
                <a:path w="4252" h="3311" extrusionOk="0">
                  <a:moveTo>
                    <a:pt x="3271" y="293"/>
                  </a:moveTo>
                  <a:cubicBezTo>
                    <a:pt x="3372" y="293"/>
                    <a:pt x="3460" y="310"/>
                    <a:pt x="3537" y="344"/>
                  </a:cubicBezTo>
                  <a:cubicBezTo>
                    <a:pt x="3680" y="416"/>
                    <a:pt x="3787" y="559"/>
                    <a:pt x="3823" y="713"/>
                  </a:cubicBezTo>
                  <a:cubicBezTo>
                    <a:pt x="3942" y="1202"/>
                    <a:pt x="3716" y="1702"/>
                    <a:pt x="3287" y="1940"/>
                  </a:cubicBezTo>
                  <a:lnTo>
                    <a:pt x="1680" y="2868"/>
                  </a:lnTo>
                  <a:cubicBezTo>
                    <a:pt x="1406" y="2976"/>
                    <a:pt x="1174" y="3029"/>
                    <a:pt x="979" y="3029"/>
                  </a:cubicBezTo>
                  <a:cubicBezTo>
                    <a:pt x="784" y="3029"/>
                    <a:pt x="626" y="2976"/>
                    <a:pt x="501" y="2868"/>
                  </a:cubicBezTo>
                  <a:cubicBezTo>
                    <a:pt x="358" y="2737"/>
                    <a:pt x="287" y="2547"/>
                    <a:pt x="299" y="2356"/>
                  </a:cubicBezTo>
                  <a:cubicBezTo>
                    <a:pt x="322" y="2142"/>
                    <a:pt x="430" y="1940"/>
                    <a:pt x="620" y="1809"/>
                  </a:cubicBezTo>
                  <a:lnTo>
                    <a:pt x="2358" y="618"/>
                  </a:lnTo>
                  <a:cubicBezTo>
                    <a:pt x="2430" y="559"/>
                    <a:pt x="2525" y="511"/>
                    <a:pt x="2620" y="463"/>
                  </a:cubicBezTo>
                  <a:cubicBezTo>
                    <a:pt x="2873" y="349"/>
                    <a:pt x="3091" y="293"/>
                    <a:pt x="3271" y="293"/>
                  </a:cubicBezTo>
                  <a:close/>
                  <a:moveTo>
                    <a:pt x="3284" y="1"/>
                  </a:moveTo>
                  <a:cubicBezTo>
                    <a:pt x="3062" y="1"/>
                    <a:pt x="2802" y="69"/>
                    <a:pt x="2501" y="201"/>
                  </a:cubicBezTo>
                  <a:cubicBezTo>
                    <a:pt x="2394" y="249"/>
                    <a:pt x="2299" y="309"/>
                    <a:pt x="2204" y="380"/>
                  </a:cubicBezTo>
                  <a:lnTo>
                    <a:pt x="465" y="1571"/>
                  </a:lnTo>
                  <a:cubicBezTo>
                    <a:pt x="203" y="1749"/>
                    <a:pt x="49" y="2023"/>
                    <a:pt x="25" y="2333"/>
                  </a:cubicBezTo>
                  <a:cubicBezTo>
                    <a:pt x="1" y="2618"/>
                    <a:pt x="120" y="2892"/>
                    <a:pt x="322" y="3083"/>
                  </a:cubicBezTo>
                  <a:cubicBezTo>
                    <a:pt x="490" y="3228"/>
                    <a:pt x="709" y="3310"/>
                    <a:pt x="932" y="3310"/>
                  </a:cubicBezTo>
                  <a:cubicBezTo>
                    <a:pt x="947" y="3310"/>
                    <a:pt x="962" y="3310"/>
                    <a:pt x="977" y="3309"/>
                  </a:cubicBezTo>
                  <a:cubicBezTo>
                    <a:pt x="1263" y="3309"/>
                    <a:pt x="1549" y="3238"/>
                    <a:pt x="1811" y="3130"/>
                  </a:cubicBezTo>
                  <a:lnTo>
                    <a:pt x="3430" y="2190"/>
                  </a:lnTo>
                  <a:cubicBezTo>
                    <a:pt x="3978" y="1880"/>
                    <a:pt x="4252" y="1237"/>
                    <a:pt x="4097" y="630"/>
                  </a:cubicBezTo>
                  <a:cubicBezTo>
                    <a:pt x="4037" y="392"/>
                    <a:pt x="3882" y="190"/>
                    <a:pt x="3656" y="82"/>
                  </a:cubicBezTo>
                  <a:cubicBezTo>
                    <a:pt x="3546" y="27"/>
                    <a:pt x="3423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6919777" y="2133816"/>
              <a:ext cx="103872" cy="77145"/>
            </a:xfrm>
            <a:custGeom>
              <a:avLst/>
              <a:gdLst/>
              <a:ahLst/>
              <a:cxnLst/>
              <a:rect l="l" t="t" r="r" b="b"/>
              <a:pathLst>
                <a:path w="4073" h="3025" extrusionOk="0">
                  <a:moveTo>
                    <a:pt x="3268" y="0"/>
                  </a:moveTo>
                  <a:cubicBezTo>
                    <a:pt x="3077" y="0"/>
                    <a:pt x="2837" y="56"/>
                    <a:pt x="2537" y="189"/>
                  </a:cubicBezTo>
                  <a:cubicBezTo>
                    <a:pt x="2442" y="236"/>
                    <a:pt x="2346" y="284"/>
                    <a:pt x="2251" y="355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4" y="2820"/>
                  </a:cubicBezTo>
                  <a:cubicBezTo>
                    <a:pt x="539" y="2952"/>
                    <a:pt x="720" y="3025"/>
                    <a:pt x="954" y="3025"/>
                  </a:cubicBezTo>
                  <a:cubicBezTo>
                    <a:pt x="1162" y="3025"/>
                    <a:pt x="1412" y="2967"/>
                    <a:pt x="1715" y="2844"/>
                  </a:cubicBezTo>
                  <a:lnTo>
                    <a:pt x="3335" y="1915"/>
                  </a:lnTo>
                  <a:cubicBezTo>
                    <a:pt x="3835" y="1641"/>
                    <a:pt x="4073" y="1070"/>
                    <a:pt x="3930" y="534"/>
                  </a:cubicBezTo>
                  <a:cubicBezTo>
                    <a:pt x="3850" y="238"/>
                    <a:pt x="3662" y="0"/>
                    <a:pt x="326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6919165" y="2130093"/>
              <a:ext cx="108437" cy="84464"/>
            </a:xfrm>
            <a:custGeom>
              <a:avLst/>
              <a:gdLst/>
              <a:ahLst/>
              <a:cxnLst/>
              <a:rect l="l" t="t" r="r" b="b"/>
              <a:pathLst>
                <a:path w="4252" h="3312" extrusionOk="0">
                  <a:moveTo>
                    <a:pt x="3287" y="287"/>
                  </a:moveTo>
                  <a:cubicBezTo>
                    <a:pt x="3381" y="287"/>
                    <a:pt x="3465" y="303"/>
                    <a:pt x="3537" y="335"/>
                  </a:cubicBezTo>
                  <a:cubicBezTo>
                    <a:pt x="3680" y="406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30"/>
                  </a:cubicBezTo>
                  <a:lnTo>
                    <a:pt x="1680" y="2859"/>
                  </a:lnTo>
                  <a:cubicBezTo>
                    <a:pt x="1406" y="2966"/>
                    <a:pt x="1174" y="3020"/>
                    <a:pt x="979" y="3020"/>
                  </a:cubicBezTo>
                  <a:cubicBezTo>
                    <a:pt x="784" y="3020"/>
                    <a:pt x="626" y="2966"/>
                    <a:pt x="501" y="2859"/>
                  </a:cubicBezTo>
                  <a:cubicBezTo>
                    <a:pt x="358" y="2740"/>
                    <a:pt x="287" y="2549"/>
                    <a:pt x="299" y="2359"/>
                  </a:cubicBezTo>
                  <a:cubicBezTo>
                    <a:pt x="311" y="2133"/>
                    <a:pt x="430" y="1930"/>
                    <a:pt x="608" y="1799"/>
                  </a:cubicBezTo>
                  <a:lnTo>
                    <a:pt x="2346" y="609"/>
                  </a:lnTo>
                  <a:cubicBezTo>
                    <a:pt x="2430" y="549"/>
                    <a:pt x="2525" y="501"/>
                    <a:pt x="2608" y="466"/>
                  </a:cubicBezTo>
                  <a:cubicBezTo>
                    <a:pt x="2876" y="348"/>
                    <a:pt x="3103" y="287"/>
                    <a:pt x="3287" y="287"/>
                  </a:cubicBezTo>
                  <a:close/>
                  <a:moveTo>
                    <a:pt x="3298" y="0"/>
                  </a:moveTo>
                  <a:cubicBezTo>
                    <a:pt x="3073" y="0"/>
                    <a:pt x="2808" y="69"/>
                    <a:pt x="2501" y="204"/>
                  </a:cubicBezTo>
                  <a:cubicBezTo>
                    <a:pt x="2394" y="251"/>
                    <a:pt x="2299" y="311"/>
                    <a:pt x="2192" y="370"/>
                  </a:cubicBezTo>
                  <a:lnTo>
                    <a:pt x="465" y="1561"/>
                  </a:lnTo>
                  <a:cubicBezTo>
                    <a:pt x="203" y="1740"/>
                    <a:pt x="49" y="2025"/>
                    <a:pt x="25" y="2335"/>
                  </a:cubicBezTo>
                  <a:cubicBezTo>
                    <a:pt x="1" y="2609"/>
                    <a:pt x="120" y="2883"/>
                    <a:pt x="322" y="3073"/>
                  </a:cubicBezTo>
                  <a:cubicBezTo>
                    <a:pt x="501" y="3228"/>
                    <a:pt x="739" y="3311"/>
                    <a:pt x="977" y="3311"/>
                  </a:cubicBezTo>
                  <a:cubicBezTo>
                    <a:pt x="1263" y="3299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8" y="1871"/>
                    <a:pt x="4251" y="1240"/>
                    <a:pt x="4097" y="632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0" y="24"/>
                    <a:pt x="3431" y="0"/>
                    <a:pt x="3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6862397" y="2184158"/>
              <a:ext cx="106906" cy="141819"/>
            </a:xfrm>
            <a:custGeom>
              <a:avLst/>
              <a:gdLst/>
              <a:ahLst/>
              <a:cxnLst/>
              <a:rect l="l" t="t" r="r" b="b"/>
              <a:pathLst>
                <a:path w="4192" h="5561" extrusionOk="0">
                  <a:moveTo>
                    <a:pt x="2" y="2336"/>
                  </a:moveTo>
                  <a:cubicBezTo>
                    <a:pt x="1" y="2336"/>
                    <a:pt x="20" y="2342"/>
                    <a:pt x="56" y="2352"/>
                  </a:cubicBezTo>
                  <a:lnTo>
                    <a:pt x="56" y="2352"/>
                  </a:lnTo>
                  <a:cubicBezTo>
                    <a:pt x="49" y="2350"/>
                    <a:pt x="43" y="2348"/>
                    <a:pt x="36" y="2346"/>
                  </a:cubicBezTo>
                  <a:cubicBezTo>
                    <a:pt x="13" y="2339"/>
                    <a:pt x="2" y="2336"/>
                    <a:pt x="2" y="2336"/>
                  </a:cubicBezTo>
                  <a:close/>
                  <a:moveTo>
                    <a:pt x="143" y="1"/>
                  </a:moveTo>
                  <a:lnTo>
                    <a:pt x="653" y="2508"/>
                  </a:lnTo>
                  <a:lnTo>
                    <a:pt x="653" y="2508"/>
                  </a:lnTo>
                  <a:cubicBezTo>
                    <a:pt x="369" y="2442"/>
                    <a:pt x="152" y="2381"/>
                    <a:pt x="56" y="2352"/>
                  </a:cubicBezTo>
                  <a:lnTo>
                    <a:pt x="56" y="2352"/>
                  </a:lnTo>
                  <a:cubicBezTo>
                    <a:pt x="294" y="2430"/>
                    <a:pt x="499" y="2519"/>
                    <a:pt x="676" y="2618"/>
                  </a:cubicBezTo>
                  <a:lnTo>
                    <a:pt x="676" y="2618"/>
                  </a:lnTo>
                  <a:lnTo>
                    <a:pt x="653" y="2508"/>
                  </a:lnTo>
                  <a:lnTo>
                    <a:pt x="653" y="2508"/>
                  </a:lnTo>
                  <a:cubicBezTo>
                    <a:pt x="1160" y="2627"/>
                    <a:pt x="1878" y="2763"/>
                    <a:pt x="2499" y="2763"/>
                  </a:cubicBezTo>
                  <a:cubicBezTo>
                    <a:pt x="3088" y="2763"/>
                    <a:pt x="3590" y="2640"/>
                    <a:pt x="3739" y="2263"/>
                  </a:cubicBezTo>
                  <a:cubicBezTo>
                    <a:pt x="4191" y="1108"/>
                    <a:pt x="2239" y="322"/>
                    <a:pt x="143" y="1"/>
                  </a:cubicBezTo>
                  <a:close/>
                  <a:moveTo>
                    <a:pt x="676" y="2618"/>
                  </a:moveTo>
                  <a:lnTo>
                    <a:pt x="1274" y="5561"/>
                  </a:lnTo>
                  <a:cubicBezTo>
                    <a:pt x="1274" y="5561"/>
                    <a:pt x="2462" y="3618"/>
                    <a:pt x="676" y="2618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6858138" y="2180511"/>
              <a:ext cx="106014" cy="149113"/>
            </a:xfrm>
            <a:custGeom>
              <a:avLst/>
              <a:gdLst/>
              <a:ahLst/>
              <a:cxnLst/>
              <a:rect l="l" t="t" r="r" b="b"/>
              <a:pathLst>
                <a:path w="4157" h="5847" extrusionOk="0">
                  <a:moveTo>
                    <a:pt x="334" y="1"/>
                  </a:moveTo>
                  <a:cubicBezTo>
                    <a:pt x="251" y="1"/>
                    <a:pt x="179" y="48"/>
                    <a:pt x="167" y="120"/>
                  </a:cubicBezTo>
                  <a:cubicBezTo>
                    <a:pt x="156" y="203"/>
                    <a:pt x="215" y="263"/>
                    <a:pt x="287" y="287"/>
                  </a:cubicBezTo>
                  <a:cubicBezTo>
                    <a:pt x="2061" y="560"/>
                    <a:pt x="3382" y="1108"/>
                    <a:pt x="3727" y="1727"/>
                  </a:cubicBezTo>
                  <a:cubicBezTo>
                    <a:pt x="3847" y="1906"/>
                    <a:pt x="3858" y="2144"/>
                    <a:pt x="3775" y="2346"/>
                  </a:cubicBezTo>
                  <a:cubicBezTo>
                    <a:pt x="3656" y="2650"/>
                    <a:pt x="3224" y="2760"/>
                    <a:pt x="2674" y="2760"/>
                  </a:cubicBezTo>
                  <a:cubicBezTo>
                    <a:pt x="1911" y="2760"/>
                    <a:pt x="920" y="2547"/>
                    <a:pt x="227" y="2346"/>
                  </a:cubicBezTo>
                  <a:cubicBezTo>
                    <a:pt x="210" y="2341"/>
                    <a:pt x="193" y="2339"/>
                    <a:pt x="176" y="2339"/>
                  </a:cubicBezTo>
                  <a:cubicBezTo>
                    <a:pt x="112" y="2339"/>
                    <a:pt x="55" y="2375"/>
                    <a:pt x="37" y="2442"/>
                  </a:cubicBezTo>
                  <a:cubicBezTo>
                    <a:pt x="25" y="2453"/>
                    <a:pt x="1" y="2573"/>
                    <a:pt x="167" y="2632"/>
                  </a:cubicBezTo>
                  <a:cubicBezTo>
                    <a:pt x="918" y="2870"/>
                    <a:pt x="1394" y="3251"/>
                    <a:pt x="1584" y="3775"/>
                  </a:cubicBezTo>
                  <a:cubicBezTo>
                    <a:pt x="1918" y="4644"/>
                    <a:pt x="1322" y="5621"/>
                    <a:pt x="1322" y="5632"/>
                  </a:cubicBezTo>
                  <a:cubicBezTo>
                    <a:pt x="1287" y="5692"/>
                    <a:pt x="1299" y="5775"/>
                    <a:pt x="1370" y="5823"/>
                  </a:cubicBezTo>
                  <a:cubicBezTo>
                    <a:pt x="1394" y="5835"/>
                    <a:pt x="1418" y="5847"/>
                    <a:pt x="1441" y="5847"/>
                  </a:cubicBezTo>
                  <a:cubicBezTo>
                    <a:pt x="1489" y="5847"/>
                    <a:pt x="1537" y="5811"/>
                    <a:pt x="1561" y="5775"/>
                  </a:cubicBezTo>
                  <a:cubicBezTo>
                    <a:pt x="1584" y="5728"/>
                    <a:pt x="2227" y="4668"/>
                    <a:pt x="1858" y="3680"/>
                  </a:cubicBezTo>
                  <a:cubicBezTo>
                    <a:pt x="1739" y="3370"/>
                    <a:pt x="1549" y="3096"/>
                    <a:pt x="1287" y="2894"/>
                  </a:cubicBezTo>
                  <a:lnTo>
                    <a:pt x="1287" y="2894"/>
                  </a:lnTo>
                  <a:cubicBezTo>
                    <a:pt x="1721" y="2975"/>
                    <a:pt x="2201" y="3039"/>
                    <a:pt x="2639" y="3039"/>
                  </a:cubicBezTo>
                  <a:cubicBezTo>
                    <a:pt x="3295" y="3039"/>
                    <a:pt x="3859" y="2896"/>
                    <a:pt x="4037" y="2453"/>
                  </a:cubicBezTo>
                  <a:cubicBezTo>
                    <a:pt x="4156" y="2168"/>
                    <a:pt x="4132" y="1846"/>
                    <a:pt x="3977" y="1584"/>
                  </a:cubicBezTo>
                  <a:cubicBezTo>
                    <a:pt x="3394" y="572"/>
                    <a:pt x="1239" y="144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5646106" y="2274947"/>
              <a:ext cx="208534" cy="210702"/>
            </a:xfrm>
            <a:custGeom>
              <a:avLst/>
              <a:gdLst/>
              <a:ahLst/>
              <a:cxnLst/>
              <a:rect l="l" t="t" r="r" b="b"/>
              <a:pathLst>
                <a:path w="8177" h="8262" extrusionOk="0">
                  <a:moveTo>
                    <a:pt x="8177" y="1"/>
                  </a:moveTo>
                  <a:lnTo>
                    <a:pt x="8177" y="1"/>
                  </a:lnTo>
                  <a:cubicBezTo>
                    <a:pt x="8176" y="1"/>
                    <a:pt x="354" y="965"/>
                    <a:pt x="9" y="8097"/>
                  </a:cubicBezTo>
                  <a:cubicBezTo>
                    <a:pt x="1" y="8234"/>
                    <a:pt x="124" y="8262"/>
                    <a:pt x="267" y="8262"/>
                  </a:cubicBezTo>
                  <a:cubicBezTo>
                    <a:pt x="335" y="8262"/>
                    <a:pt x="408" y="8255"/>
                    <a:pt x="473" y="8252"/>
                  </a:cubicBezTo>
                  <a:cubicBezTo>
                    <a:pt x="2045" y="8121"/>
                    <a:pt x="7843" y="7204"/>
                    <a:pt x="8177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5642383" y="2271300"/>
              <a:ext cx="215598" cy="217817"/>
            </a:xfrm>
            <a:custGeom>
              <a:avLst/>
              <a:gdLst/>
              <a:ahLst/>
              <a:cxnLst/>
              <a:rect l="l" t="t" r="r" b="b"/>
              <a:pathLst>
                <a:path w="8454" h="8541" extrusionOk="0">
                  <a:moveTo>
                    <a:pt x="8168" y="310"/>
                  </a:moveTo>
                  <a:lnTo>
                    <a:pt x="8168" y="310"/>
                  </a:lnTo>
                  <a:cubicBezTo>
                    <a:pt x="7775" y="7168"/>
                    <a:pt x="2298" y="8121"/>
                    <a:pt x="607" y="8252"/>
                  </a:cubicBezTo>
                  <a:lnTo>
                    <a:pt x="548" y="8252"/>
                  </a:lnTo>
                  <a:cubicBezTo>
                    <a:pt x="506" y="8258"/>
                    <a:pt x="465" y="8261"/>
                    <a:pt x="423" y="8261"/>
                  </a:cubicBezTo>
                  <a:cubicBezTo>
                    <a:pt x="381" y="8261"/>
                    <a:pt x="339" y="8258"/>
                    <a:pt x="298" y="8252"/>
                  </a:cubicBezTo>
                  <a:cubicBezTo>
                    <a:pt x="595" y="1894"/>
                    <a:pt x="7037" y="513"/>
                    <a:pt x="8168" y="310"/>
                  </a:cubicBezTo>
                  <a:close/>
                  <a:moveTo>
                    <a:pt x="8299" y="1"/>
                  </a:moveTo>
                  <a:cubicBezTo>
                    <a:pt x="8215" y="13"/>
                    <a:pt x="357" y="1060"/>
                    <a:pt x="12" y="8240"/>
                  </a:cubicBezTo>
                  <a:cubicBezTo>
                    <a:pt x="0" y="8311"/>
                    <a:pt x="36" y="8395"/>
                    <a:pt x="95" y="8454"/>
                  </a:cubicBezTo>
                  <a:cubicBezTo>
                    <a:pt x="165" y="8514"/>
                    <a:pt x="252" y="8540"/>
                    <a:pt x="341" y="8540"/>
                  </a:cubicBezTo>
                  <a:cubicBezTo>
                    <a:pt x="358" y="8540"/>
                    <a:pt x="376" y="8539"/>
                    <a:pt x="393" y="8538"/>
                  </a:cubicBezTo>
                  <a:cubicBezTo>
                    <a:pt x="453" y="8538"/>
                    <a:pt x="512" y="8538"/>
                    <a:pt x="572" y="8526"/>
                  </a:cubicBezTo>
                  <a:lnTo>
                    <a:pt x="631" y="8526"/>
                  </a:lnTo>
                  <a:cubicBezTo>
                    <a:pt x="2381" y="8395"/>
                    <a:pt x="8132" y="7395"/>
                    <a:pt x="8454" y="156"/>
                  </a:cubicBezTo>
                  <a:cubicBezTo>
                    <a:pt x="8454" y="72"/>
                    <a:pt x="8382" y="1"/>
                    <a:pt x="829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5305954" y="1877235"/>
              <a:ext cx="571154" cy="646106"/>
            </a:xfrm>
            <a:custGeom>
              <a:avLst/>
              <a:gdLst/>
              <a:ahLst/>
              <a:cxnLst/>
              <a:rect l="l" t="t" r="r" b="b"/>
              <a:pathLst>
                <a:path w="22396" h="25335" extrusionOk="0">
                  <a:moveTo>
                    <a:pt x="4350" y="1"/>
                  </a:moveTo>
                  <a:cubicBezTo>
                    <a:pt x="3208" y="1"/>
                    <a:pt x="2605" y="422"/>
                    <a:pt x="2322" y="796"/>
                  </a:cubicBezTo>
                  <a:cubicBezTo>
                    <a:pt x="2107" y="1082"/>
                    <a:pt x="1238" y="3094"/>
                    <a:pt x="1238" y="3094"/>
                  </a:cubicBezTo>
                  <a:lnTo>
                    <a:pt x="0" y="5809"/>
                  </a:lnTo>
                  <a:lnTo>
                    <a:pt x="2369" y="8107"/>
                  </a:lnTo>
                  <a:lnTo>
                    <a:pt x="15716" y="25335"/>
                  </a:lnTo>
                  <a:lnTo>
                    <a:pt x="22396" y="17072"/>
                  </a:lnTo>
                  <a:lnTo>
                    <a:pt x="11621" y="6178"/>
                  </a:lnTo>
                  <a:cubicBezTo>
                    <a:pt x="11621" y="6178"/>
                    <a:pt x="9763" y="1261"/>
                    <a:pt x="6144" y="272"/>
                  </a:cubicBezTo>
                  <a:cubicBezTo>
                    <a:pt x="5434" y="79"/>
                    <a:pt x="4842" y="1"/>
                    <a:pt x="435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5302001" y="1873741"/>
              <a:ext cx="579060" cy="653247"/>
            </a:xfrm>
            <a:custGeom>
              <a:avLst/>
              <a:gdLst/>
              <a:ahLst/>
              <a:cxnLst/>
              <a:rect l="l" t="t" r="r" b="b"/>
              <a:pathLst>
                <a:path w="22706" h="25615" extrusionOk="0">
                  <a:moveTo>
                    <a:pt x="4512" y="279"/>
                  </a:moveTo>
                  <a:cubicBezTo>
                    <a:pt x="4982" y="279"/>
                    <a:pt x="5555" y="352"/>
                    <a:pt x="6251" y="540"/>
                  </a:cubicBezTo>
                  <a:cubicBezTo>
                    <a:pt x="9763" y="1505"/>
                    <a:pt x="11621" y="6315"/>
                    <a:pt x="11645" y="6362"/>
                  </a:cubicBezTo>
                  <a:cubicBezTo>
                    <a:pt x="11645" y="6386"/>
                    <a:pt x="11656" y="6398"/>
                    <a:pt x="11668" y="6422"/>
                  </a:cubicBezTo>
                  <a:lnTo>
                    <a:pt x="22360" y="17209"/>
                  </a:lnTo>
                  <a:lnTo>
                    <a:pt x="15883" y="25246"/>
                  </a:lnTo>
                  <a:lnTo>
                    <a:pt x="2620" y="8148"/>
                  </a:lnTo>
                  <a:lnTo>
                    <a:pt x="322" y="5910"/>
                  </a:lnTo>
                  <a:lnTo>
                    <a:pt x="1524" y="3291"/>
                  </a:lnTo>
                  <a:cubicBezTo>
                    <a:pt x="1870" y="2481"/>
                    <a:pt x="2441" y="1219"/>
                    <a:pt x="2584" y="1017"/>
                  </a:cubicBezTo>
                  <a:cubicBezTo>
                    <a:pt x="2789" y="752"/>
                    <a:pt x="3319" y="279"/>
                    <a:pt x="4512" y="279"/>
                  </a:cubicBezTo>
                  <a:close/>
                  <a:moveTo>
                    <a:pt x="4505" y="1"/>
                  </a:moveTo>
                  <a:cubicBezTo>
                    <a:pt x="3187" y="1"/>
                    <a:pt x="2591" y="544"/>
                    <a:pt x="2358" y="838"/>
                  </a:cubicBezTo>
                  <a:cubicBezTo>
                    <a:pt x="2143" y="1136"/>
                    <a:pt x="1358" y="2969"/>
                    <a:pt x="1262" y="3172"/>
                  </a:cubicBezTo>
                  <a:lnTo>
                    <a:pt x="24" y="5886"/>
                  </a:lnTo>
                  <a:cubicBezTo>
                    <a:pt x="0" y="5946"/>
                    <a:pt x="12" y="6005"/>
                    <a:pt x="60" y="6053"/>
                  </a:cubicBezTo>
                  <a:lnTo>
                    <a:pt x="2417" y="8339"/>
                  </a:lnTo>
                  <a:lnTo>
                    <a:pt x="15764" y="25567"/>
                  </a:lnTo>
                  <a:cubicBezTo>
                    <a:pt x="15788" y="25591"/>
                    <a:pt x="15836" y="25615"/>
                    <a:pt x="15871" y="25615"/>
                  </a:cubicBezTo>
                  <a:cubicBezTo>
                    <a:pt x="15919" y="25615"/>
                    <a:pt x="15955" y="25591"/>
                    <a:pt x="15978" y="25567"/>
                  </a:cubicBezTo>
                  <a:lnTo>
                    <a:pt x="22658" y="17292"/>
                  </a:lnTo>
                  <a:cubicBezTo>
                    <a:pt x="22705" y="17233"/>
                    <a:pt x="22705" y="17149"/>
                    <a:pt x="22646" y="17102"/>
                  </a:cubicBezTo>
                  <a:lnTo>
                    <a:pt x="11895" y="6243"/>
                  </a:lnTo>
                  <a:cubicBezTo>
                    <a:pt x="11716" y="5791"/>
                    <a:pt x="9871" y="1231"/>
                    <a:pt x="6334" y="278"/>
                  </a:cubicBezTo>
                  <a:cubicBezTo>
                    <a:pt x="5608" y="79"/>
                    <a:pt x="5004" y="1"/>
                    <a:pt x="4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5270709" y="1965550"/>
              <a:ext cx="102061" cy="84592"/>
            </a:xfrm>
            <a:custGeom>
              <a:avLst/>
              <a:gdLst/>
              <a:ahLst/>
              <a:cxnLst/>
              <a:rect l="l" t="t" r="r" b="b"/>
              <a:pathLst>
                <a:path w="4002" h="3317" extrusionOk="0">
                  <a:moveTo>
                    <a:pt x="833" y="0"/>
                  </a:moveTo>
                  <a:cubicBezTo>
                    <a:pt x="491" y="0"/>
                    <a:pt x="299" y="211"/>
                    <a:pt x="203" y="476"/>
                  </a:cubicBezTo>
                  <a:cubicBezTo>
                    <a:pt x="1" y="1012"/>
                    <a:pt x="191" y="1619"/>
                    <a:pt x="668" y="1941"/>
                  </a:cubicBezTo>
                  <a:lnTo>
                    <a:pt x="2215" y="3060"/>
                  </a:lnTo>
                  <a:cubicBezTo>
                    <a:pt x="2563" y="3237"/>
                    <a:pt x="2849" y="3317"/>
                    <a:pt x="3086" y="3317"/>
                  </a:cubicBezTo>
                  <a:cubicBezTo>
                    <a:pt x="3279" y="3317"/>
                    <a:pt x="3439" y="3264"/>
                    <a:pt x="3573" y="3167"/>
                  </a:cubicBezTo>
                  <a:cubicBezTo>
                    <a:pt x="4001" y="2858"/>
                    <a:pt x="3978" y="2203"/>
                    <a:pt x="3573" y="1858"/>
                  </a:cubicBezTo>
                  <a:lnTo>
                    <a:pt x="1918" y="465"/>
                  </a:lnTo>
                  <a:cubicBezTo>
                    <a:pt x="1834" y="393"/>
                    <a:pt x="1739" y="322"/>
                    <a:pt x="1644" y="274"/>
                  </a:cubicBezTo>
                  <a:cubicBezTo>
                    <a:pt x="1309" y="79"/>
                    <a:pt x="1043" y="0"/>
                    <a:pt x="83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5266782" y="1961955"/>
              <a:ext cx="106906" cy="91962"/>
            </a:xfrm>
            <a:custGeom>
              <a:avLst/>
              <a:gdLst/>
              <a:ahLst/>
              <a:cxnLst/>
              <a:rect l="l" t="t" r="r" b="b"/>
              <a:pathLst>
                <a:path w="4192" h="3606" extrusionOk="0">
                  <a:moveTo>
                    <a:pt x="964" y="283"/>
                  </a:moveTo>
                  <a:cubicBezTo>
                    <a:pt x="972" y="283"/>
                    <a:pt x="980" y="284"/>
                    <a:pt x="988" y="284"/>
                  </a:cubicBezTo>
                  <a:cubicBezTo>
                    <a:pt x="1250" y="296"/>
                    <a:pt x="1512" y="391"/>
                    <a:pt x="1727" y="534"/>
                  </a:cubicBezTo>
                  <a:cubicBezTo>
                    <a:pt x="1822" y="582"/>
                    <a:pt x="1905" y="641"/>
                    <a:pt x="1977" y="713"/>
                  </a:cubicBezTo>
                  <a:lnTo>
                    <a:pt x="3632" y="2106"/>
                  </a:lnTo>
                  <a:cubicBezTo>
                    <a:pt x="3798" y="2249"/>
                    <a:pt x="3893" y="2463"/>
                    <a:pt x="3893" y="2701"/>
                  </a:cubicBezTo>
                  <a:cubicBezTo>
                    <a:pt x="3882" y="2892"/>
                    <a:pt x="3786" y="3082"/>
                    <a:pt x="3632" y="3201"/>
                  </a:cubicBezTo>
                  <a:cubicBezTo>
                    <a:pt x="3517" y="3280"/>
                    <a:pt x="3383" y="3321"/>
                    <a:pt x="3227" y="3321"/>
                  </a:cubicBezTo>
                  <a:cubicBezTo>
                    <a:pt x="3010" y="3321"/>
                    <a:pt x="2752" y="3242"/>
                    <a:pt x="2453" y="3082"/>
                  </a:cubicBezTo>
                  <a:lnTo>
                    <a:pt x="893" y="1963"/>
                  </a:lnTo>
                  <a:cubicBezTo>
                    <a:pt x="476" y="1677"/>
                    <a:pt x="298" y="1141"/>
                    <a:pt x="476" y="665"/>
                  </a:cubicBezTo>
                  <a:cubicBezTo>
                    <a:pt x="534" y="446"/>
                    <a:pt x="736" y="283"/>
                    <a:pt x="964" y="283"/>
                  </a:cubicBezTo>
                  <a:close/>
                  <a:moveTo>
                    <a:pt x="990" y="0"/>
                  </a:moveTo>
                  <a:cubicBezTo>
                    <a:pt x="891" y="0"/>
                    <a:pt x="799" y="16"/>
                    <a:pt x="715" y="46"/>
                  </a:cubicBezTo>
                  <a:cubicBezTo>
                    <a:pt x="476" y="129"/>
                    <a:pt x="298" y="320"/>
                    <a:pt x="214" y="558"/>
                  </a:cubicBezTo>
                  <a:cubicBezTo>
                    <a:pt x="0" y="1165"/>
                    <a:pt x="203" y="1832"/>
                    <a:pt x="726" y="2201"/>
                  </a:cubicBezTo>
                  <a:lnTo>
                    <a:pt x="2298" y="3332"/>
                  </a:lnTo>
                  <a:cubicBezTo>
                    <a:pt x="2584" y="3487"/>
                    <a:pt x="2905" y="3582"/>
                    <a:pt x="3239" y="3606"/>
                  </a:cubicBezTo>
                  <a:cubicBezTo>
                    <a:pt x="3441" y="3606"/>
                    <a:pt x="3632" y="3546"/>
                    <a:pt x="3798" y="3427"/>
                  </a:cubicBezTo>
                  <a:cubicBezTo>
                    <a:pt x="4036" y="3261"/>
                    <a:pt x="4167" y="2987"/>
                    <a:pt x="4179" y="2701"/>
                  </a:cubicBezTo>
                  <a:cubicBezTo>
                    <a:pt x="4191" y="2391"/>
                    <a:pt x="4060" y="2094"/>
                    <a:pt x="3822" y="1880"/>
                  </a:cubicBezTo>
                  <a:lnTo>
                    <a:pt x="2167" y="498"/>
                  </a:lnTo>
                  <a:cubicBezTo>
                    <a:pt x="2072" y="415"/>
                    <a:pt x="1977" y="344"/>
                    <a:pt x="1869" y="284"/>
                  </a:cubicBezTo>
                  <a:cubicBezTo>
                    <a:pt x="1537" y="96"/>
                    <a:pt x="1241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5292284" y="1914571"/>
              <a:ext cx="110859" cy="97547"/>
            </a:xfrm>
            <a:custGeom>
              <a:avLst/>
              <a:gdLst/>
              <a:ahLst/>
              <a:cxnLst/>
              <a:rect l="l" t="t" r="r" b="b"/>
              <a:pathLst>
                <a:path w="4347" h="3825" extrusionOk="0">
                  <a:moveTo>
                    <a:pt x="933" y="1"/>
                  </a:moveTo>
                  <a:cubicBezTo>
                    <a:pt x="587" y="1"/>
                    <a:pt x="377" y="213"/>
                    <a:pt x="250" y="487"/>
                  </a:cubicBezTo>
                  <a:cubicBezTo>
                    <a:pt x="0" y="1071"/>
                    <a:pt x="167" y="1749"/>
                    <a:pt x="679" y="2142"/>
                  </a:cubicBezTo>
                  <a:lnTo>
                    <a:pt x="2334" y="3487"/>
                  </a:lnTo>
                  <a:cubicBezTo>
                    <a:pt x="2738" y="3721"/>
                    <a:pt x="3066" y="3824"/>
                    <a:pt x="3338" y="3824"/>
                  </a:cubicBezTo>
                  <a:cubicBezTo>
                    <a:pt x="3523" y="3824"/>
                    <a:pt x="3682" y="3777"/>
                    <a:pt x="3822" y="3690"/>
                  </a:cubicBezTo>
                  <a:cubicBezTo>
                    <a:pt x="4334" y="3368"/>
                    <a:pt x="4346" y="2630"/>
                    <a:pt x="3917" y="2225"/>
                  </a:cubicBezTo>
                  <a:lnTo>
                    <a:pt x="2167" y="582"/>
                  </a:lnTo>
                  <a:cubicBezTo>
                    <a:pt x="2084" y="499"/>
                    <a:pt x="1977" y="416"/>
                    <a:pt x="1870" y="356"/>
                  </a:cubicBezTo>
                  <a:cubicBezTo>
                    <a:pt x="1480" y="103"/>
                    <a:pt x="1174" y="1"/>
                    <a:pt x="93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5288331" y="1910950"/>
              <a:ext cx="116011" cy="105019"/>
            </a:xfrm>
            <a:custGeom>
              <a:avLst/>
              <a:gdLst/>
              <a:ahLst/>
              <a:cxnLst/>
              <a:rect l="l" t="t" r="r" b="b"/>
              <a:pathLst>
                <a:path w="4549" h="4118" extrusionOk="0">
                  <a:moveTo>
                    <a:pt x="1096" y="284"/>
                  </a:moveTo>
                  <a:cubicBezTo>
                    <a:pt x="1322" y="284"/>
                    <a:pt x="1608" y="391"/>
                    <a:pt x="1953" y="617"/>
                  </a:cubicBezTo>
                  <a:cubicBezTo>
                    <a:pt x="2048" y="677"/>
                    <a:pt x="2144" y="748"/>
                    <a:pt x="2227" y="832"/>
                  </a:cubicBezTo>
                  <a:lnTo>
                    <a:pt x="3965" y="2475"/>
                  </a:lnTo>
                  <a:cubicBezTo>
                    <a:pt x="4156" y="2653"/>
                    <a:pt x="4251" y="2903"/>
                    <a:pt x="4227" y="3165"/>
                  </a:cubicBezTo>
                  <a:cubicBezTo>
                    <a:pt x="4215" y="3391"/>
                    <a:pt x="4084" y="3594"/>
                    <a:pt x="3906" y="3713"/>
                  </a:cubicBezTo>
                  <a:cubicBezTo>
                    <a:pt x="3783" y="3790"/>
                    <a:pt x="3642" y="3829"/>
                    <a:pt x="3483" y="3829"/>
                  </a:cubicBezTo>
                  <a:cubicBezTo>
                    <a:pt x="3228" y="3829"/>
                    <a:pt x="2925" y="3728"/>
                    <a:pt x="2572" y="3522"/>
                  </a:cubicBezTo>
                  <a:lnTo>
                    <a:pt x="917" y="2177"/>
                  </a:lnTo>
                  <a:cubicBezTo>
                    <a:pt x="465" y="1832"/>
                    <a:pt x="298" y="1213"/>
                    <a:pt x="524" y="689"/>
                  </a:cubicBezTo>
                  <a:cubicBezTo>
                    <a:pt x="596" y="510"/>
                    <a:pt x="739" y="367"/>
                    <a:pt x="917" y="308"/>
                  </a:cubicBezTo>
                  <a:cubicBezTo>
                    <a:pt x="977" y="284"/>
                    <a:pt x="1036" y="284"/>
                    <a:pt x="1096" y="284"/>
                  </a:cubicBezTo>
                  <a:close/>
                  <a:moveTo>
                    <a:pt x="1095" y="0"/>
                  </a:moveTo>
                  <a:cubicBezTo>
                    <a:pt x="1007" y="0"/>
                    <a:pt x="924" y="12"/>
                    <a:pt x="846" y="34"/>
                  </a:cubicBezTo>
                  <a:cubicBezTo>
                    <a:pt x="584" y="117"/>
                    <a:pt x="370" y="320"/>
                    <a:pt x="274" y="570"/>
                  </a:cubicBezTo>
                  <a:cubicBezTo>
                    <a:pt x="0" y="1213"/>
                    <a:pt x="191" y="1963"/>
                    <a:pt x="739" y="2403"/>
                  </a:cubicBezTo>
                  <a:lnTo>
                    <a:pt x="2417" y="3749"/>
                  </a:lnTo>
                  <a:cubicBezTo>
                    <a:pt x="2739" y="3963"/>
                    <a:pt x="3108" y="4094"/>
                    <a:pt x="3489" y="4118"/>
                  </a:cubicBezTo>
                  <a:lnTo>
                    <a:pt x="3501" y="4106"/>
                  </a:lnTo>
                  <a:cubicBezTo>
                    <a:pt x="3508" y="4106"/>
                    <a:pt x="3516" y="4106"/>
                    <a:pt x="3523" y="4106"/>
                  </a:cubicBezTo>
                  <a:cubicBezTo>
                    <a:pt x="4037" y="4106"/>
                    <a:pt x="4466" y="3705"/>
                    <a:pt x="4513" y="3177"/>
                  </a:cubicBezTo>
                  <a:cubicBezTo>
                    <a:pt x="4549" y="2844"/>
                    <a:pt x="4418" y="2498"/>
                    <a:pt x="4168" y="2260"/>
                  </a:cubicBezTo>
                  <a:lnTo>
                    <a:pt x="2417" y="617"/>
                  </a:lnTo>
                  <a:cubicBezTo>
                    <a:pt x="2322" y="534"/>
                    <a:pt x="2215" y="451"/>
                    <a:pt x="2108" y="367"/>
                  </a:cubicBezTo>
                  <a:cubicBezTo>
                    <a:pt x="1725" y="121"/>
                    <a:pt x="1383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5322046" y="1870401"/>
              <a:ext cx="109635" cy="99944"/>
            </a:xfrm>
            <a:custGeom>
              <a:avLst/>
              <a:gdLst/>
              <a:ahLst/>
              <a:cxnLst/>
              <a:rect l="l" t="t" r="r" b="b"/>
              <a:pathLst>
                <a:path w="4299" h="3919" extrusionOk="0">
                  <a:moveTo>
                    <a:pt x="969" y="1"/>
                  </a:moveTo>
                  <a:cubicBezTo>
                    <a:pt x="632" y="1"/>
                    <a:pt x="417" y="207"/>
                    <a:pt x="286" y="469"/>
                  </a:cubicBezTo>
                  <a:cubicBezTo>
                    <a:pt x="0" y="1040"/>
                    <a:pt x="155" y="1731"/>
                    <a:pt x="643" y="2148"/>
                  </a:cubicBezTo>
                  <a:lnTo>
                    <a:pt x="2250" y="3541"/>
                  </a:lnTo>
                  <a:cubicBezTo>
                    <a:pt x="2669" y="3802"/>
                    <a:pt x="3008" y="3919"/>
                    <a:pt x="3291" y="3919"/>
                  </a:cubicBezTo>
                  <a:cubicBezTo>
                    <a:pt x="3458" y="3919"/>
                    <a:pt x="3606" y="3878"/>
                    <a:pt x="3739" y="3803"/>
                  </a:cubicBezTo>
                  <a:cubicBezTo>
                    <a:pt x="4251" y="3493"/>
                    <a:pt x="4298" y="2767"/>
                    <a:pt x="3882" y="2338"/>
                  </a:cubicBezTo>
                  <a:lnTo>
                    <a:pt x="2203" y="636"/>
                  </a:lnTo>
                  <a:cubicBezTo>
                    <a:pt x="2107" y="540"/>
                    <a:pt x="2012" y="457"/>
                    <a:pt x="1917" y="386"/>
                  </a:cubicBezTo>
                  <a:cubicBezTo>
                    <a:pt x="1526" y="110"/>
                    <a:pt x="1215" y="1"/>
                    <a:pt x="96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5318399" y="1866856"/>
              <a:ext cx="114175" cy="107519"/>
            </a:xfrm>
            <a:custGeom>
              <a:avLst/>
              <a:gdLst/>
              <a:ahLst/>
              <a:cxnLst/>
              <a:rect l="l" t="t" r="r" b="b"/>
              <a:pathLst>
                <a:path w="4477" h="4216" extrusionOk="0">
                  <a:moveTo>
                    <a:pt x="1107" y="286"/>
                  </a:moveTo>
                  <a:cubicBezTo>
                    <a:pt x="1346" y="286"/>
                    <a:pt x="1631" y="405"/>
                    <a:pt x="1977" y="644"/>
                  </a:cubicBezTo>
                  <a:cubicBezTo>
                    <a:pt x="2072" y="715"/>
                    <a:pt x="2155" y="786"/>
                    <a:pt x="2239" y="870"/>
                  </a:cubicBezTo>
                  <a:lnTo>
                    <a:pt x="3917" y="2584"/>
                  </a:lnTo>
                  <a:cubicBezTo>
                    <a:pt x="4096" y="2763"/>
                    <a:pt x="4179" y="3025"/>
                    <a:pt x="4155" y="3275"/>
                  </a:cubicBezTo>
                  <a:cubicBezTo>
                    <a:pt x="4132" y="3501"/>
                    <a:pt x="4001" y="3704"/>
                    <a:pt x="3798" y="3823"/>
                  </a:cubicBezTo>
                  <a:cubicBezTo>
                    <a:pt x="3686" y="3889"/>
                    <a:pt x="3560" y="3922"/>
                    <a:pt x="3420" y="3922"/>
                  </a:cubicBezTo>
                  <a:cubicBezTo>
                    <a:pt x="3157" y="3922"/>
                    <a:pt x="2846" y="3805"/>
                    <a:pt x="2489" y="3573"/>
                  </a:cubicBezTo>
                  <a:lnTo>
                    <a:pt x="881" y="2168"/>
                  </a:lnTo>
                  <a:cubicBezTo>
                    <a:pt x="441" y="1799"/>
                    <a:pt x="298" y="1191"/>
                    <a:pt x="548" y="667"/>
                  </a:cubicBezTo>
                  <a:cubicBezTo>
                    <a:pt x="619" y="489"/>
                    <a:pt x="774" y="358"/>
                    <a:pt x="953" y="298"/>
                  </a:cubicBezTo>
                  <a:cubicBezTo>
                    <a:pt x="1000" y="286"/>
                    <a:pt x="1060" y="286"/>
                    <a:pt x="1107" y="286"/>
                  </a:cubicBezTo>
                  <a:close/>
                  <a:moveTo>
                    <a:pt x="1109" y="0"/>
                  </a:moveTo>
                  <a:cubicBezTo>
                    <a:pt x="1038" y="0"/>
                    <a:pt x="970" y="8"/>
                    <a:pt x="905" y="24"/>
                  </a:cubicBezTo>
                  <a:cubicBezTo>
                    <a:pt x="631" y="96"/>
                    <a:pt x="417" y="286"/>
                    <a:pt x="310" y="536"/>
                  </a:cubicBezTo>
                  <a:cubicBezTo>
                    <a:pt x="0" y="1167"/>
                    <a:pt x="167" y="1929"/>
                    <a:pt x="691" y="2382"/>
                  </a:cubicBezTo>
                  <a:lnTo>
                    <a:pt x="2322" y="3799"/>
                  </a:lnTo>
                  <a:cubicBezTo>
                    <a:pt x="2739" y="4073"/>
                    <a:pt x="3108" y="4204"/>
                    <a:pt x="3429" y="4204"/>
                  </a:cubicBezTo>
                  <a:lnTo>
                    <a:pt x="3429" y="4215"/>
                  </a:lnTo>
                  <a:cubicBezTo>
                    <a:pt x="3941" y="4215"/>
                    <a:pt x="4382" y="3834"/>
                    <a:pt x="4441" y="3323"/>
                  </a:cubicBezTo>
                  <a:cubicBezTo>
                    <a:pt x="4477" y="2977"/>
                    <a:pt x="4370" y="2632"/>
                    <a:pt x="4132" y="2382"/>
                  </a:cubicBezTo>
                  <a:lnTo>
                    <a:pt x="2441" y="679"/>
                  </a:lnTo>
                  <a:cubicBezTo>
                    <a:pt x="2358" y="572"/>
                    <a:pt x="2250" y="489"/>
                    <a:pt x="2143" y="417"/>
                  </a:cubicBezTo>
                  <a:cubicBezTo>
                    <a:pt x="1750" y="139"/>
                    <a:pt x="1403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5363334" y="1832504"/>
              <a:ext cx="106294" cy="103770"/>
            </a:xfrm>
            <a:custGeom>
              <a:avLst/>
              <a:gdLst/>
              <a:ahLst/>
              <a:cxnLst/>
              <a:rect l="l" t="t" r="r" b="b"/>
              <a:pathLst>
                <a:path w="4168" h="4069" extrusionOk="0">
                  <a:moveTo>
                    <a:pt x="963" y="0"/>
                  </a:moveTo>
                  <a:cubicBezTo>
                    <a:pt x="661" y="0"/>
                    <a:pt x="452" y="180"/>
                    <a:pt x="310" y="419"/>
                  </a:cubicBezTo>
                  <a:cubicBezTo>
                    <a:pt x="0" y="979"/>
                    <a:pt x="96" y="1669"/>
                    <a:pt x="560" y="2110"/>
                  </a:cubicBezTo>
                  <a:lnTo>
                    <a:pt x="2072" y="3622"/>
                  </a:lnTo>
                  <a:cubicBezTo>
                    <a:pt x="2497" y="3934"/>
                    <a:pt x="2846" y="4069"/>
                    <a:pt x="3142" y="4069"/>
                  </a:cubicBezTo>
                  <a:cubicBezTo>
                    <a:pt x="3285" y="4069"/>
                    <a:pt x="3416" y="4037"/>
                    <a:pt x="3536" y="3979"/>
                  </a:cubicBezTo>
                  <a:cubicBezTo>
                    <a:pt x="4072" y="3705"/>
                    <a:pt x="4168" y="2979"/>
                    <a:pt x="3775" y="2526"/>
                  </a:cubicBezTo>
                  <a:lnTo>
                    <a:pt x="2215" y="717"/>
                  </a:lnTo>
                  <a:cubicBezTo>
                    <a:pt x="2132" y="621"/>
                    <a:pt x="2036" y="526"/>
                    <a:pt x="1941" y="455"/>
                  </a:cubicBezTo>
                  <a:cubicBezTo>
                    <a:pt x="1538" y="128"/>
                    <a:pt x="1217" y="0"/>
                    <a:pt x="96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5359381" y="1829112"/>
              <a:ext cx="111165" cy="110961"/>
            </a:xfrm>
            <a:custGeom>
              <a:avLst/>
              <a:gdLst/>
              <a:ahLst/>
              <a:cxnLst/>
              <a:rect l="l" t="t" r="r" b="b"/>
              <a:pathLst>
                <a:path w="4359" h="4351" extrusionOk="0">
                  <a:moveTo>
                    <a:pt x="1120" y="278"/>
                  </a:moveTo>
                  <a:cubicBezTo>
                    <a:pt x="1370" y="278"/>
                    <a:pt x="1667" y="421"/>
                    <a:pt x="2013" y="695"/>
                  </a:cubicBezTo>
                  <a:cubicBezTo>
                    <a:pt x="2096" y="766"/>
                    <a:pt x="2179" y="850"/>
                    <a:pt x="2263" y="945"/>
                  </a:cubicBezTo>
                  <a:lnTo>
                    <a:pt x="3822" y="2755"/>
                  </a:lnTo>
                  <a:cubicBezTo>
                    <a:pt x="3989" y="2945"/>
                    <a:pt x="4061" y="3219"/>
                    <a:pt x="4013" y="3469"/>
                  </a:cubicBezTo>
                  <a:cubicBezTo>
                    <a:pt x="3977" y="3695"/>
                    <a:pt x="3834" y="3886"/>
                    <a:pt x="3632" y="3981"/>
                  </a:cubicBezTo>
                  <a:cubicBezTo>
                    <a:pt x="3528" y="4031"/>
                    <a:pt x="3416" y="4057"/>
                    <a:pt x="3296" y="4057"/>
                  </a:cubicBezTo>
                  <a:cubicBezTo>
                    <a:pt x="3019" y="4057"/>
                    <a:pt x="2700" y="3922"/>
                    <a:pt x="2334" y="3648"/>
                  </a:cubicBezTo>
                  <a:lnTo>
                    <a:pt x="822" y="2147"/>
                  </a:lnTo>
                  <a:cubicBezTo>
                    <a:pt x="405" y="1755"/>
                    <a:pt x="310" y="1123"/>
                    <a:pt x="584" y="623"/>
                  </a:cubicBezTo>
                  <a:cubicBezTo>
                    <a:pt x="667" y="457"/>
                    <a:pt x="834" y="326"/>
                    <a:pt x="1024" y="278"/>
                  </a:cubicBezTo>
                  <a:close/>
                  <a:moveTo>
                    <a:pt x="1134" y="0"/>
                  </a:moveTo>
                  <a:cubicBezTo>
                    <a:pt x="1080" y="0"/>
                    <a:pt x="1027" y="5"/>
                    <a:pt x="977" y="16"/>
                  </a:cubicBezTo>
                  <a:cubicBezTo>
                    <a:pt x="703" y="64"/>
                    <a:pt x="465" y="242"/>
                    <a:pt x="346" y="492"/>
                  </a:cubicBezTo>
                  <a:cubicBezTo>
                    <a:pt x="1" y="1100"/>
                    <a:pt x="120" y="1862"/>
                    <a:pt x="620" y="2350"/>
                  </a:cubicBezTo>
                  <a:lnTo>
                    <a:pt x="2144" y="3862"/>
                  </a:lnTo>
                  <a:cubicBezTo>
                    <a:pt x="2584" y="4183"/>
                    <a:pt x="2965" y="4338"/>
                    <a:pt x="3299" y="4338"/>
                  </a:cubicBezTo>
                  <a:lnTo>
                    <a:pt x="3299" y="4350"/>
                  </a:lnTo>
                  <a:cubicBezTo>
                    <a:pt x="3787" y="4350"/>
                    <a:pt x="4203" y="4005"/>
                    <a:pt x="4287" y="3529"/>
                  </a:cubicBezTo>
                  <a:cubicBezTo>
                    <a:pt x="4358" y="3183"/>
                    <a:pt x="4263" y="2838"/>
                    <a:pt x="4037" y="2576"/>
                  </a:cubicBezTo>
                  <a:lnTo>
                    <a:pt x="2477" y="766"/>
                  </a:lnTo>
                  <a:cubicBezTo>
                    <a:pt x="2394" y="659"/>
                    <a:pt x="2287" y="564"/>
                    <a:pt x="2191" y="481"/>
                  </a:cubicBezTo>
                  <a:cubicBezTo>
                    <a:pt x="1797" y="167"/>
                    <a:pt x="1438" y="0"/>
                    <a:pt x="1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5380344" y="1901182"/>
              <a:ext cx="111038" cy="143630"/>
            </a:xfrm>
            <a:custGeom>
              <a:avLst/>
              <a:gdLst/>
              <a:ahLst/>
              <a:cxnLst/>
              <a:rect l="l" t="t" r="r" b="b"/>
              <a:pathLst>
                <a:path w="4354" h="5632" extrusionOk="0">
                  <a:moveTo>
                    <a:pt x="3596" y="0"/>
                  </a:moveTo>
                  <a:cubicBezTo>
                    <a:pt x="1679" y="869"/>
                    <a:pt x="0" y="2155"/>
                    <a:pt x="750" y="3131"/>
                  </a:cubicBezTo>
                  <a:cubicBezTo>
                    <a:pt x="889" y="3315"/>
                    <a:pt x="1116" y="3389"/>
                    <a:pt x="1391" y="3389"/>
                  </a:cubicBezTo>
                  <a:cubicBezTo>
                    <a:pt x="2103" y="3389"/>
                    <a:pt x="3134" y="2893"/>
                    <a:pt x="3773" y="2543"/>
                  </a:cubicBezTo>
                  <a:lnTo>
                    <a:pt x="3773" y="2543"/>
                  </a:lnTo>
                  <a:lnTo>
                    <a:pt x="3781" y="2656"/>
                  </a:lnTo>
                  <a:lnTo>
                    <a:pt x="3781" y="2656"/>
                  </a:lnTo>
                  <a:cubicBezTo>
                    <a:pt x="3928" y="2511"/>
                    <a:pt x="4107" y="2368"/>
                    <a:pt x="4322" y="2227"/>
                  </a:cubicBezTo>
                  <a:cubicBezTo>
                    <a:pt x="4343" y="2213"/>
                    <a:pt x="4353" y="2206"/>
                    <a:pt x="4353" y="2206"/>
                  </a:cubicBezTo>
                  <a:lnTo>
                    <a:pt x="4353" y="2206"/>
                  </a:lnTo>
                  <a:cubicBezTo>
                    <a:pt x="4352" y="2206"/>
                    <a:pt x="4121" y="2353"/>
                    <a:pt x="3773" y="2543"/>
                  </a:cubicBezTo>
                  <a:lnTo>
                    <a:pt x="3773" y="2543"/>
                  </a:lnTo>
                  <a:lnTo>
                    <a:pt x="3596" y="0"/>
                  </a:lnTo>
                  <a:close/>
                  <a:moveTo>
                    <a:pt x="3781" y="2656"/>
                  </a:moveTo>
                  <a:cubicBezTo>
                    <a:pt x="2329" y="4090"/>
                    <a:pt x="3989" y="5632"/>
                    <a:pt x="3989" y="5632"/>
                  </a:cubicBezTo>
                  <a:lnTo>
                    <a:pt x="3781" y="2656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5390061" y="1897408"/>
              <a:ext cx="105070" cy="151051"/>
            </a:xfrm>
            <a:custGeom>
              <a:avLst/>
              <a:gdLst/>
              <a:ahLst/>
              <a:cxnLst/>
              <a:rect l="l" t="t" r="r" b="b"/>
              <a:pathLst>
                <a:path w="4120" h="5923" extrusionOk="0">
                  <a:moveTo>
                    <a:pt x="3215" y="1"/>
                  </a:moveTo>
                  <a:cubicBezTo>
                    <a:pt x="3195" y="1"/>
                    <a:pt x="3175" y="9"/>
                    <a:pt x="3155" y="29"/>
                  </a:cubicBezTo>
                  <a:cubicBezTo>
                    <a:pt x="2322" y="398"/>
                    <a:pt x="357" y="1398"/>
                    <a:pt x="83" y="2517"/>
                  </a:cubicBezTo>
                  <a:cubicBezTo>
                    <a:pt x="0" y="2803"/>
                    <a:pt x="60" y="3125"/>
                    <a:pt x="250" y="3363"/>
                  </a:cubicBezTo>
                  <a:cubicBezTo>
                    <a:pt x="417" y="3588"/>
                    <a:pt x="683" y="3677"/>
                    <a:pt x="1001" y="3677"/>
                  </a:cubicBezTo>
                  <a:cubicBezTo>
                    <a:pt x="1591" y="3677"/>
                    <a:pt x="2358" y="3370"/>
                    <a:pt x="3000" y="3053"/>
                  </a:cubicBezTo>
                  <a:lnTo>
                    <a:pt x="3000" y="3053"/>
                  </a:lnTo>
                  <a:cubicBezTo>
                    <a:pt x="2810" y="3315"/>
                    <a:pt x="2703" y="3625"/>
                    <a:pt x="2667" y="3946"/>
                  </a:cubicBezTo>
                  <a:cubicBezTo>
                    <a:pt x="2584" y="5006"/>
                    <a:pt x="3477" y="5851"/>
                    <a:pt x="3512" y="5887"/>
                  </a:cubicBezTo>
                  <a:cubicBezTo>
                    <a:pt x="3536" y="5911"/>
                    <a:pt x="3572" y="5923"/>
                    <a:pt x="3608" y="5923"/>
                  </a:cubicBezTo>
                  <a:lnTo>
                    <a:pt x="3620" y="5923"/>
                  </a:lnTo>
                  <a:cubicBezTo>
                    <a:pt x="3739" y="5911"/>
                    <a:pt x="3786" y="5768"/>
                    <a:pt x="3715" y="5673"/>
                  </a:cubicBezTo>
                  <a:cubicBezTo>
                    <a:pt x="3703" y="5661"/>
                    <a:pt x="2881" y="4887"/>
                    <a:pt x="2953" y="3970"/>
                  </a:cubicBezTo>
                  <a:cubicBezTo>
                    <a:pt x="3000" y="3410"/>
                    <a:pt x="3358" y="2922"/>
                    <a:pt x="4036" y="2482"/>
                  </a:cubicBezTo>
                  <a:cubicBezTo>
                    <a:pt x="4096" y="2434"/>
                    <a:pt x="4120" y="2351"/>
                    <a:pt x="4084" y="2279"/>
                  </a:cubicBezTo>
                  <a:cubicBezTo>
                    <a:pt x="4055" y="2236"/>
                    <a:pt x="4010" y="2215"/>
                    <a:pt x="3965" y="2215"/>
                  </a:cubicBezTo>
                  <a:cubicBezTo>
                    <a:pt x="3935" y="2215"/>
                    <a:pt x="3905" y="2225"/>
                    <a:pt x="3882" y="2244"/>
                  </a:cubicBezTo>
                  <a:cubicBezTo>
                    <a:pt x="3077" y="2737"/>
                    <a:pt x="1773" y="3400"/>
                    <a:pt x="1001" y="3400"/>
                  </a:cubicBezTo>
                  <a:cubicBezTo>
                    <a:pt x="768" y="3400"/>
                    <a:pt x="584" y="3340"/>
                    <a:pt x="476" y="3196"/>
                  </a:cubicBezTo>
                  <a:cubicBezTo>
                    <a:pt x="333" y="3017"/>
                    <a:pt x="298" y="2791"/>
                    <a:pt x="357" y="2577"/>
                  </a:cubicBezTo>
                  <a:cubicBezTo>
                    <a:pt x="524" y="1898"/>
                    <a:pt x="1643" y="1017"/>
                    <a:pt x="3274" y="279"/>
                  </a:cubicBezTo>
                  <a:cubicBezTo>
                    <a:pt x="3426" y="269"/>
                    <a:pt x="332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5648452" y="2274947"/>
              <a:ext cx="1048790" cy="816208"/>
            </a:xfrm>
            <a:custGeom>
              <a:avLst/>
              <a:gdLst/>
              <a:ahLst/>
              <a:cxnLst/>
              <a:rect l="l" t="t" r="r" b="b"/>
              <a:pathLst>
                <a:path w="41125" h="32005" extrusionOk="0">
                  <a:moveTo>
                    <a:pt x="8073" y="1"/>
                  </a:moveTo>
                  <a:cubicBezTo>
                    <a:pt x="6954" y="3787"/>
                    <a:pt x="3834" y="7132"/>
                    <a:pt x="60" y="8240"/>
                  </a:cubicBezTo>
                  <a:lnTo>
                    <a:pt x="0" y="8264"/>
                  </a:lnTo>
                  <a:lnTo>
                    <a:pt x="7692" y="17908"/>
                  </a:lnTo>
                  <a:cubicBezTo>
                    <a:pt x="7966" y="19003"/>
                    <a:pt x="9347" y="20432"/>
                    <a:pt x="9347" y="20432"/>
                  </a:cubicBezTo>
                  <a:lnTo>
                    <a:pt x="8716" y="28195"/>
                  </a:lnTo>
                  <a:lnTo>
                    <a:pt x="34695" y="32005"/>
                  </a:lnTo>
                  <a:cubicBezTo>
                    <a:pt x="34695" y="32005"/>
                    <a:pt x="34874" y="26349"/>
                    <a:pt x="35017" y="21563"/>
                  </a:cubicBezTo>
                  <a:lnTo>
                    <a:pt x="40029" y="22813"/>
                  </a:lnTo>
                  <a:lnTo>
                    <a:pt x="39779" y="21396"/>
                  </a:lnTo>
                  <a:cubicBezTo>
                    <a:pt x="39243" y="17991"/>
                    <a:pt x="39553" y="14502"/>
                    <a:pt x="40672" y="11240"/>
                  </a:cubicBezTo>
                  <a:lnTo>
                    <a:pt x="41124" y="9919"/>
                  </a:lnTo>
                  <a:cubicBezTo>
                    <a:pt x="41124" y="9919"/>
                    <a:pt x="33612" y="7347"/>
                    <a:pt x="33302" y="7228"/>
                  </a:cubicBezTo>
                  <a:cubicBezTo>
                    <a:pt x="31588" y="6597"/>
                    <a:pt x="29742" y="6359"/>
                    <a:pt x="27920" y="6192"/>
                  </a:cubicBezTo>
                  <a:cubicBezTo>
                    <a:pt x="26516" y="6073"/>
                    <a:pt x="25099" y="5989"/>
                    <a:pt x="23682" y="5978"/>
                  </a:cubicBezTo>
                  <a:cubicBezTo>
                    <a:pt x="23567" y="5976"/>
                    <a:pt x="23451" y="5976"/>
                    <a:pt x="23334" y="5976"/>
                  </a:cubicBezTo>
                  <a:cubicBezTo>
                    <a:pt x="21180" y="5976"/>
                    <a:pt x="18646" y="6188"/>
                    <a:pt x="16240" y="6775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5644499" y="2271300"/>
              <a:ext cx="1056390" cy="823195"/>
            </a:xfrm>
            <a:custGeom>
              <a:avLst/>
              <a:gdLst/>
              <a:ahLst/>
              <a:cxnLst/>
              <a:rect l="l" t="t" r="r" b="b"/>
              <a:pathLst>
                <a:path w="41423" h="32279" extrusionOk="0">
                  <a:moveTo>
                    <a:pt x="8311" y="370"/>
                  </a:moveTo>
                  <a:lnTo>
                    <a:pt x="16312" y="7014"/>
                  </a:lnTo>
                  <a:cubicBezTo>
                    <a:pt x="16338" y="7031"/>
                    <a:pt x="16371" y="7042"/>
                    <a:pt x="16400" y="7042"/>
                  </a:cubicBezTo>
                  <a:cubicBezTo>
                    <a:pt x="16411" y="7042"/>
                    <a:pt x="16422" y="7041"/>
                    <a:pt x="16431" y="7037"/>
                  </a:cubicBezTo>
                  <a:cubicBezTo>
                    <a:pt x="19107" y="6385"/>
                    <a:pt x="21783" y="6239"/>
                    <a:pt x="23615" y="6239"/>
                  </a:cubicBezTo>
                  <a:cubicBezTo>
                    <a:pt x="23691" y="6239"/>
                    <a:pt x="23764" y="6239"/>
                    <a:pt x="23837" y="6240"/>
                  </a:cubicBezTo>
                  <a:cubicBezTo>
                    <a:pt x="25147" y="6252"/>
                    <a:pt x="26528" y="6323"/>
                    <a:pt x="28064" y="6466"/>
                  </a:cubicBezTo>
                  <a:cubicBezTo>
                    <a:pt x="29826" y="6621"/>
                    <a:pt x="31695" y="6859"/>
                    <a:pt x="33409" y="7490"/>
                  </a:cubicBezTo>
                  <a:cubicBezTo>
                    <a:pt x="33695" y="7597"/>
                    <a:pt x="40053" y="9776"/>
                    <a:pt x="41089" y="10133"/>
                  </a:cubicBezTo>
                  <a:lnTo>
                    <a:pt x="40696" y="11324"/>
                  </a:lnTo>
                  <a:cubicBezTo>
                    <a:pt x="39577" y="14610"/>
                    <a:pt x="39267" y="18122"/>
                    <a:pt x="39803" y="21551"/>
                  </a:cubicBezTo>
                  <a:lnTo>
                    <a:pt x="40006" y="22754"/>
                  </a:lnTo>
                  <a:lnTo>
                    <a:pt x="40006" y="22754"/>
                  </a:lnTo>
                  <a:lnTo>
                    <a:pt x="35219" y="21563"/>
                  </a:lnTo>
                  <a:cubicBezTo>
                    <a:pt x="35205" y="21559"/>
                    <a:pt x="35191" y="21558"/>
                    <a:pt x="35178" y="21558"/>
                  </a:cubicBezTo>
                  <a:cubicBezTo>
                    <a:pt x="35101" y="21558"/>
                    <a:pt x="35041" y="21613"/>
                    <a:pt x="35041" y="21694"/>
                  </a:cubicBezTo>
                  <a:cubicBezTo>
                    <a:pt x="34910" y="26004"/>
                    <a:pt x="34755" y="31028"/>
                    <a:pt x="34719" y="31981"/>
                  </a:cubicBezTo>
                  <a:lnTo>
                    <a:pt x="9025" y="28219"/>
                  </a:lnTo>
                  <a:lnTo>
                    <a:pt x="9645" y="20563"/>
                  </a:lnTo>
                  <a:cubicBezTo>
                    <a:pt x="9656" y="20527"/>
                    <a:pt x="9633" y="20491"/>
                    <a:pt x="9609" y="20456"/>
                  </a:cubicBezTo>
                  <a:cubicBezTo>
                    <a:pt x="9597" y="20444"/>
                    <a:pt x="8252" y="19051"/>
                    <a:pt x="7990" y="18003"/>
                  </a:cubicBezTo>
                  <a:cubicBezTo>
                    <a:pt x="7990" y="17979"/>
                    <a:pt x="7978" y="17955"/>
                    <a:pt x="7966" y="17943"/>
                  </a:cubicBezTo>
                  <a:lnTo>
                    <a:pt x="393" y="8466"/>
                  </a:lnTo>
                  <a:cubicBezTo>
                    <a:pt x="4025" y="7335"/>
                    <a:pt x="7097" y="4192"/>
                    <a:pt x="8311" y="370"/>
                  </a:cubicBezTo>
                  <a:close/>
                  <a:moveTo>
                    <a:pt x="8228" y="1"/>
                  </a:moveTo>
                  <a:cubicBezTo>
                    <a:pt x="8168" y="13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87"/>
                    <a:pt x="36" y="8323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7728" y="18110"/>
                  </a:lnTo>
                  <a:cubicBezTo>
                    <a:pt x="7990" y="19134"/>
                    <a:pt x="9121" y="20360"/>
                    <a:pt x="9359" y="20622"/>
                  </a:cubicBezTo>
                  <a:lnTo>
                    <a:pt x="8740" y="28326"/>
                  </a:lnTo>
                  <a:cubicBezTo>
                    <a:pt x="8728" y="28397"/>
                    <a:pt x="8787" y="28457"/>
                    <a:pt x="8859" y="28469"/>
                  </a:cubicBezTo>
                  <a:lnTo>
                    <a:pt x="34850" y="32279"/>
                  </a:lnTo>
                  <a:lnTo>
                    <a:pt x="34862" y="32279"/>
                  </a:lnTo>
                  <a:cubicBezTo>
                    <a:pt x="34886" y="32279"/>
                    <a:pt x="34922" y="32267"/>
                    <a:pt x="34945" y="32255"/>
                  </a:cubicBezTo>
                  <a:cubicBezTo>
                    <a:pt x="34969" y="32231"/>
                    <a:pt x="34993" y="32183"/>
                    <a:pt x="34993" y="32148"/>
                  </a:cubicBezTo>
                  <a:cubicBezTo>
                    <a:pt x="34993" y="32148"/>
                    <a:pt x="35160" y="26623"/>
                    <a:pt x="35314" y="21884"/>
                  </a:cubicBezTo>
                  <a:lnTo>
                    <a:pt x="40148" y="23087"/>
                  </a:lnTo>
                  <a:cubicBezTo>
                    <a:pt x="40160" y="23090"/>
                    <a:pt x="40171" y="23091"/>
                    <a:pt x="40182" y="23091"/>
                  </a:cubicBezTo>
                  <a:cubicBezTo>
                    <a:pt x="40264" y="23091"/>
                    <a:pt x="40337" y="23016"/>
                    <a:pt x="40327" y="22932"/>
                  </a:cubicBezTo>
                  <a:lnTo>
                    <a:pt x="40077" y="21515"/>
                  </a:lnTo>
                  <a:cubicBezTo>
                    <a:pt x="39553" y="18134"/>
                    <a:pt x="39851" y="14669"/>
                    <a:pt x="40958" y="11431"/>
                  </a:cubicBezTo>
                  <a:lnTo>
                    <a:pt x="41410" y="10109"/>
                  </a:lnTo>
                  <a:cubicBezTo>
                    <a:pt x="41422" y="10038"/>
                    <a:pt x="41387" y="9954"/>
                    <a:pt x="41315" y="9931"/>
                  </a:cubicBezTo>
                  <a:cubicBezTo>
                    <a:pt x="41244" y="9907"/>
                    <a:pt x="33802" y="7359"/>
                    <a:pt x="33505" y="7240"/>
                  </a:cubicBezTo>
                  <a:cubicBezTo>
                    <a:pt x="31754" y="6597"/>
                    <a:pt x="29873" y="6359"/>
                    <a:pt x="28087" y="6204"/>
                  </a:cubicBezTo>
                  <a:cubicBezTo>
                    <a:pt x="26551" y="6061"/>
                    <a:pt x="25158" y="5990"/>
                    <a:pt x="23837" y="5978"/>
                  </a:cubicBezTo>
                  <a:cubicBezTo>
                    <a:pt x="23759" y="5977"/>
                    <a:pt x="23679" y="5977"/>
                    <a:pt x="23598" y="5977"/>
                  </a:cubicBezTo>
                  <a:cubicBezTo>
                    <a:pt x="21767" y="5977"/>
                    <a:pt x="19110" y="6114"/>
                    <a:pt x="16431" y="6764"/>
                  </a:cubicBezTo>
                  <a:lnTo>
                    <a:pt x="8335" y="36"/>
                  </a:lnTo>
                  <a:cubicBezTo>
                    <a:pt x="8311" y="13"/>
                    <a:pt x="8275" y="13"/>
                    <a:pt x="8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6484985" y="2808740"/>
              <a:ext cx="56794" cy="102954"/>
            </a:xfrm>
            <a:custGeom>
              <a:avLst/>
              <a:gdLst/>
              <a:ahLst/>
              <a:cxnLst/>
              <a:rect l="l" t="t" r="r" b="b"/>
              <a:pathLst>
                <a:path w="2227" h="4037" extrusionOk="0">
                  <a:moveTo>
                    <a:pt x="0" y="1"/>
                  </a:moveTo>
                  <a:lnTo>
                    <a:pt x="1607" y="1108"/>
                  </a:lnTo>
                  <a:lnTo>
                    <a:pt x="2096" y="4037"/>
                  </a:lnTo>
                  <a:lnTo>
                    <a:pt x="2226" y="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6481032" y="2805016"/>
              <a:ext cx="64394" cy="110324"/>
            </a:xfrm>
            <a:custGeom>
              <a:avLst/>
              <a:gdLst/>
              <a:ahLst/>
              <a:cxnLst/>
              <a:rect l="l" t="t" r="r" b="b"/>
              <a:pathLst>
                <a:path w="2525" h="4326" extrusionOk="0">
                  <a:moveTo>
                    <a:pt x="941" y="516"/>
                  </a:moveTo>
                  <a:lnTo>
                    <a:pt x="2239" y="873"/>
                  </a:lnTo>
                  <a:lnTo>
                    <a:pt x="2155" y="2778"/>
                  </a:lnTo>
                  <a:lnTo>
                    <a:pt x="1905" y="1230"/>
                  </a:lnTo>
                  <a:cubicBezTo>
                    <a:pt x="1893" y="1183"/>
                    <a:pt x="1870" y="1159"/>
                    <a:pt x="1846" y="1135"/>
                  </a:cubicBezTo>
                  <a:lnTo>
                    <a:pt x="941" y="516"/>
                  </a:lnTo>
                  <a:close/>
                  <a:moveTo>
                    <a:pt x="161" y="1"/>
                  </a:moveTo>
                  <a:cubicBezTo>
                    <a:pt x="109" y="1"/>
                    <a:pt x="54" y="27"/>
                    <a:pt x="24" y="87"/>
                  </a:cubicBezTo>
                  <a:cubicBezTo>
                    <a:pt x="0" y="147"/>
                    <a:pt x="24" y="218"/>
                    <a:pt x="72" y="266"/>
                  </a:cubicBezTo>
                  <a:lnTo>
                    <a:pt x="1631" y="1325"/>
                  </a:lnTo>
                  <a:lnTo>
                    <a:pt x="2108" y="4207"/>
                  </a:lnTo>
                  <a:cubicBezTo>
                    <a:pt x="2120" y="4278"/>
                    <a:pt x="2179" y="4326"/>
                    <a:pt x="2251" y="4326"/>
                  </a:cubicBezTo>
                  <a:lnTo>
                    <a:pt x="2262" y="4326"/>
                  </a:lnTo>
                  <a:cubicBezTo>
                    <a:pt x="2334" y="4326"/>
                    <a:pt x="2393" y="4266"/>
                    <a:pt x="2393" y="4195"/>
                  </a:cubicBezTo>
                  <a:lnTo>
                    <a:pt x="2524" y="778"/>
                  </a:lnTo>
                  <a:cubicBezTo>
                    <a:pt x="2524" y="718"/>
                    <a:pt x="2477" y="647"/>
                    <a:pt x="2417" y="635"/>
                  </a:cubicBezTo>
                  <a:lnTo>
                    <a:pt x="191" y="4"/>
                  </a:lnTo>
                  <a:cubicBezTo>
                    <a:pt x="181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844592" y="2729197"/>
              <a:ext cx="46185" cy="260840"/>
            </a:xfrm>
            <a:custGeom>
              <a:avLst/>
              <a:gdLst/>
              <a:ahLst/>
              <a:cxnLst/>
              <a:rect l="l" t="t" r="r" b="b"/>
              <a:pathLst>
                <a:path w="1811" h="10228" extrusionOk="0">
                  <a:moveTo>
                    <a:pt x="1" y="0"/>
                  </a:moveTo>
                  <a:lnTo>
                    <a:pt x="1179" y="3334"/>
                  </a:lnTo>
                  <a:lnTo>
                    <a:pt x="1084" y="10228"/>
                  </a:lnTo>
                  <a:lnTo>
                    <a:pt x="1810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40817" y="2725780"/>
              <a:ext cx="53912" cy="267904"/>
            </a:xfrm>
            <a:custGeom>
              <a:avLst/>
              <a:gdLst/>
              <a:ahLst/>
              <a:cxnLst/>
              <a:rect l="l" t="t" r="r" b="b"/>
              <a:pathLst>
                <a:path w="2114" h="10505" extrusionOk="0">
                  <a:moveTo>
                    <a:pt x="601" y="980"/>
                  </a:moveTo>
                  <a:lnTo>
                    <a:pt x="1804" y="2611"/>
                  </a:lnTo>
                  <a:lnTo>
                    <a:pt x="1423" y="6754"/>
                  </a:lnTo>
                  <a:lnTo>
                    <a:pt x="1470" y="3456"/>
                  </a:lnTo>
                  <a:cubicBezTo>
                    <a:pt x="1470" y="3444"/>
                    <a:pt x="1470" y="3432"/>
                    <a:pt x="1470" y="3409"/>
                  </a:cubicBezTo>
                  <a:lnTo>
                    <a:pt x="601" y="980"/>
                  </a:lnTo>
                  <a:close/>
                  <a:moveTo>
                    <a:pt x="170" y="1"/>
                  </a:moveTo>
                  <a:cubicBezTo>
                    <a:pt x="82" y="1"/>
                    <a:pt x="1" y="79"/>
                    <a:pt x="18" y="182"/>
                  </a:cubicBezTo>
                  <a:lnTo>
                    <a:pt x="1196" y="3480"/>
                  </a:lnTo>
                  <a:lnTo>
                    <a:pt x="1101" y="10350"/>
                  </a:lnTo>
                  <a:cubicBezTo>
                    <a:pt x="1101" y="10421"/>
                    <a:pt x="1161" y="10493"/>
                    <a:pt x="1232" y="10505"/>
                  </a:cubicBezTo>
                  <a:cubicBezTo>
                    <a:pt x="1316" y="10505"/>
                    <a:pt x="1375" y="10445"/>
                    <a:pt x="1387" y="10362"/>
                  </a:cubicBezTo>
                  <a:lnTo>
                    <a:pt x="2113" y="2575"/>
                  </a:lnTo>
                  <a:cubicBezTo>
                    <a:pt x="2113" y="2551"/>
                    <a:pt x="2101" y="2516"/>
                    <a:pt x="2078" y="2480"/>
                  </a:cubicBezTo>
                  <a:lnTo>
                    <a:pt x="268" y="39"/>
                  </a:lnTo>
                  <a:cubicBezTo>
                    <a:pt x="238" y="13"/>
                    <a:pt x="203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597324" y="2511482"/>
              <a:ext cx="99919" cy="344972"/>
            </a:xfrm>
            <a:custGeom>
              <a:avLst/>
              <a:gdLst/>
              <a:ahLst/>
              <a:cxnLst/>
              <a:rect l="l" t="t" r="r" b="b"/>
              <a:pathLst>
                <a:path w="3918" h="13527" extrusionOk="0">
                  <a:moveTo>
                    <a:pt x="1977" y="1"/>
                  </a:moveTo>
                  <a:lnTo>
                    <a:pt x="1584" y="1191"/>
                  </a:lnTo>
                  <a:cubicBezTo>
                    <a:pt x="346" y="4799"/>
                    <a:pt x="0" y="8656"/>
                    <a:pt x="596" y="12431"/>
                  </a:cubicBezTo>
                  <a:lnTo>
                    <a:pt x="691" y="13002"/>
                  </a:lnTo>
                  <a:lnTo>
                    <a:pt x="2822" y="13526"/>
                  </a:lnTo>
                  <a:lnTo>
                    <a:pt x="2572" y="12109"/>
                  </a:lnTo>
                  <a:cubicBezTo>
                    <a:pt x="2048" y="8704"/>
                    <a:pt x="2358" y="5227"/>
                    <a:pt x="3465" y="1965"/>
                  </a:cubicBezTo>
                  <a:lnTo>
                    <a:pt x="3917" y="644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6593983" y="2508091"/>
              <a:ext cx="106906" cy="351986"/>
            </a:xfrm>
            <a:custGeom>
              <a:avLst/>
              <a:gdLst/>
              <a:ahLst/>
              <a:cxnLst/>
              <a:rect l="l" t="t" r="r" b="b"/>
              <a:pathLst>
                <a:path w="4192" h="13802" extrusionOk="0">
                  <a:moveTo>
                    <a:pt x="2203" y="312"/>
                  </a:moveTo>
                  <a:lnTo>
                    <a:pt x="3858" y="860"/>
                  </a:lnTo>
                  <a:lnTo>
                    <a:pt x="3465" y="2050"/>
                  </a:lnTo>
                  <a:cubicBezTo>
                    <a:pt x="2346" y="5337"/>
                    <a:pt x="2036" y="8837"/>
                    <a:pt x="2572" y="12278"/>
                  </a:cubicBezTo>
                  <a:lnTo>
                    <a:pt x="2775" y="13469"/>
                  </a:lnTo>
                  <a:lnTo>
                    <a:pt x="953" y="13016"/>
                  </a:lnTo>
                  <a:lnTo>
                    <a:pt x="870" y="12528"/>
                  </a:lnTo>
                  <a:cubicBezTo>
                    <a:pt x="286" y="8778"/>
                    <a:pt x="619" y="4944"/>
                    <a:pt x="1846" y="1348"/>
                  </a:cubicBezTo>
                  <a:lnTo>
                    <a:pt x="2203" y="312"/>
                  </a:lnTo>
                  <a:close/>
                  <a:moveTo>
                    <a:pt x="2128" y="0"/>
                  </a:moveTo>
                  <a:cubicBezTo>
                    <a:pt x="2064" y="0"/>
                    <a:pt x="1998" y="36"/>
                    <a:pt x="1977" y="98"/>
                  </a:cubicBezTo>
                  <a:lnTo>
                    <a:pt x="1584" y="1277"/>
                  </a:lnTo>
                  <a:cubicBezTo>
                    <a:pt x="334" y="4908"/>
                    <a:pt x="0" y="8789"/>
                    <a:pt x="584" y="12588"/>
                  </a:cubicBezTo>
                  <a:lnTo>
                    <a:pt x="691" y="13159"/>
                  </a:lnTo>
                  <a:cubicBezTo>
                    <a:pt x="703" y="13207"/>
                    <a:pt x="739" y="13254"/>
                    <a:pt x="798" y="13266"/>
                  </a:cubicBezTo>
                  <a:lnTo>
                    <a:pt x="2929" y="13802"/>
                  </a:lnTo>
                  <a:lnTo>
                    <a:pt x="2953" y="13802"/>
                  </a:lnTo>
                  <a:cubicBezTo>
                    <a:pt x="2989" y="13802"/>
                    <a:pt x="3025" y="13790"/>
                    <a:pt x="3048" y="13766"/>
                  </a:cubicBezTo>
                  <a:cubicBezTo>
                    <a:pt x="3084" y="13730"/>
                    <a:pt x="3108" y="13683"/>
                    <a:pt x="3096" y="13647"/>
                  </a:cubicBezTo>
                  <a:lnTo>
                    <a:pt x="2846" y="12230"/>
                  </a:lnTo>
                  <a:cubicBezTo>
                    <a:pt x="2322" y="8849"/>
                    <a:pt x="2620" y="5384"/>
                    <a:pt x="3727" y="2146"/>
                  </a:cubicBezTo>
                  <a:lnTo>
                    <a:pt x="4179" y="824"/>
                  </a:lnTo>
                  <a:cubicBezTo>
                    <a:pt x="4191" y="788"/>
                    <a:pt x="4191" y="753"/>
                    <a:pt x="4168" y="717"/>
                  </a:cubicBezTo>
                  <a:cubicBezTo>
                    <a:pt x="4156" y="681"/>
                    <a:pt x="4120" y="657"/>
                    <a:pt x="4084" y="646"/>
                  </a:cubicBezTo>
                  <a:lnTo>
                    <a:pt x="2155" y="3"/>
                  </a:lnTo>
                  <a:cubicBezTo>
                    <a:pt x="2146" y="1"/>
                    <a:pt x="2137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6642871" y="2521811"/>
              <a:ext cx="27645" cy="92013"/>
            </a:xfrm>
            <a:custGeom>
              <a:avLst/>
              <a:gdLst/>
              <a:ahLst/>
              <a:cxnLst/>
              <a:rect l="l" t="t" r="r" b="b"/>
              <a:pathLst>
                <a:path w="1084" h="3608" extrusionOk="0">
                  <a:moveTo>
                    <a:pt x="1084" y="0"/>
                  </a:moveTo>
                  <a:cubicBezTo>
                    <a:pt x="1083" y="1"/>
                    <a:pt x="60" y="2429"/>
                    <a:pt x="0" y="3608"/>
                  </a:cubicBezTo>
                  <a:lnTo>
                    <a:pt x="10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6640142" y="2519261"/>
              <a:ext cx="33408" cy="97318"/>
            </a:xfrm>
            <a:custGeom>
              <a:avLst/>
              <a:gdLst/>
              <a:ahLst/>
              <a:cxnLst/>
              <a:rect l="l" t="t" r="r" b="b"/>
              <a:pathLst>
                <a:path w="1310" h="3816" extrusionOk="0">
                  <a:moveTo>
                    <a:pt x="1182" y="0"/>
                  </a:moveTo>
                  <a:cubicBezTo>
                    <a:pt x="1149" y="0"/>
                    <a:pt x="1116" y="16"/>
                    <a:pt x="1095" y="53"/>
                  </a:cubicBezTo>
                  <a:cubicBezTo>
                    <a:pt x="1048" y="160"/>
                    <a:pt x="72" y="2529"/>
                    <a:pt x="12" y="3708"/>
                  </a:cubicBezTo>
                  <a:cubicBezTo>
                    <a:pt x="0" y="3768"/>
                    <a:pt x="48" y="3815"/>
                    <a:pt x="107" y="3815"/>
                  </a:cubicBezTo>
                  <a:cubicBezTo>
                    <a:pt x="167" y="3815"/>
                    <a:pt x="214" y="3768"/>
                    <a:pt x="214" y="3708"/>
                  </a:cubicBezTo>
                  <a:cubicBezTo>
                    <a:pt x="286" y="2577"/>
                    <a:pt x="1286" y="160"/>
                    <a:pt x="1286" y="136"/>
                  </a:cubicBezTo>
                  <a:cubicBezTo>
                    <a:pt x="1309" y="58"/>
                    <a:pt x="1246" y="0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6627672" y="2762300"/>
              <a:ext cx="7931" cy="84133"/>
            </a:xfrm>
            <a:custGeom>
              <a:avLst/>
              <a:gdLst/>
              <a:ahLst/>
              <a:cxnLst/>
              <a:rect l="l" t="t" r="r" b="b"/>
              <a:pathLst>
                <a:path w="311" h="3299" extrusionOk="0">
                  <a:moveTo>
                    <a:pt x="13" y="0"/>
                  </a:moveTo>
                  <a:cubicBezTo>
                    <a:pt x="13" y="1"/>
                    <a:pt x="1" y="2512"/>
                    <a:pt x="311" y="329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6625249" y="2759545"/>
              <a:ext cx="13389" cy="89310"/>
            </a:xfrm>
            <a:custGeom>
              <a:avLst/>
              <a:gdLst/>
              <a:ahLst/>
              <a:cxnLst/>
              <a:rect l="l" t="t" r="r" b="b"/>
              <a:pathLst>
                <a:path w="525" h="3502" extrusionOk="0">
                  <a:moveTo>
                    <a:pt x="120" y="1"/>
                  </a:moveTo>
                  <a:cubicBezTo>
                    <a:pt x="60" y="1"/>
                    <a:pt x="13" y="49"/>
                    <a:pt x="13" y="108"/>
                  </a:cubicBezTo>
                  <a:cubicBezTo>
                    <a:pt x="13" y="215"/>
                    <a:pt x="1" y="2656"/>
                    <a:pt x="310" y="3442"/>
                  </a:cubicBezTo>
                  <a:cubicBezTo>
                    <a:pt x="322" y="3478"/>
                    <a:pt x="358" y="3501"/>
                    <a:pt x="406" y="3501"/>
                  </a:cubicBezTo>
                  <a:lnTo>
                    <a:pt x="441" y="3501"/>
                  </a:lnTo>
                  <a:cubicBezTo>
                    <a:pt x="501" y="3478"/>
                    <a:pt x="525" y="3418"/>
                    <a:pt x="501" y="3359"/>
                  </a:cubicBezTo>
                  <a:cubicBezTo>
                    <a:pt x="215" y="2620"/>
                    <a:pt x="227" y="132"/>
                    <a:pt x="227" y="108"/>
                  </a:cubicBezTo>
                  <a:cubicBezTo>
                    <a:pt x="227" y="49"/>
                    <a:pt x="17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5648452" y="2274947"/>
              <a:ext cx="257193" cy="262982"/>
            </a:xfrm>
            <a:custGeom>
              <a:avLst/>
              <a:gdLst/>
              <a:ahLst/>
              <a:cxnLst/>
              <a:rect l="l" t="t" r="r" b="b"/>
              <a:pathLst>
                <a:path w="10085" h="10312" extrusionOk="0">
                  <a:moveTo>
                    <a:pt x="8085" y="1"/>
                  </a:moveTo>
                  <a:cubicBezTo>
                    <a:pt x="6954" y="3787"/>
                    <a:pt x="3846" y="7132"/>
                    <a:pt x="60" y="8240"/>
                  </a:cubicBezTo>
                  <a:lnTo>
                    <a:pt x="0" y="8264"/>
                  </a:lnTo>
                  <a:lnTo>
                    <a:pt x="1643" y="10311"/>
                  </a:lnTo>
                  <a:cubicBezTo>
                    <a:pt x="5584" y="9061"/>
                    <a:pt x="8811" y="5597"/>
                    <a:pt x="10085" y="1656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5644499" y="2271300"/>
              <a:ext cx="265098" cy="270275"/>
            </a:xfrm>
            <a:custGeom>
              <a:avLst/>
              <a:gdLst/>
              <a:ahLst/>
              <a:cxnLst/>
              <a:rect l="l" t="t" r="r" b="b"/>
              <a:pathLst>
                <a:path w="10395" h="10598" extrusionOk="0">
                  <a:moveTo>
                    <a:pt x="8311" y="382"/>
                  </a:moveTo>
                  <a:lnTo>
                    <a:pt x="10073" y="1846"/>
                  </a:lnTo>
                  <a:cubicBezTo>
                    <a:pt x="8775" y="5775"/>
                    <a:pt x="5561" y="9073"/>
                    <a:pt x="1846" y="10288"/>
                  </a:cubicBezTo>
                  <a:lnTo>
                    <a:pt x="393" y="8478"/>
                  </a:lnTo>
                  <a:cubicBezTo>
                    <a:pt x="4025" y="7347"/>
                    <a:pt x="7109" y="4204"/>
                    <a:pt x="8311" y="382"/>
                  </a:cubicBezTo>
                  <a:close/>
                  <a:moveTo>
                    <a:pt x="8240" y="1"/>
                  </a:moveTo>
                  <a:cubicBezTo>
                    <a:pt x="8168" y="1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76"/>
                    <a:pt x="36" y="8311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1679" y="10538"/>
                  </a:lnTo>
                  <a:cubicBezTo>
                    <a:pt x="1703" y="10573"/>
                    <a:pt x="1751" y="10597"/>
                    <a:pt x="1786" y="10597"/>
                  </a:cubicBezTo>
                  <a:cubicBezTo>
                    <a:pt x="1810" y="10597"/>
                    <a:pt x="1822" y="10585"/>
                    <a:pt x="1834" y="10585"/>
                  </a:cubicBezTo>
                  <a:cubicBezTo>
                    <a:pt x="5704" y="9359"/>
                    <a:pt x="9061" y="5918"/>
                    <a:pt x="10371" y="1834"/>
                  </a:cubicBezTo>
                  <a:cubicBezTo>
                    <a:pt x="10395" y="1787"/>
                    <a:pt x="10371" y="1727"/>
                    <a:pt x="10335" y="1691"/>
                  </a:cubicBezTo>
                  <a:lnTo>
                    <a:pt x="8335" y="36"/>
                  </a:lnTo>
                  <a:cubicBezTo>
                    <a:pt x="8311" y="13"/>
                    <a:pt x="8275" y="1"/>
                    <a:pt x="824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5846122" y="2300449"/>
              <a:ext cx="34938" cy="74722"/>
            </a:xfrm>
            <a:custGeom>
              <a:avLst/>
              <a:gdLst/>
              <a:ahLst/>
              <a:cxnLst/>
              <a:rect l="l" t="t" r="r" b="b"/>
              <a:pathLst>
                <a:path w="1370" h="2930" extrusionOk="0">
                  <a:moveTo>
                    <a:pt x="1369" y="1"/>
                  </a:moveTo>
                  <a:lnTo>
                    <a:pt x="0" y="2930"/>
                  </a:lnTo>
                  <a:cubicBezTo>
                    <a:pt x="679" y="2072"/>
                    <a:pt x="1143" y="1072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5843087" y="2297721"/>
              <a:ext cx="40702" cy="80180"/>
            </a:xfrm>
            <a:custGeom>
              <a:avLst/>
              <a:gdLst/>
              <a:ahLst/>
              <a:cxnLst/>
              <a:rect l="l" t="t" r="r" b="b"/>
              <a:pathLst>
                <a:path w="1596" h="3144" extrusionOk="0">
                  <a:moveTo>
                    <a:pt x="1500" y="1"/>
                  </a:moveTo>
                  <a:cubicBezTo>
                    <a:pt x="1441" y="1"/>
                    <a:pt x="1393" y="36"/>
                    <a:pt x="1381" y="84"/>
                  </a:cubicBezTo>
                  <a:cubicBezTo>
                    <a:pt x="1155" y="1132"/>
                    <a:pt x="703" y="2120"/>
                    <a:pt x="36" y="2965"/>
                  </a:cubicBezTo>
                  <a:cubicBezTo>
                    <a:pt x="0" y="3013"/>
                    <a:pt x="0" y="3072"/>
                    <a:pt x="48" y="3108"/>
                  </a:cubicBezTo>
                  <a:cubicBezTo>
                    <a:pt x="72" y="3132"/>
                    <a:pt x="95" y="3144"/>
                    <a:pt x="119" y="3144"/>
                  </a:cubicBezTo>
                  <a:cubicBezTo>
                    <a:pt x="143" y="3144"/>
                    <a:pt x="167" y="3132"/>
                    <a:pt x="191" y="3108"/>
                  </a:cubicBezTo>
                  <a:cubicBezTo>
                    <a:pt x="881" y="2239"/>
                    <a:pt x="1358" y="1215"/>
                    <a:pt x="1584" y="132"/>
                  </a:cubicBezTo>
                  <a:cubicBezTo>
                    <a:pt x="1596" y="72"/>
                    <a:pt x="1560" y="13"/>
                    <a:pt x="150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5674261" y="2468052"/>
              <a:ext cx="88978" cy="48021"/>
            </a:xfrm>
            <a:custGeom>
              <a:avLst/>
              <a:gdLst/>
              <a:ahLst/>
              <a:cxnLst/>
              <a:rect l="l" t="t" r="r" b="b"/>
              <a:pathLst>
                <a:path w="3489" h="1883" extrusionOk="0">
                  <a:moveTo>
                    <a:pt x="3489" y="1"/>
                  </a:moveTo>
                  <a:lnTo>
                    <a:pt x="0" y="1882"/>
                  </a:lnTo>
                  <a:cubicBezTo>
                    <a:pt x="0" y="1882"/>
                    <a:pt x="1501" y="1787"/>
                    <a:pt x="3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5670308" y="2465476"/>
              <a:ext cx="95966" cy="53326"/>
            </a:xfrm>
            <a:custGeom>
              <a:avLst/>
              <a:gdLst/>
              <a:ahLst/>
              <a:cxnLst/>
              <a:rect l="l" t="t" r="r" b="b"/>
              <a:pathLst>
                <a:path w="3763" h="2091" extrusionOk="0">
                  <a:moveTo>
                    <a:pt x="3644" y="0"/>
                  </a:moveTo>
                  <a:cubicBezTo>
                    <a:pt x="3619" y="0"/>
                    <a:pt x="3593" y="10"/>
                    <a:pt x="3572" y="31"/>
                  </a:cubicBezTo>
                  <a:cubicBezTo>
                    <a:pt x="1632" y="1757"/>
                    <a:pt x="155" y="1876"/>
                    <a:pt x="143" y="1876"/>
                  </a:cubicBezTo>
                  <a:cubicBezTo>
                    <a:pt x="1" y="1876"/>
                    <a:pt x="12" y="2090"/>
                    <a:pt x="155" y="2090"/>
                  </a:cubicBezTo>
                  <a:cubicBezTo>
                    <a:pt x="215" y="2078"/>
                    <a:pt x="1715" y="1971"/>
                    <a:pt x="3715" y="185"/>
                  </a:cubicBezTo>
                  <a:cubicBezTo>
                    <a:pt x="3763" y="150"/>
                    <a:pt x="3763" y="78"/>
                    <a:pt x="3727" y="42"/>
                  </a:cubicBezTo>
                  <a:cubicBezTo>
                    <a:pt x="3707" y="16"/>
                    <a:pt x="3676" y="0"/>
                    <a:pt x="364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6070493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1668" y="1"/>
                  </a:moveTo>
                  <a:lnTo>
                    <a:pt x="1" y="251"/>
                  </a:lnTo>
                  <a:lnTo>
                    <a:pt x="6002" y="11645"/>
                  </a:lnTo>
                  <a:lnTo>
                    <a:pt x="7276" y="11026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6066872" y="2432170"/>
              <a:ext cx="193130" cy="304347"/>
            </a:xfrm>
            <a:custGeom>
              <a:avLst/>
              <a:gdLst/>
              <a:ahLst/>
              <a:cxnLst/>
              <a:rect l="l" t="t" r="r" b="b"/>
              <a:pathLst>
                <a:path w="7573" h="11934" extrusionOk="0">
                  <a:moveTo>
                    <a:pt x="1727" y="301"/>
                  </a:moveTo>
                  <a:lnTo>
                    <a:pt x="7227" y="11100"/>
                  </a:lnTo>
                  <a:lnTo>
                    <a:pt x="6203" y="11600"/>
                  </a:lnTo>
                  <a:lnTo>
                    <a:pt x="369" y="503"/>
                  </a:lnTo>
                  <a:lnTo>
                    <a:pt x="1727" y="301"/>
                  </a:lnTo>
                  <a:close/>
                  <a:moveTo>
                    <a:pt x="1809" y="1"/>
                  </a:moveTo>
                  <a:cubicBezTo>
                    <a:pt x="1801" y="1"/>
                    <a:pt x="1794" y="2"/>
                    <a:pt x="1786" y="3"/>
                  </a:cubicBezTo>
                  <a:lnTo>
                    <a:pt x="131" y="253"/>
                  </a:lnTo>
                  <a:cubicBezTo>
                    <a:pt x="83" y="265"/>
                    <a:pt x="48" y="289"/>
                    <a:pt x="24" y="336"/>
                  </a:cubicBezTo>
                  <a:cubicBezTo>
                    <a:pt x="0" y="372"/>
                    <a:pt x="0" y="420"/>
                    <a:pt x="24" y="467"/>
                  </a:cubicBezTo>
                  <a:lnTo>
                    <a:pt x="6025" y="11862"/>
                  </a:lnTo>
                  <a:cubicBezTo>
                    <a:pt x="6048" y="11909"/>
                    <a:pt x="6096" y="11933"/>
                    <a:pt x="6144" y="11933"/>
                  </a:cubicBezTo>
                  <a:cubicBezTo>
                    <a:pt x="6168" y="11933"/>
                    <a:pt x="6191" y="11933"/>
                    <a:pt x="6215" y="11921"/>
                  </a:cubicBezTo>
                  <a:lnTo>
                    <a:pt x="7489" y="11290"/>
                  </a:lnTo>
                  <a:cubicBezTo>
                    <a:pt x="7513" y="11278"/>
                    <a:pt x="7549" y="11243"/>
                    <a:pt x="7561" y="11207"/>
                  </a:cubicBezTo>
                  <a:cubicBezTo>
                    <a:pt x="7572" y="11171"/>
                    <a:pt x="7561" y="11135"/>
                    <a:pt x="7549" y="11100"/>
                  </a:cubicBezTo>
                  <a:lnTo>
                    <a:pt x="1941" y="86"/>
                  </a:lnTo>
                  <a:cubicBezTo>
                    <a:pt x="1910" y="35"/>
                    <a:pt x="1861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6104819" y="2430410"/>
              <a:ext cx="185556" cy="296977"/>
            </a:xfrm>
            <a:custGeom>
              <a:avLst/>
              <a:gdLst/>
              <a:ahLst/>
              <a:cxnLst/>
              <a:rect l="l" t="t" r="r" b="b"/>
              <a:pathLst>
                <a:path w="7276" h="11645" extrusionOk="0">
                  <a:moveTo>
                    <a:pt x="1655" y="1"/>
                  </a:moveTo>
                  <a:lnTo>
                    <a:pt x="0" y="251"/>
                  </a:lnTo>
                  <a:lnTo>
                    <a:pt x="6001" y="11645"/>
                  </a:lnTo>
                  <a:lnTo>
                    <a:pt x="7275" y="11014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6100560" y="2426712"/>
              <a:ext cx="193436" cy="304321"/>
            </a:xfrm>
            <a:custGeom>
              <a:avLst/>
              <a:gdLst/>
              <a:ahLst/>
              <a:cxnLst/>
              <a:rect l="l" t="t" r="r" b="b"/>
              <a:pathLst>
                <a:path w="7585" h="11933" extrusionOk="0">
                  <a:moveTo>
                    <a:pt x="1739" y="300"/>
                  </a:moveTo>
                  <a:lnTo>
                    <a:pt x="7252" y="11099"/>
                  </a:lnTo>
                  <a:lnTo>
                    <a:pt x="6228" y="11599"/>
                  </a:lnTo>
                  <a:lnTo>
                    <a:pt x="382" y="503"/>
                  </a:lnTo>
                  <a:lnTo>
                    <a:pt x="1739" y="300"/>
                  </a:lnTo>
                  <a:close/>
                  <a:moveTo>
                    <a:pt x="1822" y="0"/>
                  </a:moveTo>
                  <a:cubicBezTo>
                    <a:pt x="1814" y="0"/>
                    <a:pt x="1806" y="1"/>
                    <a:pt x="1799" y="3"/>
                  </a:cubicBezTo>
                  <a:lnTo>
                    <a:pt x="144" y="253"/>
                  </a:lnTo>
                  <a:cubicBezTo>
                    <a:pt x="48" y="265"/>
                    <a:pt x="1" y="372"/>
                    <a:pt x="36" y="455"/>
                  </a:cubicBezTo>
                  <a:lnTo>
                    <a:pt x="6037" y="11849"/>
                  </a:lnTo>
                  <a:cubicBezTo>
                    <a:pt x="6061" y="11897"/>
                    <a:pt x="6109" y="11933"/>
                    <a:pt x="6168" y="11933"/>
                  </a:cubicBezTo>
                  <a:cubicBezTo>
                    <a:pt x="6180" y="11933"/>
                    <a:pt x="6204" y="11921"/>
                    <a:pt x="6228" y="11921"/>
                  </a:cubicBezTo>
                  <a:lnTo>
                    <a:pt x="7502" y="11290"/>
                  </a:lnTo>
                  <a:cubicBezTo>
                    <a:pt x="7537" y="11266"/>
                    <a:pt x="7561" y="11242"/>
                    <a:pt x="7573" y="11207"/>
                  </a:cubicBezTo>
                  <a:cubicBezTo>
                    <a:pt x="7585" y="11171"/>
                    <a:pt x="7585" y="11135"/>
                    <a:pt x="7561" y="11099"/>
                  </a:cubicBezTo>
                  <a:lnTo>
                    <a:pt x="1953" y="74"/>
                  </a:lnTo>
                  <a:cubicBezTo>
                    <a:pt x="1922" y="33"/>
                    <a:pt x="1873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6249954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5620" y="1"/>
                  </a:moveTo>
                  <a:lnTo>
                    <a:pt x="1" y="11026"/>
                  </a:lnTo>
                  <a:lnTo>
                    <a:pt x="1275" y="11645"/>
                  </a:lnTo>
                  <a:lnTo>
                    <a:pt x="7275" y="251"/>
                  </a:lnTo>
                  <a:lnTo>
                    <a:pt x="5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6246307" y="2432170"/>
              <a:ext cx="193156" cy="304347"/>
            </a:xfrm>
            <a:custGeom>
              <a:avLst/>
              <a:gdLst/>
              <a:ahLst/>
              <a:cxnLst/>
              <a:rect l="l" t="t" r="r" b="b"/>
              <a:pathLst>
                <a:path w="7574" h="11934" extrusionOk="0">
                  <a:moveTo>
                    <a:pt x="5835" y="301"/>
                  </a:moveTo>
                  <a:lnTo>
                    <a:pt x="7204" y="503"/>
                  </a:lnTo>
                  <a:lnTo>
                    <a:pt x="1358" y="11612"/>
                  </a:lnTo>
                  <a:lnTo>
                    <a:pt x="334" y="11100"/>
                  </a:lnTo>
                  <a:lnTo>
                    <a:pt x="5835" y="301"/>
                  </a:lnTo>
                  <a:close/>
                  <a:moveTo>
                    <a:pt x="5764" y="1"/>
                  </a:moveTo>
                  <a:cubicBezTo>
                    <a:pt x="5713" y="1"/>
                    <a:pt x="5663" y="35"/>
                    <a:pt x="5632" y="86"/>
                  </a:cubicBezTo>
                  <a:lnTo>
                    <a:pt x="25" y="11100"/>
                  </a:lnTo>
                  <a:cubicBezTo>
                    <a:pt x="1" y="11135"/>
                    <a:pt x="1" y="11171"/>
                    <a:pt x="13" y="11207"/>
                  </a:cubicBezTo>
                  <a:cubicBezTo>
                    <a:pt x="25" y="11243"/>
                    <a:pt x="48" y="11278"/>
                    <a:pt x="84" y="11290"/>
                  </a:cubicBezTo>
                  <a:lnTo>
                    <a:pt x="1358" y="11921"/>
                  </a:lnTo>
                  <a:cubicBezTo>
                    <a:pt x="1382" y="11933"/>
                    <a:pt x="1406" y="11933"/>
                    <a:pt x="1429" y="11933"/>
                  </a:cubicBezTo>
                  <a:cubicBezTo>
                    <a:pt x="1477" y="11933"/>
                    <a:pt x="1525" y="11909"/>
                    <a:pt x="1549" y="11862"/>
                  </a:cubicBezTo>
                  <a:lnTo>
                    <a:pt x="7549" y="467"/>
                  </a:lnTo>
                  <a:cubicBezTo>
                    <a:pt x="7573" y="420"/>
                    <a:pt x="7573" y="372"/>
                    <a:pt x="7549" y="336"/>
                  </a:cubicBezTo>
                  <a:cubicBezTo>
                    <a:pt x="7525" y="289"/>
                    <a:pt x="7490" y="265"/>
                    <a:pt x="7442" y="253"/>
                  </a:cubicBezTo>
                  <a:lnTo>
                    <a:pt x="5787" y="3"/>
                  </a:lnTo>
                  <a:cubicBezTo>
                    <a:pt x="5779" y="2"/>
                    <a:pt x="5772" y="1"/>
                    <a:pt x="5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6215959" y="2430410"/>
              <a:ext cx="185225" cy="296977"/>
            </a:xfrm>
            <a:custGeom>
              <a:avLst/>
              <a:gdLst/>
              <a:ahLst/>
              <a:cxnLst/>
              <a:rect l="l" t="t" r="r" b="b"/>
              <a:pathLst>
                <a:path w="7263" h="11645" extrusionOk="0">
                  <a:moveTo>
                    <a:pt x="5608" y="1"/>
                  </a:moveTo>
                  <a:lnTo>
                    <a:pt x="0" y="11014"/>
                  </a:lnTo>
                  <a:lnTo>
                    <a:pt x="1274" y="11645"/>
                  </a:lnTo>
                  <a:lnTo>
                    <a:pt x="7263" y="251"/>
                  </a:lnTo>
                  <a:lnTo>
                    <a:pt x="5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6211700" y="2426457"/>
              <a:ext cx="193436" cy="304576"/>
            </a:xfrm>
            <a:custGeom>
              <a:avLst/>
              <a:gdLst/>
              <a:ahLst/>
              <a:cxnLst/>
              <a:rect l="l" t="t" r="r" b="b"/>
              <a:pathLst>
                <a:path w="7585" h="11943" extrusionOk="0">
                  <a:moveTo>
                    <a:pt x="5858" y="310"/>
                  </a:moveTo>
                  <a:lnTo>
                    <a:pt x="7216" y="513"/>
                  </a:lnTo>
                  <a:lnTo>
                    <a:pt x="1382" y="11609"/>
                  </a:lnTo>
                  <a:lnTo>
                    <a:pt x="358" y="11109"/>
                  </a:lnTo>
                  <a:lnTo>
                    <a:pt x="5858" y="310"/>
                  </a:lnTo>
                  <a:close/>
                  <a:moveTo>
                    <a:pt x="5799" y="1"/>
                  </a:moveTo>
                  <a:cubicBezTo>
                    <a:pt x="5739" y="1"/>
                    <a:pt x="5680" y="25"/>
                    <a:pt x="5656" y="84"/>
                  </a:cubicBezTo>
                  <a:lnTo>
                    <a:pt x="36" y="11097"/>
                  </a:lnTo>
                  <a:cubicBezTo>
                    <a:pt x="0" y="11169"/>
                    <a:pt x="24" y="11264"/>
                    <a:pt x="108" y="11300"/>
                  </a:cubicBezTo>
                  <a:lnTo>
                    <a:pt x="1382" y="11919"/>
                  </a:lnTo>
                  <a:cubicBezTo>
                    <a:pt x="1393" y="11931"/>
                    <a:pt x="1417" y="11943"/>
                    <a:pt x="1441" y="11943"/>
                  </a:cubicBezTo>
                  <a:cubicBezTo>
                    <a:pt x="1489" y="11943"/>
                    <a:pt x="1536" y="11907"/>
                    <a:pt x="1572" y="11859"/>
                  </a:cubicBezTo>
                  <a:lnTo>
                    <a:pt x="7561" y="465"/>
                  </a:lnTo>
                  <a:cubicBezTo>
                    <a:pt x="7585" y="418"/>
                    <a:pt x="7585" y="370"/>
                    <a:pt x="7561" y="334"/>
                  </a:cubicBezTo>
                  <a:cubicBezTo>
                    <a:pt x="7537" y="287"/>
                    <a:pt x="7501" y="263"/>
                    <a:pt x="7466" y="251"/>
                  </a:cubicBezTo>
                  <a:lnTo>
                    <a:pt x="5799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6145802" y="2623821"/>
              <a:ext cx="215624" cy="215624"/>
            </a:xfrm>
            <a:custGeom>
              <a:avLst/>
              <a:gdLst/>
              <a:ahLst/>
              <a:cxnLst/>
              <a:rect l="l" t="t" r="r" b="b"/>
              <a:pathLst>
                <a:path w="8455" h="8455" extrusionOk="0">
                  <a:moveTo>
                    <a:pt x="4227" y="1"/>
                  </a:moveTo>
                  <a:cubicBezTo>
                    <a:pt x="1894" y="1"/>
                    <a:pt x="1" y="1894"/>
                    <a:pt x="1" y="4228"/>
                  </a:cubicBezTo>
                  <a:cubicBezTo>
                    <a:pt x="1" y="6561"/>
                    <a:pt x="1894" y="8454"/>
                    <a:pt x="4227" y="8454"/>
                  </a:cubicBezTo>
                  <a:cubicBezTo>
                    <a:pt x="6561" y="8454"/>
                    <a:pt x="8454" y="6561"/>
                    <a:pt x="8454" y="4228"/>
                  </a:cubicBezTo>
                  <a:cubicBezTo>
                    <a:pt x="8454" y="1894"/>
                    <a:pt x="6561" y="1"/>
                    <a:pt x="4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6104513" y="2619970"/>
              <a:ext cx="260559" cy="223121"/>
            </a:xfrm>
            <a:custGeom>
              <a:avLst/>
              <a:gdLst/>
              <a:ahLst/>
              <a:cxnLst/>
              <a:rect l="l" t="t" r="r" b="b"/>
              <a:pathLst>
                <a:path w="10217" h="8749" extrusionOk="0">
                  <a:moveTo>
                    <a:pt x="5846" y="295"/>
                  </a:moveTo>
                  <a:cubicBezTo>
                    <a:pt x="8109" y="295"/>
                    <a:pt x="9930" y="2128"/>
                    <a:pt x="9930" y="4379"/>
                  </a:cubicBezTo>
                  <a:cubicBezTo>
                    <a:pt x="9930" y="6034"/>
                    <a:pt x="8942" y="7522"/>
                    <a:pt x="7406" y="8153"/>
                  </a:cubicBezTo>
                  <a:cubicBezTo>
                    <a:pt x="6900" y="8362"/>
                    <a:pt x="6370" y="8464"/>
                    <a:pt x="5844" y="8464"/>
                  </a:cubicBezTo>
                  <a:cubicBezTo>
                    <a:pt x="4785" y="8464"/>
                    <a:pt x="3745" y="8051"/>
                    <a:pt x="2965" y="7272"/>
                  </a:cubicBezTo>
                  <a:cubicBezTo>
                    <a:pt x="381" y="4700"/>
                    <a:pt x="2203" y="295"/>
                    <a:pt x="5846" y="295"/>
                  </a:cubicBezTo>
                  <a:close/>
                  <a:moveTo>
                    <a:pt x="5822" y="0"/>
                  </a:moveTo>
                  <a:cubicBezTo>
                    <a:pt x="4748" y="0"/>
                    <a:pt x="3653" y="401"/>
                    <a:pt x="2763" y="1295"/>
                  </a:cubicBezTo>
                  <a:cubicBezTo>
                    <a:pt x="0" y="4045"/>
                    <a:pt x="1953" y="8748"/>
                    <a:pt x="5846" y="8748"/>
                  </a:cubicBezTo>
                  <a:cubicBezTo>
                    <a:pt x="8263" y="8748"/>
                    <a:pt x="10216" y="6796"/>
                    <a:pt x="10216" y="4379"/>
                  </a:cubicBezTo>
                  <a:cubicBezTo>
                    <a:pt x="10216" y="1746"/>
                    <a:pt x="8065" y="0"/>
                    <a:pt x="5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6168270" y="2655164"/>
              <a:ext cx="170688" cy="152556"/>
            </a:xfrm>
            <a:custGeom>
              <a:avLst/>
              <a:gdLst/>
              <a:ahLst/>
              <a:cxnLst/>
              <a:rect l="l" t="t" r="r" b="b"/>
              <a:pathLst>
                <a:path w="6693" h="5982" extrusionOk="0">
                  <a:moveTo>
                    <a:pt x="3346" y="0"/>
                  </a:moveTo>
                  <a:cubicBezTo>
                    <a:pt x="2662" y="0"/>
                    <a:pt x="1976" y="234"/>
                    <a:pt x="1418" y="713"/>
                  </a:cubicBezTo>
                  <a:cubicBezTo>
                    <a:pt x="156" y="1772"/>
                    <a:pt x="1" y="3665"/>
                    <a:pt x="1060" y="4927"/>
                  </a:cubicBezTo>
                  <a:cubicBezTo>
                    <a:pt x="1655" y="5621"/>
                    <a:pt x="2499" y="5981"/>
                    <a:pt x="3348" y="5981"/>
                  </a:cubicBezTo>
                  <a:cubicBezTo>
                    <a:pt x="4029" y="5981"/>
                    <a:pt x="4714" y="5750"/>
                    <a:pt x="5275" y="5273"/>
                  </a:cubicBezTo>
                  <a:cubicBezTo>
                    <a:pt x="6537" y="4201"/>
                    <a:pt x="6692" y="2320"/>
                    <a:pt x="5621" y="1058"/>
                  </a:cubicBezTo>
                  <a:cubicBezTo>
                    <a:pt x="5034" y="359"/>
                    <a:pt x="4192" y="0"/>
                    <a:pt x="3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6147026" y="2652001"/>
              <a:ext cx="186449" cy="159493"/>
            </a:xfrm>
            <a:custGeom>
              <a:avLst/>
              <a:gdLst/>
              <a:ahLst/>
              <a:cxnLst/>
              <a:rect l="l" t="t" r="r" b="b"/>
              <a:pathLst>
                <a:path w="7311" h="6254" extrusionOk="0">
                  <a:moveTo>
                    <a:pt x="4179" y="277"/>
                  </a:moveTo>
                  <a:cubicBezTo>
                    <a:pt x="5751" y="277"/>
                    <a:pt x="7025" y="1551"/>
                    <a:pt x="7025" y="3123"/>
                  </a:cubicBezTo>
                  <a:cubicBezTo>
                    <a:pt x="7025" y="4838"/>
                    <a:pt x="5624" y="5976"/>
                    <a:pt x="4162" y="5976"/>
                  </a:cubicBezTo>
                  <a:cubicBezTo>
                    <a:pt x="3462" y="5976"/>
                    <a:pt x="2749" y="5716"/>
                    <a:pt x="2167" y="5135"/>
                  </a:cubicBezTo>
                  <a:cubicBezTo>
                    <a:pt x="369" y="3349"/>
                    <a:pt x="1643" y="277"/>
                    <a:pt x="4179" y="277"/>
                  </a:cubicBezTo>
                  <a:close/>
                  <a:moveTo>
                    <a:pt x="4160" y="1"/>
                  </a:moveTo>
                  <a:cubicBezTo>
                    <a:pt x="3393" y="1"/>
                    <a:pt x="2612" y="285"/>
                    <a:pt x="1977" y="920"/>
                  </a:cubicBezTo>
                  <a:cubicBezTo>
                    <a:pt x="0" y="2884"/>
                    <a:pt x="1393" y="6254"/>
                    <a:pt x="4179" y="6254"/>
                  </a:cubicBezTo>
                  <a:cubicBezTo>
                    <a:pt x="5906" y="6254"/>
                    <a:pt x="7299" y="4849"/>
                    <a:pt x="7311" y="3135"/>
                  </a:cubicBezTo>
                  <a:cubicBezTo>
                    <a:pt x="7311" y="1249"/>
                    <a:pt x="5767" y="1"/>
                    <a:pt x="4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6197725" y="2680615"/>
              <a:ext cx="111471" cy="102138"/>
            </a:xfrm>
            <a:custGeom>
              <a:avLst/>
              <a:gdLst/>
              <a:ahLst/>
              <a:cxnLst/>
              <a:rect l="l" t="t" r="r" b="b"/>
              <a:pathLst>
                <a:path w="4371" h="4005" extrusionOk="0">
                  <a:moveTo>
                    <a:pt x="2190" y="0"/>
                  </a:moveTo>
                  <a:cubicBezTo>
                    <a:pt x="2058" y="0"/>
                    <a:pt x="1924" y="72"/>
                    <a:pt x="1858" y="215"/>
                  </a:cubicBezTo>
                  <a:lnTo>
                    <a:pt x="1501" y="953"/>
                  </a:lnTo>
                  <a:cubicBezTo>
                    <a:pt x="1441" y="1060"/>
                    <a:pt x="1346" y="1131"/>
                    <a:pt x="1227" y="1155"/>
                  </a:cubicBezTo>
                  <a:lnTo>
                    <a:pt x="417" y="1262"/>
                  </a:lnTo>
                  <a:cubicBezTo>
                    <a:pt x="120" y="1310"/>
                    <a:pt x="1" y="1667"/>
                    <a:pt x="215" y="1882"/>
                  </a:cubicBezTo>
                  <a:lnTo>
                    <a:pt x="810" y="2453"/>
                  </a:lnTo>
                  <a:cubicBezTo>
                    <a:pt x="894" y="2536"/>
                    <a:pt x="929" y="2655"/>
                    <a:pt x="906" y="2775"/>
                  </a:cubicBezTo>
                  <a:lnTo>
                    <a:pt x="775" y="3584"/>
                  </a:lnTo>
                  <a:cubicBezTo>
                    <a:pt x="727" y="3821"/>
                    <a:pt x="913" y="4004"/>
                    <a:pt x="1123" y="4004"/>
                  </a:cubicBezTo>
                  <a:cubicBezTo>
                    <a:pt x="1177" y="4004"/>
                    <a:pt x="1233" y="3992"/>
                    <a:pt x="1287" y="3965"/>
                  </a:cubicBezTo>
                  <a:lnTo>
                    <a:pt x="2025" y="3584"/>
                  </a:lnTo>
                  <a:cubicBezTo>
                    <a:pt x="2072" y="3554"/>
                    <a:pt x="2129" y="3539"/>
                    <a:pt x="2187" y="3539"/>
                  </a:cubicBezTo>
                  <a:cubicBezTo>
                    <a:pt x="2245" y="3539"/>
                    <a:pt x="2305" y="3554"/>
                    <a:pt x="2358" y="3584"/>
                  </a:cubicBezTo>
                  <a:lnTo>
                    <a:pt x="3084" y="3965"/>
                  </a:lnTo>
                  <a:cubicBezTo>
                    <a:pt x="3138" y="3992"/>
                    <a:pt x="3194" y="4004"/>
                    <a:pt x="3249" y="4004"/>
                  </a:cubicBezTo>
                  <a:cubicBezTo>
                    <a:pt x="3459" y="4004"/>
                    <a:pt x="3646" y="3821"/>
                    <a:pt x="3608" y="3584"/>
                  </a:cubicBezTo>
                  <a:lnTo>
                    <a:pt x="3465" y="2775"/>
                  </a:lnTo>
                  <a:cubicBezTo>
                    <a:pt x="3442" y="2655"/>
                    <a:pt x="3489" y="2536"/>
                    <a:pt x="3573" y="2453"/>
                  </a:cubicBezTo>
                  <a:lnTo>
                    <a:pt x="4168" y="1882"/>
                  </a:lnTo>
                  <a:cubicBezTo>
                    <a:pt x="4370" y="1667"/>
                    <a:pt x="4263" y="1310"/>
                    <a:pt x="3965" y="1262"/>
                  </a:cubicBezTo>
                  <a:lnTo>
                    <a:pt x="3156" y="1155"/>
                  </a:lnTo>
                  <a:cubicBezTo>
                    <a:pt x="3037" y="1131"/>
                    <a:pt x="2930" y="1060"/>
                    <a:pt x="2882" y="953"/>
                  </a:cubicBezTo>
                  <a:lnTo>
                    <a:pt x="2513" y="215"/>
                  </a:lnTo>
                  <a:cubicBezTo>
                    <a:pt x="2453" y="72"/>
                    <a:pt x="2322" y="0"/>
                    <a:pt x="2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6193186" y="2677198"/>
              <a:ext cx="120550" cy="109100"/>
            </a:xfrm>
            <a:custGeom>
              <a:avLst/>
              <a:gdLst/>
              <a:ahLst/>
              <a:cxnLst/>
              <a:rect l="l" t="t" r="r" b="b"/>
              <a:pathLst>
                <a:path w="4727" h="4278" extrusionOk="0">
                  <a:moveTo>
                    <a:pt x="2381" y="289"/>
                  </a:moveTo>
                  <a:cubicBezTo>
                    <a:pt x="2456" y="289"/>
                    <a:pt x="2530" y="325"/>
                    <a:pt x="2572" y="396"/>
                  </a:cubicBezTo>
                  <a:lnTo>
                    <a:pt x="2941" y="1146"/>
                  </a:lnTo>
                  <a:cubicBezTo>
                    <a:pt x="3012" y="1289"/>
                    <a:pt x="3155" y="1396"/>
                    <a:pt x="3322" y="1420"/>
                  </a:cubicBezTo>
                  <a:lnTo>
                    <a:pt x="4132" y="1539"/>
                  </a:lnTo>
                  <a:cubicBezTo>
                    <a:pt x="4215" y="1551"/>
                    <a:pt x="4286" y="1611"/>
                    <a:pt x="4310" y="1682"/>
                  </a:cubicBezTo>
                  <a:cubicBezTo>
                    <a:pt x="4334" y="1766"/>
                    <a:pt x="4310" y="1849"/>
                    <a:pt x="4251" y="1908"/>
                  </a:cubicBezTo>
                  <a:lnTo>
                    <a:pt x="3655" y="2480"/>
                  </a:lnTo>
                  <a:cubicBezTo>
                    <a:pt x="3536" y="2599"/>
                    <a:pt x="3477" y="2766"/>
                    <a:pt x="3512" y="2932"/>
                  </a:cubicBezTo>
                  <a:lnTo>
                    <a:pt x="3643" y="3742"/>
                  </a:lnTo>
                  <a:cubicBezTo>
                    <a:pt x="3667" y="3825"/>
                    <a:pt x="3632" y="3909"/>
                    <a:pt x="3560" y="3956"/>
                  </a:cubicBezTo>
                  <a:cubicBezTo>
                    <a:pt x="3527" y="3983"/>
                    <a:pt x="3482" y="3998"/>
                    <a:pt x="3437" y="3998"/>
                  </a:cubicBezTo>
                  <a:cubicBezTo>
                    <a:pt x="3401" y="3998"/>
                    <a:pt x="3365" y="3989"/>
                    <a:pt x="3334" y="3968"/>
                  </a:cubicBezTo>
                  <a:lnTo>
                    <a:pt x="2608" y="3587"/>
                  </a:lnTo>
                  <a:cubicBezTo>
                    <a:pt x="2536" y="3551"/>
                    <a:pt x="2453" y="3528"/>
                    <a:pt x="2369" y="3528"/>
                  </a:cubicBezTo>
                  <a:cubicBezTo>
                    <a:pt x="2298" y="3528"/>
                    <a:pt x="2227" y="3551"/>
                    <a:pt x="2155" y="3587"/>
                  </a:cubicBezTo>
                  <a:lnTo>
                    <a:pt x="1429" y="3968"/>
                  </a:lnTo>
                  <a:cubicBezTo>
                    <a:pt x="1398" y="3989"/>
                    <a:pt x="1362" y="3998"/>
                    <a:pt x="1326" y="3998"/>
                  </a:cubicBezTo>
                  <a:cubicBezTo>
                    <a:pt x="1281" y="3998"/>
                    <a:pt x="1236" y="3983"/>
                    <a:pt x="1203" y="3956"/>
                  </a:cubicBezTo>
                  <a:cubicBezTo>
                    <a:pt x="1131" y="3909"/>
                    <a:pt x="1095" y="3825"/>
                    <a:pt x="1119" y="3742"/>
                  </a:cubicBezTo>
                  <a:lnTo>
                    <a:pt x="1250" y="2932"/>
                  </a:lnTo>
                  <a:cubicBezTo>
                    <a:pt x="1286" y="2766"/>
                    <a:pt x="1226" y="2599"/>
                    <a:pt x="1107" y="2480"/>
                  </a:cubicBezTo>
                  <a:lnTo>
                    <a:pt x="512" y="1908"/>
                  </a:lnTo>
                  <a:cubicBezTo>
                    <a:pt x="453" y="1849"/>
                    <a:pt x="429" y="1766"/>
                    <a:pt x="453" y="1682"/>
                  </a:cubicBezTo>
                  <a:cubicBezTo>
                    <a:pt x="476" y="1611"/>
                    <a:pt x="548" y="1551"/>
                    <a:pt x="631" y="1539"/>
                  </a:cubicBezTo>
                  <a:lnTo>
                    <a:pt x="1441" y="1420"/>
                  </a:lnTo>
                  <a:cubicBezTo>
                    <a:pt x="1607" y="1396"/>
                    <a:pt x="1750" y="1289"/>
                    <a:pt x="1822" y="1146"/>
                  </a:cubicBezTo>
                  <a:lnTo>
                    <a:pt x="2191" y="396"/>
                  </a:lnTo>
                  <a:cubicBezTo>
                    <a:pt x="2233" y="325"/>
                    <a:pt x="2307" y="289"/>
                    <a:pt x="2381" y="289"/>
                  </a:cubicBezTo>
                  <a:close/>
                  <a:moveTo>
                    <a:pt x="2363" y="0"/>
                  </a:moveTo>
                  <a:cubicBezTo>
                    <a:pt x="2188" y="0"/>
                    <a:pt x="2012" y="93"/>
                    <a:pt x="1917" y="277"/>
                  </a:cubicBezTo>
                  <a:lnTo>
                    <a:pt x="1548" y="1015"/>
                  </a:lnTo>
                  <a:cubicBezTo>
                    <a:pt x="1524" y="1087"/>
                    <a:pt x="1465" y="1123"/>
                    <a:pt x="1393" y="1134"/>
                  </a:cubicBezTo>
                  <a:lnTo>
                    <a:pt x="572" y="1254"/>
                  </a:lnTo>
                  <a:cubicBezTo>
                    <a:pt x="167" y="1313"/>
                    <a:pt x="0" y="1825"/>
                    <a:pt x="298" y="2111"/>
                  </a:cubicBezTo>
                  <a:lnTo>
                    <a:pt x="893" y="2682"/>
                  </a:lnTo>
                  <a:cubicBezTo>
                    <a:pt x="941" y="2730"/>
                    <a:pt x="965" y="2801"/>
                    <a:pt x="953" y="2873"/>
                  </a:cubicBezTo>
                  <a:lnTo>
                    <a:pt x="822" y="3694"/>
                  </a:lnTo>
                  <a:cubicBezTo>
                    <a:pt x="762" y="3992"/>
                    <a:pt x="1000" y="4278"/>
                    <a:pt x="1310" y="4278"/>
                  </a:cubicBezTo>
                  <a:cubicBezTo>
                    <a:pt x="1393" y="4278"/>
                    <a:pt x="1476" y="4254"/>
                    <a:pt x="1548" y="4218"/>
                  </a:cubicBezTo>
                  <a:lnTo>
                    <a:pt x="2274" y="3837"/>
                  </a:lnTo>
                  <a:cubicBezTo>
                    <a:pt x="2310" y="3819"/>
                    <a:pt x="2346" y="3810"/>
                    <a:pt x="2380" y="3810"/>
                  </a:cubicBezTo>
                  <a:cubicBezTo>
                    <a:pt x="2414" y="3810"/>
                    <a:pt x="2447" y="3819"/>
                    <a:pt x="2477" y="3837"/>
                  </a:cubicBezTo>
                  <a:lnTo>
                    <a:pt x="3215" y="4218"/>
                  </a:lnTo>
                  <a:cubicBezTo>
                    <a:pt x="3281" y="4247"/>
                    <a:pt x="3348" y="4260"/>
                    <a:pt x="3414" y="4260"/>
                  </a:cubicBezTo>
                  <a:cubicBezTo>
                    <a:pt x="3702" y="4260"/>
                    <a:pt x="3956" y="4005"/>
                    <a:pt x="3917" y="3694"/>
                  </a:cubicBezTo>
                  <a:lnTo>
                    <a:pt x="3774" y="2873"/>
                  </a:lnTo>
                  <a:cubicBezTo>
                    <a:pt x="3762" y="2801"/>
                    <a:pt x="3786" y="2730"/>
                    <a:pt x="3834" y="2682"/>
                  </a:cubicBezTo>
                  <a:lnTo>
                    <a:pt x="4429" y="2111"/>
                  </a:lnTo>
                  <a:cubicBezTo>
                    <a:pt x="4727" y="1825"/>
                    <a:pt x="4560" y="1313"/>
                    <a:pt x="4155" y="1254"/>
                  </a:cubicBezTo>
                  <a:lnTo>
                    <a:pt x="3334" y="1134"/>
                  </a:lnTo>
                  <a:cubicBezTo>
                    <a:pt x="3262" y="1123"/>
                    <a:pt x="3203" y="1087"/>
                    <a:pt x="3179" y="1015"/>
                  </a:cubicBezTo>
                  <a:lnTo>
                    <a:pt x="2810" y="277"/>
                  </a:lnTo>
                  <a:cubicBezTo>
                    <a:pt x="2715" y="93"/>
                    <a:pt x="2539" y="0"/>
                    <a:pt x="2363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6147026" y="2398226"/>
              <a:ext cx="211594" cy="84974"/>
            </a:xfrm>
            <a:custGeom>
              <a:avLst/>
              <a:gdLst/>
              <a:ahLst/>
              <a:cxnLst/>
              <a:rect l="l" t="t" r="r" b="b"/>
              <a:pathLst>
                <a:path w="8297" h="3332" extrusionOk="0">
                  <a:moveTo>
                    <a:pt x="439" y="1"/>
                  </a:moveTo>
                  <a:cubicBezTo>
                    <a:pt x="216" y="1"/>
                    <a:pt x="12" y="180"/>
                    <a:pt x="12" y="441"/>
                  </a:cubicBezTo>
                  <a:lnTo>
                    <a:pt x="12" y="1227"/>
                  </a:lnTo>
                  <a:cubicBezTo>
                    <a:pt x="0" y="1525"/>
                    <a:pt x="143" y="1822"/>
                    <a:pt x="393" y="2001"/>
                  </a:cubicBezTo>
                  <a:cubicBezTo>
                    <a:pt x="1586" y="2888"/>
                    <a:pt x="2877" y="3332"/>
                    <a:pt x="4171" y="3332"/>
                  </a:cubicBezTo>
                  <a:cubicBezTo>
                    <a:pt x="5499" y="3332"/>
                    <a:pt x="6831" y="2864"/>
                    <a:pt x="8061" y="1929"/>
                  </a:cubicBezTo>
                  <a:cubicBezTo>
                    <a:pt x="8204" y="1810"/>
                    <a:pt x="8287" y="1644"/>
                    <a:pt x="8287" y="1453"/>
                  </a:cubicBezTo>
                  <a:lnTo>
                    <a:pt x="8287" y="453"/>
                  </a:lnTo>
                  <a:cubicBezTo>
                    <a:pt x="8296" y="201"/>
                    <a:pt x="8086" y="15"/>
                    <a:pt x="7858" y="15"/>
                  </a:cubicBezTo>
                  <a:cubicBezTo>
                    <a:pt x="7794" y="15"/>
                    <a:pt x="7730" y="29"/>
                    <a:pt x="7668" y="60"/>
                  </a:cubicBezTo>
                  <a:cubicBezTo>
                    <a:pt x="6924" y="439"/>
                    <a:pt x="5596" y="977"/>
                    <a:pt x="4021" y="977"/>
                  </a:cubicBezTo>
                  <a:cubicBezTo>
                    <a:pt x="2975" y="977"/>
                    <a:pt x="1820" y="740"/>
                    <a:pt x="655" y="60"/>
                  </a:cubicBezTo>
                  <a:cubicBezTo>
                    <a:pt x="585" y="19"/>
                    <a:pt x="511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6143379" y="2394758"/>
              <a:ext cx="218633" cy="92166"/>
            </a:xfrm>
            <a:custGeom>
              <a:avLst/>
              <a:gdLst/>
              <a:ahLst/>
              <a:cxnLst/>
              <a:rect l="l" t="t" r="r" b="b"/>
              <a:pathLst>
                <a:path w="8573" h="3614" extrusionOk="0">
                  <a:moveTo>
                    <a:pt x="573" y="282"/>
                  </a:moveTo>
                  <a:cubicBezTo>
                    <a:pt x="626" y="282"/>
                    <a:pt x="679" y="297"/>
                    <a:pt x="727" y="327"/>
                  </a:cubicBezTo>
                  <a:cubicBezTo>
                    <a:pt x="1909" y="1014"/>
                    <a:pt x="3087" y="1251"/>
                    <a:pt x="4152" y="1251"/>
                  </a:cubicBezTo>
                  <a:cubicBezTo>
                    <a:pt x="5800" y="1251"/>
                    <a:pt x="7176" y="682"/>
                    <a:pt x="7871" y="327"/>
                  </a:cubicBezTo>
                  <a:cubicBezTo>
                    <a:pt x="7907" y="306"/>
                    <a:pt x="7948" y="297"/>
                    <a:pt x="7990" y="297"/>
                  </a:cubicBezTo>
                  <a:cubicBezTo>
                    <a:pt x="8043" y="297"/>
                    <a:pt x="8098" y="312"/>
                    <a:pt x="8144" y="339"/>
                  </a:cubicBezTo>
                  <a:cubicBezTo>
                    <a:pt x="8228" y="399"/>
                    <a:pt x="8287" y="494"/>
                    <a:pt x="8287" y="589"/>
                  </a:cubicBezTo>
                  <a:lnTo>
                    <a:pt x="8287" y="1589"/>
                  </a:lnTo>
                  <a:cubicBezTo>
                    <a:pt x="8287" y="1732"/>
                    <a:pt x="8216" y="1863"/>
                    <a:pt x="8109" y="1946"/>
                  </a:cubicBezTo>
                  <a:cubicBezTo>
                    <a:pt x="6902" y="2869"/>
                    <a:pt x="5607" y="3331"/>
                    <a:pt x="4313" y="3331"/>
                  </a:cubicBezTo>
                  <a:cubicBezTo>
                    <a:pt x="3053" y="3331"/>
                    <a:pt x="1794" y="2893"/>
                    <a:pt x="620" y="2018"/>
                  </a:cubicBezTo>
                  <a:cubicBezTo>
                    <a:pt x="417" y="1863"/>
                    <a:pt x="286" y="1625"/>
                    <a:pt x="286" y="1363"/>
                  </a:cubicBezTo>
                  <a:lnTo>
                    <a:pt x="286" y="577"/>
                  </a:lnTo>
                  <a:lnTo>
                    <a:pt x="274" y="577"/>
                  </a:lnTo>
                  <a:cubicBezTo>
                    <a:pt x="274" y="470"/>
                    <a:pt x="334" y="375"/>
                    <a:pt x="429" y="327"/>
                  </a:cubicBezTo>
                  <a:cubicBezTo>
                    <a:pt x="471" y="297"/>
                    <a:pt x="521" y="282"/>
                    <a:pt x="573" y="282"/>
                  </a:cubicBezTo>
                  <a:close/>
                  <a:moveTo>
                    <a:pt x="582" y="1"/>
                  </a:moveTo>
                  <a:cubicBezTo>
                    <a:pt x="284" y="1"/>
                    <a:pt x="9" y="232"/>
                    <a:pt x="0" y="565"/>
                  </a:cubicBezTo>
                  <a:lnTo>
                    <a:pt x="0" y="1351"/>
                  </a:lnTo>
                  <a:cubicBezTo>
                    <a:pt x="0" y="1708"/>
                    <a:pt x="167" y="2042"/>
                    <a:pt x="453" y="2244"/>
                  </a:cubicBezTo>
                  <a:cubicBezTo>
                    <a:pt x="1679" y="3161"/>
                    <a:pt x="2989" y="3613"/>
                    <a:pt x="4311" y="3613"/>
                  </a:cubicBezTo>
                  <a:cubicBezTo>
                    <a:pt x="5668" y="3613"/>
                    <a:pt x="7013" y="3137"/>
                    <a:pt x="8275" y="2173"/>
                  </a:cubicBezTo>
                  <a:cubicBezTo>
                    <a:pt x="8454" y="2042"/>
                    <a:pt x="8561" y="1827"/>
                    <a:pt x="8561" y="1601"/>
                  </a:cubicBezTo>
                  <a:lnTo>
                    <a:pt x="8561" y="601"/>
                  </a:lnTo>
                  <a:cubicBezTo>
                    <a:pt x="8573" y="399"/>
                    <a:pt x="8466" y="208"/>
                    <a:pt x="8299" y="101"/>
                  </a:cubicBezTo>
                  <a:cubicBezTo>
                    <a:pt x="8204" y="44"/>
                    <a:pt x="8099" y="17"/>
                    <a:pt x="7997" y="17"/>
                  </a:cubicBezTo>
                  <a:cubicBezTo>
                    <a:pt x="7906" y="17"/>
                    <a:pt x="7818" y="38"/>
                    <a:pt x="7740" y="77"/>
                  </a:cubicBezTo>
                  <a:cubicBezTo>
                    <a:pt x="7066" y="417"/>
                    <a:pt x="5741" y="969"/>
                    <a:pt x="4156" y="969"/>
                  </a:cubicBezTo>
                  <a:cubicBezTo>
                    <a:pt x="3134" y="969"/>
                    <a:pt x="2004" y="740"/>
                    <a:pt x="870" y="77"/>
                  </a:cubicBezTo>
                  <a:cubicBezTo>
                    <a:pt x="777" y="25"/>
                    <a:pt x="678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6308253" y="2418067"/>
              <a:ext cx="52867" cy="29991"/>
            </a:xfrm>
            <a:custGeom>
              <a:avLst/>
              <a:gdLst/>
              <a:ahLst/>
              <a:cxnLst/>
              <a:rect l="l" t="t" r="r" b="b"/>
              <a:pathLst>
                <a:path w="2073" h="1176" extrusionOk="0">
                  <a:moveTo>
                    <a:pt x="1908" y="0"/>
                  </a:moveTo>
                  <a:cubicBezTo>
                    <a:pt x="1882" y="0"/>
                    <a:pt x="1856" y="7"/>
                    <a:pt x="1834" y="20"/>
                  </a:cubicBezTo>
                  <a:cubicBezTo>
                    <a:pt x="1310" y="389"/>
                    <a:pt x="751" y="675"/>
                    <a:pt x="155" y="901"/>
                  </a:cubicBezTo>
                  <a:cubicBezTo>
                    <a:pt x="1" y="949"/>
                    <a:pt x="48" y="1175"/>
                    <a:pt x="203" y="1175"/>
                  </a:cubicBezTo>
                  <a:cubicBezTo>
                    <a:pt x="215" y="1175"/>
                    <a:pt x="239" y="1163"/>
                    <a:pt x="251" y="1163"/>
                  </a:cubicBezTo>
                  <a:cubicBezTo>
                    <a:pt x="870" y="937"/>
                    <a:pt x="1453" y="628"/>
                    <a:pt x="1989" y="258"/>
                  </a:cubicBezTo>
                  <a:cubicBezTo>
                    <a:pt x="2048" y="211"/>
                    <a:pt x="2072" y="127"/>
                    <a:pt x="2025" y="56"/>
                  </a:cubicBezTo>
                  <a:cubicBezTo>
                    <a:pt x="1995" y="19"/>
                    <a:pt x="1951" y="0"/>
                    <a:pt x="1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6143634" y="2417812"/>
              <a:ext cx="49857" cy="27798"/>
            </a:xfrm>
            <a:custGeom>
              <a:avLst/>
              <a:gdLst/>
              <a:ahLst/>
              <a:cxnLst/>
              <a:rect l="l" t="t" r="r" b="b"/>
              <a:pathLst>
                <a:path w="1955" h="1090" extrusionOk="0">
                  <a:moveTo>
                    <a:pt x="240" y="0"/>
                  </a:moveTo>
                  <a:cubicBezTo>
                    <a:pt x="129" y="0"/>
                    <a:pt x="1" y="220"/>
                    <a:pt x="145" y="268"/>
                  </a:cubicBezTo>
                  <a:cubicBezTo>
                    <a:pt x="645" y="602"/>
                    <a:pt x="1181" y="876"/>
                    <a:pt x="1741" y="1078"/>
                  </a:cubicBezTo>
                  <a:cubicBezTo>
                    <a:pt x="1765" y="1090"/>
                    <a:pt x="1776" y="1090"/>
                    <a:pt x="1800" y="1090"/>
                  </a:cubicBezTo>
                  <a:cubicBezTo>
                    <a:pt x="1860" y="1090"/>
                    <a:pt x="1907" y="1054"/>
                    <a:pt x="1931" y="995"/>
                  </a:cubicBezTo>
                  <a:cubicBezTo>
                    <a:pt x="1955" y="923"/>
                    <a:pt x="1919" y="852"/>
                    <a:pt x="1848" y="816"/>
                  </a:cubicBezTo>
                  <a:cubicBezTo>
                    <a:pt x="1300" y="626"/>
                    <a:pt x="788" y="364"/>
                    <a:pt x="312" y="42"/>
                  </a:cubicBezTo>
                  <a:cubicBezTo>
                    <a:pt x="292" y="13"/>
                    <a:pt x="266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6372315" y="3053283"/>
              <a:ext cx="983223" cy="379477"/>
            </a:xfrm>
            <a:custGeom>
              <a:avLst/>
              <a:gdLst/>
              <a:ahLst/>
              <a:cxnLst/>
              <a:rect l="l" t="t" r="r" b="b"/>
              <a:pathLst>
                <a:path w="38554" h="14880" extrusionOk="0">
                  <a:moveTo>
                    <a:pt x="3816" y="1"/>
                  </a:moveTo>
                  <a:cubicBezTo>
                    <a:pt x="2585" y="1"/>
                    <a:pt x="4226" y="647"/>
                    <a:pt x="2072" y="2639"/>
                  </a:cubicBezTo>
                  <a:cubicBezTo>
                    <a:pt x="1" y="4556"/>
                    <a:pt x="12300" y="14641"/>
                    <a:pt x="12300" y="14641"/>
                  </a:cubicBezTo>
                  <a:lnTo>
                    <a:pt x="37803" y="14879"/>
                  </a:lnTo>
                  <a:lnTo>
                    <a:pt x="38553" y="5330"/>
                  </a:lnTo>
                  <a:lnTo>
                    <a:pt x="5430" y="115"/>
                  </a:lnTo>
                  <a:cubicBezTo>
                    <a:pt x="4631" y="43"/>
                    <a:pt x="4130" y="1"/>
                    <a:pt x="3816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6414828" y="3049458"/>
              <a:ext cx="944052" cy="386924"/>
            </a:xfrm>
            <a:custGeom>
              <a:avLst/>
              <a:gdLst/>
              <a:ahLst/>
              <a:cxnLst/>
              <a:rect l="l" t="t" r="r" b="b"/>
              <a:pathLst>
                <a:path w="37018" h="15172" extrusionOk="0">
                  <a:moveTo>
                    <a:pt x="2147" y="283"/>
                  </a:moveTo>
                  <a:cubicBezTo>
                    <a:pt x="2492" y="283"/>
                    <a:pt x="3059" y="335"/>
                    <a:pt x="3751" y="396"/>
                  </a:cubicBezTo>
                  <a:lnTo>
                    <a:pt x="36731" y="5599"/>
                  </a:lnTo>
                  <a:lnTo>
                    <a:pt x="36005" y="14886"/>
                  </a:lnTo>
                  <a:lnTo>
                    <a:pt x="10681" y="14648"/>
                  </a:lnTo>
                  <a:cubicBezTo>
                    <a:pt x="10002" y="14077"/>
                    <a:pt x="394" y="6099"/>
                    <a:pt x="310" y="3409"/>
                  </a:cubicBezTo>
                  <a:cubicBezTo>
                    <a:pt x="298" y="3218"/>
                    <a:pt x="358" y="3028"/>
                    <a:pt x="501" y="2897"/>
                  </a:cubicBezTo>
                  <a:cubicBezTo>
                    <a:pt x="1763" y="1718"/>
                    <a:pt x="1763" y="956"/>
                    <a:pt x="1763" y="563"/>
                  </a:cubicBezTo>
                  <a:cubicBezTo>
                    <a:pt x="1763" y="456"/>
                    <a:pt x="1763" y="361"/>
                    <a:pt x="1799" y="337"/>
                  </a:cubicBezTo>
                  <a:cubicBezTo>
                    <a:pt x="1836" y="299"/>
                    <a:pt x="1958" y="283"/>
                    <a:pt x="2147" y="283"/>
                  </a:cubicBezTo>
                  <a:close/>
                  <a:moveTo>
                    <a:pt x="2150" y="0"/>
                  </a:moveTo>
                  <a:cubicBezTo>
                    <a:pt x="1831" y="0"/>
                    <a:pt x="1691" y="39"/>
                    <a:pt x="1596" y="122"/>
                  </a:cubicBezTo>
                  <a:cubicBezTo>
                    <a:pt x="1489" y="242"/>
                    <a:pt x="1489" y="384"/>
                    <a:pt x="1489" y="563"/>
                  </a:cubicBezTo>
                  <a:cubicBezTo>
                    <a:pt x="1489" y="944"/>
                    <a:pt x="1489" y="1587"/>
                    <a:pt x="310" y="2682"/>
                  </a:cubicBezTo>
                  <a:cubicBezTo>
                    <a:pt x="108" y="2873"/>
                    <a:pt x="1" y="3147"/>
                    <a:pt x="24" y="3421"/>
                  </a:cubicBezTo>
                  <a:cubicBezTo>
                    <a:pt x="120" y="6326"/>
                    <a:pt x="10109" y="14541"/>
                    <a:pt x="10538" y="14898"/>
                  </a:cubicBezTo>
                  <a:cubicBezTo>
                    <a:pt x="10562" y="14910"/>
                    <a:pt x="10597" y="14922"/>
                    <a:pt x="10621" y="14922"/>
                  </a:cubicBezTo>
                  <a:lnTo>
                    <a:pt x="36136" y="15172"/>
                  </a:lnTo>
                  <a:cubicBezTo>
                    <a:pt x="36208" y="15172"/>
                    <a:pt x="36279" y="15112"/>
                    <a:pt x="36279" y="15041"/>
                  </a:cubicBezTo>
                  <a:lnTo>
                    <a:pt x="37017" y="5492"/>
                  </a:lnTo>
                  <a:cubicBezTo>
                    <a:pt x="37017" y="5421"/>
                    <a:pt x="36970" y="5361"/>
                    <a:pt x="36898" y="5337"/>
                  </a:cubicBezTo>
                  <a:lnTo>
                    <a:pt x="3775" y="111"/>
                  </a:lnTo>
                  <a:cubicBezTo>
                    <a:pt x="2965" y="39"/>
                    <a:pt x="2468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7185156" y="3166438"/>
              <a:ext cx="189203" cy="262064"/>
            </a:xfrm>
            <a:custGeom>
              <a:avLst/>
              <a:gdLst/>
              <a:ahLst/>
              <a:cxnLst/>
              <a:rect l="l" t="t" r="r" b="b"/>
              <a:pathLst>
                <a:path w="7419" h="10276" extrusionOk="0">
                  <a:moveTo>
                    <a:pt x="1156" y="0"/>
                  </a:moveTo>
                  <a:lnTo>
                    <a:pt x="1" y="10228"/>
                  </a:lnTo>
                  <a:lnTo>
                    <a:pt x="6752" y="10275"/>
                  </a:lnTo>
                  <a:lnTo>
                    <a:pt x="7418" y="1179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7181229" y="3162663"/>
              <a:ext cx="196777" cy="269485"/>
            </a:xfrm>
            <a:custGeom>
              <a:avLst/>
              <a:gdLst/>
              <a:ahLst/>
              <a:cxnLst/>
              <a:rect l="l" t="t" r="r" b="b"/>
              <a:pathLst>
                <a:path w="7716" h="10567" extrusionOk="0">
                  <a:moveTo>
                    <a:pt x="1441" y="315"/>
                  </a:moveTo>
                  <a:lnTo>
                    <a:pt x="7418" y="1446"/>
                  </a:lnTo>
                  <a:lnTo>
                    <a:pt x="6775" y="10281"/>
                  </a:lnTo>
                  <a:lnTo>
                    <a:pt x="310" y="10233"/>
                  </a:lnTo>
                  <a:lnTo>
                    <a:pt x="1441" y="315"/>
                  </a:lnTo>
                  <a:close/>
                  <a:moveTo>
                    <a:pt x="1315" y="1"/>
                  </a:moveTo>
                  <a:cubicBezTo>
                    <a:pt x="1286" y="1"/>
                    <a:pt x="1256" y="12"/>
                    <a:pt x="1238" y="29"/>
                  </a:cubicBezTo>
                  <a:cubicBezTo>
                    <a:pt x="1203" y="53"/>
                    <a:pt x="1179" y="89"/>
                    <a:pt x="1179" y="125"/>
                  </a:cubicBezTo>
                  <a:lnTo>
                    <a:pt x="12" y="10352"/>
                  </a:lnTo>
                  <a:cubicBezTo>
                    <a:pt x="0" y="10388"/>
                    <a:pt x="24" y="10435"/>
                    <a:pt x="48" y="10459"/>
                  </a:cubicBezTo>
                  <a:cubicBezTo>
                    <a:pt x="71" y="10495"/>
                    <a:pt x="107" y="10507"/>
                    <a:pt x="155" y="10507"/>
                  </a:cubicBezTo>
                  <a:lnTo>
                    <a:pt x="6906" y="10566"/>
                  </a:lnTo>
                  <a:cubicBezTo>
                    <a:pt x="6977" y="10566"/>
                    <a:pt x="7037" y="10507"/>
                    <a:pt x="7049" y="10435"/>
                  </a:cubicBezTo>
                  <a:lnTo>
                    <a:pt x="7703" y="1339"/>
                  </a:lnTo>
                  <a:cubicBezTo>
                    <a:pt x="7715" y="1268"/>
                    <a:pt x="7668" y="1196"/>
                    <a:pt x="7596" y="1184"/>
                  </a:cubicBezTo>
                  <a:lnTo>
                    <a:pt x="1345" y="5"/>
                  </a:lnTo>
                  <a:cubicBezTo>
                    <a:pt x="1336" y="2"/>
                    <a:pt x="1325" y="1"/>
                    <a:pt x="1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7185156" y="3168248"/>
              <a:ext cx="82934" cy="259029"/>
            </a:xfrm>
            <a:custGeom>
              <a:avLst/>
              <a:gdLst/>
              <a:ahLst/>
              <a:cxnLst/>
              <a:rect l="l" t="t" r="r" b="b"/>
              <a:pathLst>
                <a:path w="3252" h="10157" extrusionOk="0">
                  <a:moveTo>
                    <a:pt x="1120" y="1"/>
                  </a:moveTo>
                  <a:lnTo>
                    <a:pt x="1" y="10157"/>
                  </a:lnTo>
                  <a:lnTo>
                    <a:pt x="2180" y="10157"/>
                  </a:lnTo>
                  <a:lnTo>
                    <a:pt x="3251" y="42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181229" y="3164806"/>
              <a:ext cx="90508" cy="266119"/>
            </a:xfrm>
            <a:custGeom>
              <a:avLst/>
              <a:gdLst/>
              <a:ahLst/>
              <a:cxnLst/>
              <a:rect l="l" t="t" r="r" b="b"/>
              <a:pathLst>
                <a:path w="3549" h="10435" extrusionOk="0">
                  <a:moveTo>
                    <a:pt x="1393" y="302"/>
                  </a:moveTo>
                  <a:lnTo>
                    <a:pt x="3239" y="672"/>
                  </a:lnTo>
                  <a:lnTo>
                    <a:pt x="2203" y="10149"/>
                  </a:lnTo>
                  <a:lnTo>
                    <a:pt x="310" y="10149"/>
                  </a:lnTo>
                  <a:lnTo>
                    <a:pt x="1393" y="302"/>
                  </a:lnTo>
                  <a:close/>
                  <a:moveTo>
                    <a:pt x="1269" y="0"/>
                  </a:moveTo>
                  <a:cubicBezTo>
                    <a:pt x="1243" y="0"/>
                    <a:pt x="1217" y="11"/>
                    <a:pt x="1191" y="29"/>
                  </a:cubicBezTo>
                  <a:cubicBezTo>
                    <a:pt x="1155" y="52"/>
                    <a:pt x="1143" y="88"/>
                    <a:pt x="1131" y="124"/>
                  </a:cubicBezTo>
                  <a:lnTo>
                    <a:pt x="12" y="10280"/>
                  </a:lnTo>
                  <a:cubicBezTo>
                    <a:pt x="0" y="10316"/>
                    <a:pt x="24" y="10351"/>
                    <a:pt x="48" y="10387"/>
                  </a:cubicBezTo>
                  <a:cubicBezTo>
                    <a:pt x="71" y="10411"/>
                    <a:pt x="107" y="10435"/>
                    <a:pt x="155" y="10435"/>
                  </a:cubicBezTo>
                  <a:lnTo>
                    <a:pt x="2334" y="10435"/>
                  </a:lnTo>
                  <a:cubicBezTo>
                    <a:pt x="2393" y="10435"/>
                    <a:pt x="2453" y="10375"/>
                    <a:pt x="2465" y="10304"/>
                  </a:cubicBezTo>
                  <a:lnTo>
                    <a:pt x="3548" y="576"/>
                  </a:lnTo>
                  <a:cubicBezTo>
                    <a:pt x="3548" y="505"/>
                    <a:pt x="3500" y="445"/>
                    <a:pt x="3429" y="433"/>
                  </a:cubicBezTo>
                  <a:lnTo>
                    <a:pt x="1298" y="5"/>
                  </a:lnTo>
                  <a:cubicBezTo>
                    <a:pt x="1288" y="2"/>
                    <a:pt x="1279" y="0"/>
                    <a:pt x="1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7210378" y="3208032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0" y="0"/>
                  </a:moveTo>
                  <a:lnTo>
                    <a:pt x="2024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7204972" y="3204564"/>
              <a:ext cx="60976" cy="15939"/>
            </a:xfrm>
            <a:custGeom>
              <a:avLst/>
              <a:gdLst/>
              <a:ahLst/>
              <a:cxnLst/>
              <a:rect l="l" t="t" r="r" b="b"/>
              <a:pathLst>
                <a:path w="2391" h="625" extrusionOk="0">
                  <a:moveTo>
                    <a:pt x="196" y="0"/>
                  </a:moveTo>
                  <a:cubicBezTo>
                    <a:pt x="38" y="0"/>
                    <a:pt x="1" y="257"/>
                    <a:pt x="188" y="279"/>
                  </a:cubicBezTo>
                  <a:lnTo>
                    <a:pt x="2212" y="625"/>
                  </a:lnTo>
                  <a:lnTo>
                    <a:pt x="2236" y="625"/>
                  </a:lnTo>
                  <a:cubicBezTo>
                    <a:pt x="2379" y="589"/>
                    <a:pt x="2391" y="398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7205507" y="3257227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0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7201554" y="3253835"/>
              <a:ext cx="59548" cy="15863"/>
            </a:xfrm>
            <a:custGeom>
              <a:avLst/>
              <a:gdLst/>
              <a:ahLst/>
              <a:cxnLst/>
              <a:rect l="l" t="t" r="r" b="b"/>
              <a:pathLst>
                <a:path w="2335" h="622" extrusionOk="0">
                  <a:moveTo>
                    <a:pt x="154" y="0"/>
                  </a:moveTo>
                  <a:cubicBezTo>
                    <a:pt x="82" y="0"/>
                    <a:pt x="23" y="47"/>
                    <a:pt x="13" y="121"/>
                  </a:cubicBezTo>
                  <a:cubicBezTo>
                    <a:pt x="1" y="193"/>
                    <a:pt x="60" y="264"/>
                    <a:pt x="132" y="288"/>
                  </a:cubicBezTo>
                  <a:lnTo>
                    <a:pt x="2156" y="621"/>
                  </a:lnTo>
                  <a:lnTo>
                    <a:pt x="2180" y="621"/>
                  </a:lnTo>
                  <a:cubicBezTo>
                    <a:pt x="2322" y="586"/>
                    <a:pt x="2334" y="395"/>
                    <a:pt x="2203" y="348"/>
                  </a:cubicBezTo>
                  <a:lnTo>
                    <a:pt x="179" y="2"/>
                  </a:lnTo>
                  <a:cubicBezTo>
                    <a:pt x="171" y="1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7200942" y="3304891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1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7197321" y="3301550"/>
              <a:ext cx="59217" cy="15812"/>
            </a:xfrm>
            <a:custGeom>
              <a:avLst/>
              <a:gdLst/>
              <a:ahLst/>
              <a:cxnLst/>
              <a:rect l="l" t="t" r="r" b="b"/>
              <a:pathLst>
                <a:path w="2322" h="620" extrusionOk="0">
                  <a:moveTo>
                    <a:pt x="167" y="1"/>
                  </a:moveTo>
                  <a:cubicBezTo>
                    <a:pt x="24" y="12"/>
                    <a:pt x="0" y="203"/>
                    <a:pt x="119" y="274"/>
                  </a:cubicBezTo>
                  <a:lnTo>
                    <a:pt x="2143" y="608"/>
                  </a:lnTo>
                  <a:lnTo>
                    <a:pt x="2167" y="608"/>
                  </a:lnTo>
                  <a:lnTo>
                    <a:pt x="2167" y="620"/>
                  </a:lnTo>
                  <a:cubicBezTo>
                    <a:pt x="2310" y="584"/>
                    <a:pt x="2322" y="393"/>
                    <a:pt x="2191" y="3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7195791" y="3351662"/>
              <a:ext cx="51643" cy="8518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" y="0"/>
                  </a:moveTo>
                  <a:lnTo>
                    <a:pt x="2025" y="333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7190869" y="3347709"/>
              <a:ext cx="60517" cy="16424"/>
            </a:xfrm>
            <a:custGeom>
              <a:avLst/>
              <a:gdLst/>
              <a:ahLst/>
              <a:cxnLst/>
              <a:rect l="l" t="t" r="r" b="b"/>
              <a:pathLst>
                <a:path w="2373" h="644" extrusionOk="0">
                  <a:moveTo>
                    <a:pt x="172" y="1"/>
                  </a:moveTo>
                  <a:cubicBezTo>
                    <a:pt x="44" y="1"/>
                    <a:pt x="0" y="299"/>
                    <a:pt x="154" y="299"/>
                  </a:cubicBezTo>
                  <a:cubicBezTo>
                    <a:pt x="159" y="299"/>
                    <a:pt x="164" y="299"/>
                    <a:pt x="170" y="298"/>
                  </a:cubicBezTo>
                  <a:lnTo>
                    <a:pt x="2194" y="631"/>
                  </a:lnTo>
                  <a:lnTo>
                    <a:pt x="2218" y="631"/>
                  </a:lnTo>
                  <a:lnTo>
                    <a:pt x="2206" y="643"/>
                  </a:lnTo>
                  <a:cubicBezTo>
                    <a:pt x="2349" y="608"/>
                    <a:pt x="2372" y="417"/>
                    <a:pt x="2241" y="358"/>
                  </a:cubicBezTo>
                  <a:lnTo>
                    <a:pt x="217" y="12"/>
                  </a:lnTo>
                  <a:cubicBezTo>
                    <a:pt x="201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7191226" y="3395068"/>
              <a:ext cx="51949" cy="8824"/>
            </a:xfrm>
            <a:custGeom>
              <a:avLst/>
              <a:gdLst/>
              <a:ahLst/>
              <a:cxnLst/>
              <a:rect l="l" t="t" r="r" b="b"/>
              <a:pathLst>
                <a:path w="2037" h="346" extrusionOk="0">
                  <a:moveTo>
                    <a:pt x="1" y="1"/>
                  </a:moveTo>
                  <a:lnTo>
                    <a:pt x="2037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7185845" y="3391599"/>
              <a:ext cx="60976" cy="15684"/>
            </a:xfrm>
            <a:custGeom>
              <a:avLst/>
              <a:gdLst/>
              <a:ahLst/>
              <a:cxnLst/>
              <a:rect l="l" t="t" r="r" b="b"/>
              <a:pathLst>
                <a:path w="2391" h="615" extrusionOk="0">
                  <a:moveTo>
                    <a:pt x="196" y="1"/>
                  </a:moveTo>
                  <a:cubicBezTo>
                    <a:pt x="38" y="1"/>
                    <a:pt x="1" y="258"/>
                    <a:pt x="188" y="280"/>
                  </a:cubicBezTo>
                  <a:lnTo>
                    <a:pt x="2212" y="613"/>
                  </a:lnTo>
                  <a:lnTo>
                    <a:pt x="2236" y="613"/>
                  </a:lnTo>
                  <a:cubicBezTo>
                    <a:pt x="2242" y="614"/>
                    <a:pt x="2248" y="614"/>
                    <a:pt x="2254" y="614"/>
                  </a:cubicBezTo>
                  <a:cubicBezTo>
                    <a:pt x="2317" y="614"/>
                    <a:pt x="2368" y="560"/>
                    <a:pt x="2379" y="506"/>
                  </a:cubicBezTo>
                  <a:cubicBezTo>
                    <a:pt x="2391" y="422"/>
                    <a:pt x="2331" y="351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7336080" y="2943265"/>
              <a:ext cx="320974" cy="518925"/>
            </a:xfrm>
            <a:custGeom>
              <a:avLst/>
              <a:gdLst/>
              <a:ahLst/>
              <a:cxnLst/>
              <a:rect l="l" t="t" r="r" b="b"/>
              <a:pathLst>
                <a:path w="12586" h="20348" extrusionOk="0">
                  <a:moveTo>
                    <a:pt x="12585" y="0"/>
                  </a:moveTo>
                  <a:lnTo>
                    <a:pt x="12133" y="5441"/>
                  </a:lnTo>
                  <a:lnTo>
                    <a:pt x="5048" y="4858"/>
                  </a:lnTo>
                  <a:lnTo>
                    <a:pt x="2286" y="9263"/>
                  </a:lnTo>
                  <a:lnTo>
                    <a:pt x="857" y="9156"/>
                  </a:lnTo>
                  <a:lnTo>
                    <a:pt x="0" y="19443"/>
                  </a:lnTo>
                  <a:lnTo>
                    <a:pt x="10894" y="20348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7464205" y="2808612"/>
              <a:ext cx="203459" cy="273438"/>
            </a:xfrm>
            <a:custGeom>
              <a:avLst/>
              <a:gdLst/>
              <a:ahLst/>
              <a:cxnLst/>
              <a:rect l="l" t="t" r="r" b="b"/>
              <a:pathLst>
                <a:path w="7978" h="10722" extrusionOk="0">
                  <a:moveTo>
                    <a:pt x="5407" y="0"/>
                  </a:moveTo>
                  <a:cubicBezTo>
                    <a:pt x="2856" y="0"/>
                    <a:pt x="680" y="1955"/>
                    <a:pt x="465" y="4542"/>
                  </a:cubicBezTo>
                  <a:lnTo>
                    <a:pt x="1" y="10126"/>
                  </a:lnTo>
                  <a:lnTo>
                    <a:pt x="24" y="10126"/>
                  </a:lnTo>
                  <a:lnTo>
                    <a:pt x="7109" y="10721"/>
                  </a:lnTo>
                  <a:lnTo>
                    <a:pt x="7561" y="5280"/>
                  </a:lnTo>
                  <a:lnTo>
                    <a:pt x="7978" y="196"/>
                  </a:lnTo>
                  <a:lnTo>
                    <a:pt x="5823" y="18"/>
                  </a:lnTo>
                  <a:cubicBezTo>
                    <a:pt x="5683" y="6"/>
                    <a:pt x="5545" y="0"/>
                    <a:pt x="5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403483" y="3262302"/>
              <a:ext cx="149955" cy="127283"/>
            </a:xfrm>
            <a:custGeom>
              <a:avLst/>
              <a:gdLst/>
              <a:ahLst/>
              <a:cxnLst/>
              <a:rect l="l" t="t" r="r" b="b"/>
              <a:pathLst>
                <a:path w="5880" h="4991" extrusionOk="0">
                  <a:moveTo>
                    <a:pt x="2614" y="1"/>
                  </a:moveTo>
                  <a:cubicBezTo>
                    <a:pt x="1407" y="1"/>
                    <a:pt x="234" y="872"/>
                    <a:pt x="119" y="2290"/>
                  </a:cubicBezTo>
                  <a:cubicBezTo>
                    <a:pt x="0" y="3671"/>
                    <a:pt x="1024" y="4873"/>
                    <a:pt x="2394" y="4980"/>
                  </a:cubicBezTo>
                  <a:cubicBezTo>
                    <a:pt x="2471" y="4987"/>
                    <a:pt x="2548" y="4990"/>
                    <a:pt x="2624" y="4990"/>
                  </a:cubicBezTo>
                  <a:cubicBezTo>
                    <a:pt x="4698" y="4990"/>
                    <a:pt x="5880" y="2527"/>
                    <a:pt x="4501" y="885"/>
                  </a:cubicBezTo>
                  <a:cubicBezTo>
                    <a:pt x="3983" y="276"/>
                    <a:pt x="3293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312694" y="2804965"/>
              <a:ext cx="359228" cy="660872"/>
            </a:xfrm>
            <a:custGeom>
              <a:avLst/>
              <a:gdLst/>
              <a:ahLst/>
              <a:cxnLst/>
              <a:rect l="l" t="t" r="r" b="b"/>
              <a:pathLst>
                <a:path w="14086" h="25914" extrusionOk="0">
                  <a:moveTo>
                    <a:pt x="11352" y="284"/>
                  </a:moveTo>
                  <a:cubicBezTo>
                    <a:pt x="11441" y="284"/>
                    <a:pt x="11531" y="287"/>
                    <a:pt x="11621" y="292"/>
                  </a:cubicBezTo>
                  <a:lnTo>
                    <a:pt x="10764" y="10531"/>
                  </a:lnTo>
                  <a:lnTo>
                    <a:pt x="6108" y="10150"/>
                  </a:lnTo>
                  <a:lnTo>
                    <a:pt x="6561" y="4697"/>
                  </a:lnTo>
                  <a:cubicBezTo>
                    <a:pt x="6768" y="2191"/>
                    <a:pt x="8861" y="284"/>
                    <a:pt x="11352" y="284"/>
                  </a:cubicBezTo>
                  <a:close/>
                  <a:moveTo>
                    <a:pt x="3797" y="7229"/>
                  </a:moveTo>
                  <a:cubicBezTo>
                    <a:pt x="4259" y="7229"/>
                    <a:pt x="4700" y="7493"/>
                    <a:pt x="4906" y="7947"/>
                  </a:cubicBezTo>
                  <a:cubicBezTo>
                    <a:pt x="5144" y="8566"/>
                    <a:pt x="5311" y="9209"/>
                    <a:pt x="5394" y="9876"/>
                  </a:cubicBezTo>
                  <a:cubicBezTo>
                    <a:pt x="5442" y="10210"/>
                    <a:pt x="5454" y="10543"/>
                    <a:pt x="5430" y="10876"/>
                  </a:cubicBezTo>
                  <a:lnTo>
                    <a:pt x="5073" y="11460"/>
                  </a:lnTo>
                  <a:cubicBezTo>
                    <a:pt x="5025" y="11448"/>
                    <a:pt x="4977" y="11436"/>
                    <a:pt x="4930" y="11412"/>
                  </a:cubicBezTo>
                  <a:cubicBezTo>
                    <a:pt x="4715" y="11210"/>
                    <a:pt x="4465" y="11031"/>
                    <a:pt x="4191" y="10900"/>
                  </a:cubicBezTo>
                  <a:cubicBezTo>
                    <a:pt x="4096" y="10805"/>
                    <a:pt x="3989" y="10710"/>
                    <a:pt x="3882" y="10591"/>
                  </a:cubicBezTo>
                  <a:cubicBezTo>
                    <a:pt x="3418" y="10114"/>
                    <a:pt x="3025" y="9579"/>
                    <a:pt x="2691" y="8995"/>
                  </a:cubicBezTo>
                  <a:cubicBezTo>
                    <a:pt x="2394" y="8388"/>
                    <a:pt x="2644" y="7638"/>
                    <a:pt x="3263" y="7352"/>
                  </a:cubicBezTo>
                  <a:cubicBezTo>
                    <a:pt x="3436" y="7269"/>
                    <a:pt x="3618" y="7229"/>
                    <a:pt x="3797" y="7229"/>
                  </a:cubicBezTo>
                  <a:close/>
                  <a:moveTo>
                    <a:pt x="1538" y="10376"/>
                  </a:moveTo>
                  <a:cubicBezTo>
                    <a:pt x="1546" y="10376"/>
                    <a:pt x="1553" y="10376"/>
                    <a:pt x="1560" y="10376"/>
                  </a:cubicBezTo>
                  <a:lnTo>
                    <a:pt x="1667" y="10376"/>
                  </a:lnTo>
                  <a:cubicBezTo>
                    <a:pt x="2167" y="10412"/>
                    <a:pt x="3251" y="10745"/>
                    <a:pt x="4013" y="11114"/>
                  </a:cubicBezTo>
                  <a:cubicBezTo>
                    <a:pt x="4239" y="11341"/>
                    <a:pt x="4489" y="11519"/>
                    <a:pt x="4775" y="11650"/>
                  </a:cubicBezTo>
                  <a:cubicBezTo>
                    <a:pt x="4811" y="11698"/>
                    <a:pt x="4834" y="11745"/>
                    <a:pt x="4846" y="11805"/>
                  </a:cubicBezTo>
                  <a:lnTo>
                    <a:pt x="4632" y="12150"/>
                  </a:lnTo>
                  <a:cubicBezTo>
                    <a:pt x="4263" y="12365"/>
                    <a:pt x="3858" y="12519"/>
                    <a:pt x="3453" y="12591"/>
                  </a:cubicBezTo>
                  <a:cubicBezTo>
                    <a:pt x="2840" y="12736"/>
                    <a:pt x="2216" y="12818"/>
                    <a:pt x="1591" y="12818"/>
                  </a:cubicBezTo>
                  <a:cubicBezTo>
                    <a:pt x="1549" y="12818"/>
                    <a:pt x="1507" y="12818"/>
                    <a:pt x="1465" y="12817"/>
                  </a:cubicBezTo>
                  <a:cubicBezTo>
                    <a:pt x="798" y="12781"/>
                    <a:pt x="298" y="12210"/>
                    <a:pt x="322" y="11555"/>
                  </a:cubicBezTo>
                  <a:cubicBezTo>
                    <a:pt x="357" y="10896"/>
                    <a:pt x="893" y="10376"/>
                    <a:pt x="1538" y="10376"/>
                  </a:cubicBezTo>
                  <a:close/>
                  <a:moveTo>
                    <a:pt x="6037" y="10424"/>
                  </a:moveTo>
                  <a:lnTo>
                    <a:pt x="9168" y="10686"/>
                  </a:lnTo>
                  <a:lnTo>
                    <a:pt x="10728" y="10817"/>
                  </a:lnTo>
                  <a:lnTo>
                    <a:pt x="9514" y="25438"/>
                  </a:lnTo>
                  <a:lnTo>
                    <a:pt x="1072" y="24735"/>
                  </a:lnTo>
                  <a:lnTo>
                    <a:pt x="1905" y="14722"/>
                  </a:lnTo>
                  <a:lnTo>
                    <a:pt x="3275" y="14841"/>
                  </a:lnTo>
                  <a:lnTo>
                    <a:pt x="4382" y="13067"/>
                  </a:lnTo>
                  <a:lnTo>
                    <a:pt x="6466" y="15377"/>
                  </a:lnTo>
                  <a:cubicBezTo>
                    <a:pt x="6489" y="15413"/>
                    <a:pt x="6537" y="15424"/>
                    <a:pt x="6573" y="15424"/>
                  </a:cubicBezTo>
                  <a:cubicBezTo>
                    <a:pt x="6608" y="15424"/>
                    <a:pt x="6644" y="15413"/>
                    <a:pt x="6668" y="15389"/>
                  </a:cubicBezTo>
                  <a:cubicBezTo>
                    <a:pt x="6727" y="15329"/>
                    <a:pt x="6727" y="15246"/>
                    <a:pt x="6680" y="15186"/>
                  </a:cubicBezTo>
                  <a:lnTo>
                    <a:pt x="4537" y="12829"/>
                  </a:lnTo>
                  <a:lnTo>
                    <a:pt x="4834" y="12353"/>
                  </a:lnTo>
                  <a:cubicBezTo>
                    <a:pt x="4965" y="12269"/>
                    <a:pt x="5061" y="12138"/>
                    <a:pt x="5120" y="11995"/>
                  </a:cubicBezTo>
                  <a:lnTo>
                    <a:pt x="7192" y="14293"/>
                  </a:lnTo>
                  <a:cubicBezTo>
                    <a:pt x="7216" y="14329"/>
                    <a:pt x="7251" y="14341"/>
                    <a:pt x="7287" y="14341"/>
                  </a:cubicBezTo>
                  <a:cubicBezTo>
                    <a:pt x="7406" y="14329"/>
                    <a:pt x="7466" y="14198"/>
                    <a:pt x="7394" y="14115"/>
                  </a:cubicBezTo>
                  <a:lnTo>
                    <a:pt x="5251" y="11734"/>
                  </a:lnTo>
                  <a:cubicBezTo>
                    <a:pt x="5287" y="11722"/>
                    <a:pt x="5311" y="11710"/>
                    <a:pt x="5334" y="11698"/>
                  </a:cubicBezTo>
                  <a:cubicBezTo>
                    <a:pt x="5537" y="11603"/>
                    <a:pt x="5668" y="11364"/>
                    <a:pt x="5704" y="10972"/>
                  </a:cubicBezTo>
                  <a:lnTo>
                    <a:pt x="5835" y="10769"/>
                  </a:lnTo>
                  <a:lnTo>
                    <a:pt x="8037" y="13222"/>
                  </a:lnTo>
                  <a:cubicBezTo>
                    <a:pt x="8073" y="13246"/>
                    <a:pt x="8109" y="13269"/>
                    <a:pt x="8144" y="13269"/>
                  </a:cubicBezTo>
                  <a:cubicBezTo>
                    <a:pt x="8180" y="13269"/>
                    <a:pt x="8216" y="13258"/>
                    <a:pt x="8240" y="13234"/>
                  </a:cubicBezTo>
                  <a:cubicBezTo>
                    <a:pt x="8299" y="13174"/>
                    <a:pt x="8299" y="13091"/>
                    <a:pt x="8251" y="13031"/>
                  </a:cubicBezTo>
                  <a:lnTo>
                    <a:pt x="6013" y="10555"/>
                  </a:lnTo>
                  <a:cubicBezTo>
                    <a:pt x="6013" y="10543"/>
                    <a:pt x="5989" y="10531"/>
                    <a:pt x="5977" y="10531"/>
                  </a:cubicBezTo>
                  <a:lnTo>
                    <a:pt x="6037" y="10424"/>
                  </a:lnTo>
                  <a:close/>
                  <a:moveTo>
                    <a:pt x="11358" y="1"/>
                  </a:moveTo>
                  <a:cubicBezTo>
                    <a:pt x="8737" y="1"/>
                    <a:pt x="6501" y="2004"/>
                    <a:pt x="6275" y="4673"/>
                  </a:cubicBezTo>
                  <a:lnTo>
                    <a:pt x="5811" y="10257"/>
                  </a:lnTo>
                  <a:lnTo>
                    <a:pt x="5811" y="10269"/>
                  </a:lnTo>
                  <a:lnTo>
                    <a:pt x="5715" y="10424"/>
                  </a:lnTo>
                  <a:cubicBezTo>
                    <a:pt x="5715" y="10245"/>
                    <a:pt x="5692" y="10055"/>
                    <a:pt x="5668" y="9852"/>
                  </a:cubicBezTo>
                  <a:cubicBezTo>
                    <a:pt x="5584" y="9150"/>
                    <a:pt x="5406" y="8471"/>
                    <a:pt x="5156" y="7828"/>
                  </a:cubicBezTo>
                  <a:cubicBezTo>
                    <a:pt x="4905" y="7257"/>
                    <a:pt x="4351" y="6918"/>
                    <a:pt x="3770" y="6918"/>
                  </a:cubicBezTo>
                  <a:cubicBezTo>
                    <a:pt x="3552" y="6918"/>
                    <a:pt x="3331" y="6966"/>
                    <a:pt x="3120" y="7066"/>
                  </a:cubicBezTo>
                  <a:cubicBezTo>
                    <a:pt x="2358" y="7435"/>
                    <a:pt x="2036" y="8364"/>
                    <a:pt x="2429" y="9114"/>
                  </a:cubicBezTo>
                  <a:cubicBezTo>
                    <a:pt x="2715" y="9650"/>
                    <a:pt x="3072" y="10138"/>
                    <a:pt x="3477" y="10591"/>
                  </a:cubicBezTo>
                  <a:cubicBezTo>
                    <a:pt x="2906" y="10352"/>
                    <a:pt x="2310" y="10186"/>
                    <a:pt x="1691" y="10102"/>
                  </a:cubicBezTo>
                  <a:cubicBezTo>
                    <a:pt x="1648" y="10099"/>
                    <a:pt x="1605" y="10097"/>
                    <a:pt x="1562" y="10097"/>
                  </a:cubicBezTo>
                  <a:cubicBezTo>
                    <a:pt x="795" y="10097"/>
                    <a:pt x="140" y="10693"/>
                    <a:pt x="72" y="11472"/>
                  </a:cubicBezTo>
                  <a:cubicBezTo>
                    <a:pt x="0" y="12305"/>
                    <a:pt x="620" y="13031"/>
                    <a:pt x="1441" y="13103"/>
                  </a:cubicBezTo>
                  <a:lnTo>
                    <a:pt x="1632" y="13103"/>
                  </a:lnTo>
                  <a:cubicBezTo>
                    <a:pt x="2275" y="13091"/>
                    <a:pt x="2894" y="13008"/>
                    <a:pt x="3513" y="12865"/>
                  </a:cubicBezTo>
                  <a:cubicBezTo>
                    <a:pt x="3799" y="12805"/>
                    <a:pt x="4072" y="12722"/>
                    <a:pt x="4334" y="12615"/>
                  </a:cubicBezTo>
                  <a:lnTo>
                    <a:pt x="4334" y="12615"/>
                  </a:lnTo>
                  <a:lnTo>
                    <a:pt x="4299" y="12674"/>
                  </a:lnTo>
                  <a:cubicBezTo>
                    <a:pt x="4287" y="12674"/>
                    <a:pt x="4263" y="12686"/>
                    <a:pt x="4251" y="12698"/>
                  </a:cubicBezTo>
                  <a:cubicBezTo>
                    <a:pt x="4215" y="12734"/>
                    <a:pt x="4203" y="12769"/>
                    <a:pt x="4203" y="12817"/>
                  </a:cubicBezTo>
                  <a:lnTo>
                    <a:pt x="3132" y="14543"/>
                  </a:lnTo>
                  <a:lnTo>
                    <a:pt x="1655" y="14412"/>
                  </a:lnTo>
                  <a:lnTo>
                    <a:pt x="774" y="24985"/>
                  </a:lnTo>
                  <a:lnTo>
                    <a:pt x="11931" y="25914"/>
                  </a:lnTo>
                  <a:lnTo>
                    <a:pt x="13169" y="11007"/>
                  </a:lnTo>
                  <a:lnTo>
                    <a:pt x="14086" y="208"/>
                  </a:lnTo>
                  <a:lnTo>
                    <a:pt x="11966" y="30"/>
                  </a:lnTo>
                  <a:lnTo>
                    <a:pt x="11776" y="18"/>
                  </a:lnTo>
                  <a:cubicBezTo>
                    <a:pt x="11636" y="6"/>
                    <a:pt x="11496" y="1"/>
                    <a:pt x="1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026" y="3258655"/>
              <a:ext cx="140901" cy="134628"/>
            </a:xfrm>
            <a:custGeom>
              <a:avLst/>
              <a:gdLst/>
              <a:ahLst/>
              <a:cxnLst/>
              <a:rect l="l" t="t" r="r" b="b"/>
              <a:pathLst>
                <a:path w="5525" h="5279" extrusionOk="0">
                  <a:moveTo>
                    <a:pt x="3012" y="290"/>
                  </a:moveTo>
                  <a:cubicBezTo>
                    <a:pt x="4298" y="397"/>
                    <a:pt x="5263" y="1540"/>
                    <a:pt x="5156" y="2837"/>
                  </a:cubicBezTo>
                  <a:cubicBezTo>
                    <a:pt x="5054" y="4068"/>
                    <a:pt x="4020" y="4989"/>
                    <a:pt x="2817" y="4989"/>
                  </a:cubicBezTo>
                  <a:cubicBezTo>
                    <a:pt x="2751" y="4989"/>
                    <a:pt x="2686" y="4986"/>
                    <a:pt x="2619" y="4981"/>
                  </a:cubicBezTo>
                  <a:cubicBezTo>
                    <a:pt x="1322" y="4873"/>
                    <a:pt x="357" y="3742"/>
                    <a:pt x="464" y="2445"/>
                  </a:cubicBezTo>
                  <a:cubicBezTo>
                    <a:pt x="572" y="1230"/>
                    <a:pt x="1584" y="290"/>
                    <a:pt x="2810" y="290"/>
                  </a:cubicBezTo>
                  <a:close/>
                  <a:moveTo>
                    <a:pt x="2746" y="1"/>
                  </a:moveTo>
                  <a:cubicBezTo>
                    <a:pt x="1397" y="1"/>
                    <a:pt x="243" y="1039"/>
                    <a:pt x="131" y="2421"/>
                  </a:cubicBezTo>
                  <a:cubicBezTo>
                    <a:pt x="0" y="3897"/>
                    <a:pt x="1119" y="5183"/>
                    <a:pt x="2596" y="5266"/>
                  </a:cubicBezTo>
                  <a:cubicBezTo>
                    <a:pt x="2667" y="5278"/>
                    <a:pt x="2739" y="5278"/>
                    <a:pt x="2810" y="5278"/>
                  </a:cubicBezTo>
                  <a:cubicBezTo>
                    <a:pt x="2817" y="5278"/>
                    <a:pt x="2825" y="5278"/>
                    <a:pt x="2832" y="5278"/>
                  </a:cubicBezTo>
                  <a:cubicBezTo>
                    <a:pt x="4239" y="5278"/>
                    <a:pt x="5406" y="4164"/>
                    <a:pt x="5465" y="2754"/>
                  </a:cubicBezTo>
                  <a:cubicBezTo>
                    <a:pt x="5525" y="1337"/>
                    <a:pt x="4441" y="123"/>
                    <a:pt x="3024" y="16"/>
                  </a:cubicBezTo>
                  <a:cubicBezTo>
                    <a:pt x="2931" y="6"/>
                    <a:pt x="2838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6556316" y="3958928"/>
              <a:ext cx="395365" cy="292131"/>
            </a:xfrm>
            <a:custGeom>
              <a:avLst/>
              <a:gdLst/>
              <a:ahLst/>
              <a:cxnLst/>
              <a:rect l="l" t="t" r="r" b="b"/>
              <a:pathLst>
                <a:path w="15503" h="11455" extrusionOk="0">
                  <a:moveTo>
                    <a:pt x="10312" y="1"/>
                  </a:moveTo>
                  <a:lnTo>
                    <a:pt x="1" y="548"/>
                  </a:lnTo>
                  <a:lnTo>
                    <a:pt x="572" y="11454"/>
                  </a:lnTo>
                  <a:lnTo>
                    <a:pt x="15503" y="10657"/>
                  </a:lnTo>
                  <a:lnTo>
                    <a:pt x="15134" y="3572"/>
                  </a:lnTo>
                  <a:lnTo>
                    <a:pt x="10383" y="1417"/>
                  </a:lnTo>
                  <a:lnTo>
                    <a:pt x="103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6942245" y="4041658"/>
              <a:ext cx="278768" cy="189356"/>
            </a:xfrm>
            <a:custGeom>
              <a:avLst/>
              <a:gdLst/>
              <a:ahLst/>
              <a:cxnLst/>
              <a:rect l="l" t="t" r="r" b="b"/>
              <a:pathLst>
                <a:path w="10931" h="7425" extrusionOk="0">
                  <a:moveTo>
                    <a:pt x="5861" y="0"/>
                  </a:moveTo>
                  <a:cubicBezTo>
                    <a:pt x="5773" y="0"/>
                    <a:pt x="5685" y="2"/>
                    <a:pt x="5597" y="7"/>
                  </a:cubicBezTo>
                  <a:lnTo>
                    <a:pt x="1" y="305"/>
                  </a:lnTo>
                  <a:lnTo>
                    <a:pt x="1" y="328"/>
                  </a:lnTo>
                  <a:lnTo>
                    <a:pt x="370" y="7425"/>
                  </a:lnTo>
                  <a:lnTo>
                    <a:pt x="10931" y="6865"/>
                  </a:lnTo>
                  <a:lnTo>
                    <a:pt x="10812" y="4698"/>
                  </a:lnTo>
                  <a:cubicBezTo>
                    <a:pt x="10673" y="2048"/>
                    <a:pt x="8484" y="0"/>
                    <a:pt x="5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6621015" y="4026229"/>
              <a:ext cx="149496" cy="127283"/>
            </a:xfrm>
            <a:custGeom>
              <a:avLst/>
              <a:gdLst/>
              <a:ahLst/>
              <a:cxnLst/>
              <a:rect l="l" t="t" r="r" b="b"/>
              <a:pathLst>
                <a:path w="5862" h="4991" extrusionOk="0">
                  <a:moveTo>
                    <a:pt x="2574" y="1"/>
                  </a:moveTo>
                  <a:cubicBezTo>
                    <a:pt x="2526" y="1"/>
                    <a:pt x="2478" y="2"/>
                    <a:pt x="2429" y="5"/>
                  </a:cubicBezTo>
                  <a:cubicBezTo>
                    <a:pt x="1048" y="76"/>
                    <a:pt x="0" y="1243"/>
                    <a:pt x="71" y="2624"/>
                  </a:cubicBezTo>
                  <a:cubicBezTo>
                    <a:pt x="149" y="4072"/>
                    <a:pt x="1347" y="4991"/>
                    <a:pt x="2583" y="4991"/>
                  </a:cubicBezTo>
                  <a:cubicBezTo>
                    <a:pt x="3237" y="4991"/>
                    <a:pt x="3902" y="4733"/>
                    <a:pt x="4417" y="4160"/>
                  </a:cubicBezTo>
                  <a:cubicBezTo>
                    <a:pt x="5861" y="2542"/>
                    <a:pt x="4697" y="1"/>
                    <a:pt x="2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6552694" y="3904812"/>
              <a:ext cx="671965" cy="349894"/>
            </a:xfrm>
            <a:custGeom>
              <a:avLst/>
              <a:gdLst/>
              <a:ahLst/>
              <a:cxnLst/>
              <a:rect l="l" t="t" r="r" b="b"/>
              <a:pathLst>
                <a:path w="26349" h="13720" extrusionOk="0">
                  <a:moveTo>
                    <a:pt x="13371" y="289"/>
                  </a:moveTo>
                  <a:cubicBezTo>
                    <a:pt x="14026" y="289"/>
                    <a:pt x="14561" y="801"/>
                    <a:pt x="14597" y="1444"/>
                  </a:cubicBezTo>
                  <a:cubicBezTo>
                    <a:pt x="14573" y="2111"/>
                    <a:pt x="14478" y="2777"/>
                    <a:pt x="14300" y="3420"/>
                  </a:cubicBezTo>
                  <a:cubicBezTo>
                    <a:pt x="14252" y="3587"/>
                    <a:pt x="14204" y="3742"/>
                    <a:pt x="14157" y="3873"/>
                  </a:cubicBezTo>
                  <a:cubicBezTo>
                    <a:pt x="13978" y="4123"/>
                    <a:pt x="13835" y="4397"/>
                    <a:pt x="13740" y="4682"/>
                  </a:cubicBezTo>
                  <a:cubicBezTo>
                    <a:pt x="13704" y="4718"/>
                    <a:pt x="13657" y="4754"/>
                    <a:pt x="13597" y="4778"/>
                  </a:cubicBezTo>
                  <a:lnTo>
                    <a:pt x="13216" y="4611"/>
                  </a:lnTo>
                  <a:cubicBezTo>
                    <a:pt x="12704" y="4028"/>
                    <a:pt x="12180" y="2254"/>
                    <a:pt x="12144" y="1575"/>
                  </a:cubicBezTo>
                  <a:cubicBezTo>
                    <a:pt x="12109" y="896"/>
                    <a:pt x="12633" y="313"/>
                    <a:pt x="13299" y="289"/>
                  </a:cubicBezTo>
                  <a:close/>
                  <a:moveTo>
                    <a:pt x="16815" y="2035"/>
                  </a:moveTo>
                  <a:cubicBezTo>
                    <a:pt x="17213" y="2035"/>
                    <a:pt x="17601" y="2228"/>
                    <a:pt x="17836" y="2587"/>
                  </a:cubicBezTo>
                  <a:cubicBezTo>
                    <a:pt x="18217" y="3170"/>
                    <a:pt x="18038" y="3956"/>
                    <a:pt x="17443" y="4313"/>
                  </a:cubicBezTo>
                  <a:cubicBezTo>
                    <a:pt x="16931" y="4647"/>
                    <a:pt x="15466" y="5182"/>
                    <a:pt x="14621" y="5242"/>
                  </a:cubicBezTo>
                  <a:lnTo>
                    <a:pt x="13978" y="4944"/>
                  </a:lnTo>
                  <a:cubicBezTo>
                    <a:pt x="13978" y="4897"/>
                    <a:pt x="13978" y="4861"/>
                    <a:pt x="13990" y="4825"/>
                  </a:cubicBezTo>
                  <a:cubicBezTo>
                    <a:pt x="14180" y="4575"/>
                    <a:pt x="14323" y="4301"/>
                    <a:pt x="14419" y="4004"/>
                  </a:cubicBezTo>
                  <a:cubicBezTo>
                    <a:pt x="14907" y="3313"/>
                    <a:pt x="15693" y="2539"/>
                    <a:pt x="16097" y="2265"/>
                  </a:cubicBezTo>
                  <a:cubicBezTo>
                    <a:pt x="16317" y="2110"/>
                    <a:pt x="16568" y="2035"/>
                    <a:pt x="16815" y="2035"/>
                  </a:cubicBezTo>
                  <a:close/>
                  <a:moveTo>
                    <a:pt x="21150" y="5509"/>
                  </a:moveTo>
                  <a:cubicBezTo>
                    <a:pt x="23630" y="5509"/>
                    <a:pt x="25725" y="7427"/>
                    <a:pt x="25932" y="9933"/>
                  </a:cubicBezTo>
                  <a:lnTo>
                    <a:pt x="15669" y="10469"/>
                  </a:lnTo>
                  <a:lnTo>
                    <a:pt x="15419" y="5802"/>
                  </a:lnTo>
                  <a:lnTo>
                    <a:pt x="20884" y="5516"/>
                  </a:lnTo>
                  <a:cubicBezTo>
                    <a:pt x="20973" y="5511"/>
                    <a:pt x="21061" y="5509"/>
                    <a:pt x="21150" y="5509"/>
                  </a:cubicBezTo>
                  <a:close/>
                  <a:moveTo>
                    <a:pt x="10323" y="2265"/>
                  </a:moveTo>
                  <a:lnTo>
                    <a:pt x="10394" y="3635"/>
                  </a:lnTo>
                  <a:lnTo>
                    <a:pt x="12299" y="4492"/>
                  </a:lnTo>
                  <a:lnTo>
                    <a:pt x="10287" y="6873"/>
                  </a:lnTo>
                  <a:cubicBezTo>
                    <a:pt x="10239" y="6933"/>
                    <a:pt x="10251" y="7016"/>
                    <a:pt x="10299" y="7076"/>
                  </a:cubicBezTo>
                  <a:cubicBezTo>
                    <a:pt x="10335" y="7087"/>
                    <a:pt x="10359" y="7099"/>
                    <a:pt x="10394" y="7099"/>
                  </a:cubicBezTo>
                  <a:cubicBezTo>
                    <a:pt x="10442" y="7099"/>
                    <a:pt x="10478" y="7087"/>
                    <a:pt x="10501" y="7052"/>
                  </a:cubicBezTo>
                  <a:lnTo>
                    <a:pt x="12561" y="4623"/>
                  </a:lnTo>
                  <a:lnTo>
                    <a:pt x="13073" y="4849"/>
                  </a:lnTo>
                  <a:cubicBezTo>
                    <a:pt x="13168" y="4956"/>
                    <a:pt x="13311" y="5040"/>
                    <a:pt x="13454" y="5075"/>
                  </a:cubicBezTo>
                  <a:lnTo>
                    <a:pt x="11466" y="7433"/>
                  </a:lnTo>
                  <a:cubicBezTo>
                    <a:pt x="11418" y="7492"/>
                    <a:pt x="11418" y="7588"/>
                    <a:pt x="11478" y="7635"/>
                  </a:cubicBezTo>
                  <a:cubicBezTo>
                    <a:pt x="11506" y="7658"/>
                    <a:pt x="11542" y="7670"/>
                    <a:pt x="11577" y="7670"/>
                  </a:cubicBezTo>
                  <a:cubicBezTo>
                    <a:pt x="11617" y="7670"/>
                    <a:pt x="11655" y="7655"/>
                    <a:pt x="11680" y="7623"/>
                  </a:cubicBezTo>
                  <a:lnTo>
                    <a:pt x="13740" y="5182"/>
                  </a:lnTo>
                  <a:cubicBezTo>
                    <a:pt x="13752" y="5206"/>
                    <a:pt x="13764" y="5230"/>
                    <a:pt x="13776" y="5242"/>
                  </a:cubicBezTo>
                  <a:cubicBezTo>
                    <a:pt x="13907" y="5444"/>
                    <a:pt x="14180" y="5516"/>
                    <a:pt x="14526" y="5516"/>
                  </a:cubicBezTo>
                  <a:lnTo>
                    <a:pt x="14561" y="5516"/>
                  </a:lnTo>
                  <a:lnTo>
                    <a:pt x="14776" y="5623"/>
                  </a:lnTo>
                  <a:lnTo>
                    <a:pt x="12645" y="8135"/>
                  </a:lnTo>
                  <a:cubicBezTo>
                    <a:pt x="12561" y="8230"/>
                    <a:pt x="12633" y="8373"/>
                    <a:pt x="12752" y="8373"/>
                  </a:cubicBezTo>
                  <a:cubicBezTo>
                    <a:pt x="12799" y="8373"/>
                    <a:pt x="12835" y="8350"/>
                    <a:pt x="12859" y="8326"/>
                  </a:cubicBezTo>
                  <a:lnTo>
                    <a:pt x="15014" y="5778"/>
                  </a:lnTo>
                  <a:cubicBezTo>
                    <a:pt x="15014" y="5766"/>
                    <a:pt x="15026" y="5754"/>
                    <a:pt x="15038" y="5742"/>
                  </a:cubicBezTo>
                  <a:lnTo>
                    <a:pt x="15145" y="5790"/>
                  </a:lnTo>
                  <a:lnTo>
                    <a:pt x="15395" y="10481"/>
                  </a:lnTo>
                  <a:lnTo>
                    <a:pt x="738" y="11255"/>
                  </a:lnTo>
                  <a:lnTo>
                    <a:pt x="286" y="2801"/>
                  </a:lnTo>
                  <a:lnTo>
                    <a:pt x="10323" y="2265"/>
                  </a:lnTo>
                  <a:close/>
                  <a:moveTo>
                    <a:pt x="13386" y="1"/>
                  </a:moveTo>
                  <a:cubicBezTo>
                    <a:pt x="13357" y="1"/>
                    <a:pt x="13328" y="2"/>
                    <a:pt x="13299" y="3"/>
                  </a:cubicBezTo>
                  <a:cubicBezTo>
                    <a:pt x="12466" y="39"/>
                    <a:pt x="11823" y="753"/>
                    <a:pt x="11871" y="1587"/>
                  </a:cubicBezTo>
                  <a:cubicBezTo>
                    <a:pt x="11954" y="2277"/>
                    <a:pt x="12133" y="2956"/>
                    <a:pt x="12383" y="3611"/>
                  </a:cubicBezTo>
                  <a:cubicBezTo>
                    <a:pt x="12490" y="3873"/>
                    <a:pt x="12609" y="4135"/>
                    <a:pt x="12740" y="4385"/>
                  </a:cubicBezTo>
                  <a:lnTo>
                    <a:pt x="12680" y="4361"/>
                  </a:lnTo>
                  <a:cubicBezTo>
                    <a:pt x="12680" y="4337"/>
                    <a:pt x="12668" y="4325"/>
                    <a:pt x="12645" y="4313"/>
                  </a:cubicBezTo>
                  <a:cubicBezTo>
                    <a:pt x="12627" y="4296"/>
                    <a:pt x="12597" y="4285"/>
                    <a:pt x="12563" y="4285"/>
                  </a:cubicBezTo>
                  <a:cubicBezTo>
                    <a:pt x="12551" y="4285"/>
                    <a:pt x="12538" y="4286"/>
                    <a:pt x="12525" y="4289"/>
                  </a:cubicBezTo>
                  <a:lnTo>
                    <a:pt x="10680" y="3444"/>
                  </a:lnTo>
                  <a:lnTo>
                    <a:pt x="10597" y="1968"/>
                  </a:lnTo>
                  <a:lnTo>
                    <a:pt x="0" y="2527"/>
                  </a:lnTo>
                  <a:lnTo>
                    <a:pt x="595" y="13719"/>
                  </a:lnTo>
                  <a:lnTo>
                    <a:pt x="750" y="13719"/>
                  </a:lnTo>
                  <a:lnTo>
                    <a:pt x="26230" y="12374"/>
                  </a:lnTo>
                  <a:lnTo>
                    <a:pt x="26349" y="12362"/>
                  </a:lnTo>
                  <a:lnTo>
                    <a:pt x="26230" y="10052"/>
                  </a:lnTo>
                  <a:cubicBezTo>
                    <a:pt x="26080" y="7331"/>
                    <a:pt x="23830" y="5223"/>
                    <a:pt x="21136" y="5223"/>
                  </a:cubicBezTo>
                  <a:cubicBezTo>
                    <a:pt x="21048" y="5223"/>
                    <a:pt x="20960" y="5226"/>
                    <a:pt x="20872" y="5230"/>
                  </a:cubicBezTo>
                  <a:lnTo>
                    <a:pt x="15264" y="5528"/>
                  </a:lnTo>
                  <a:lnTo>
                    <a:pt x="15121" y="5468"/>
                  </a:lnTo>
                  <a:cubicBezTo>
                    <a:pt x="15990" y="5290"/>
                    <a:pt x="16836" y="4980"/>
                    <a:pt x="17609" y="4551"/>
                  </a:cubicBezTo>
                  <a:cubicBezTo>
                    <a:pt x="18312" y="4099"/>
                    <a:pt x="18502" y="3158"/>
                    <a:pt x="18050" y="2468"/>
                  </a:cubicBezTo>
                  <a:cubicBezTo>
                    <a:pt x="17755" y="2022"/>
                    <a:pt x="17274" y="1782"/>
                    <a:pt x="16782" y="1782"/>
                  </a:cubicBezTo>
                  <a:cubicBezTo>
                    <a:pt x="16498" y="1782"/>
                    <a:pt x="16211" y="1862"/>
                    <a:pt x="15954" y="2027"/>
                  </a:cubicBezTo>
                  <a:cubicBezTo>
                    <a:pt x="15466" y="2396"/>
                    <a:pt x="15026" y="2813"/>
                    <a:pt x="14645" y="3277"/>
                  </a:cubicBezTo>
                  <a:cubicBezTo>
                    <a:pt x="14800" y="2670"/>
                    <a:pt x="14871" y="2051"/>
                    <a:pt x="14883" y="1432"/>
                  </a:cubicBezTo>
                  <a:cubicBezTo>
                    <a:pt x="14837" y="628"/>
                    <a:pt x="14181" y="1"/>
                    <a:pt x="1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6606887" y="4022557"/>
              <a:ext cx="168699" cy="134373"/>
            </a:xfrm>
            <a:custGeom>
              <a:avLst/>
              <a:gdLst/>
              <a:ahLst/>
              <a:cxnLst/>
              <a:rect l="l" t="t" r="r" b="b"/>
              <a:pathLst>
                <a:path w="6615" h="5269" extrusionOk="0">
                  <a:moveTo>
                    <a:pt x="3114" y="292"/>
                  </a:moveTo>
                  <a:cubicBezTo>
                    <a:pt x="4388" y="304"/>
                    <a:pt x="5412" y="1316"/>
                    <a:pt x="5447" y="2578"/>
                  </a:cubicBezTo>
                  <a:cubicBezTo>
                    <a:pt x="5483" y="3840"/>
                    <a:pt x="4507" y="4911"/>
                    <a:pt x="3233" y="4983"/>
                  </a:cubicBezTo>
                  <a:cubicBezTo>
                    <a:pt x="3189" y="4985"/>
                    <a:pt x="3145" y="4986"/>
                    <a:pt x="3102" y="4986"/>
                  </a:cubicBezTo>
                  <a:cubicBezTo>
                    <a:pt x="1101" y="4986"/>
                    <a:pt x="0" y="2592"/>
                    <a:pt x="1364" y="1066"/>
                  </a:cubicBezTo>
                  <a:cubicBezTo>
                    <a:pt x="1780" y="601"/>
                    <a:pt x="2364" y="315"/>
                    <a:pt x="2983" y="292"/>
                  </a:cubicBezTo>
                  <a:close/>
                  <a:moveTo>
                    <a:pt x="3128" y="1"/>
                  </a:moveTo>
                  <a:cubicBezTo>
                    <a:pt x="1725" y="1"/>
                    <a:pt x="399" y="1140"/>
                    <a:pt x="483" y="2780"/>
                  </a:cubicBezTo>
                  <a:cubicBezTo>
                    <a:pt x="554" y="4173"/>
                    <a:pt x="1709" y="5268"/>
                    <a:pt x="3114" y="5268"/>
                  </a:cubicBezTo>
                  <a:lnTo>
                    <a:pt x="3257" y="5268"/>
                  </a:lnTo>
                  <a:cubicBezTo>
                    <a:pt x="5590" y="5149"/>
                    <a:pt x="6614" y="2256"/>
                    <a:pt x="4876" y="685"/>
                  </a:cubicBezTo>
                  <a:cubicBezTo>
                    <a:pt x="4349" y="212"/>
                    <a:pt x="3731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192650" y="3042547"/>
              <a:ext cx="614202" cy="899091"/>
            </a:xfrm>
            <a:custGeom>
              <a:avLst/>
              <a:gdLst/>
              <a:ahLst/>
              <a:cxnLst/>
              <a:rect l="l" t="t" r="r" b="b"/>
              <a:pathLst>
                <a:path w="24084" h="35255" extrusionOk="0">
                  <a:moveTo>
                    <a:pt x="4843" y="1"/>
                  </a:moveTo>
                  <a:cubicBezTo>
                    <a:pt x="4843" y="1"/>
                    <a:pt x="1" y="15098"/>
                    <a:pt x="1419" y="15098"/>
                  </a:cubicBezTo>
                  <a:cubicBezTo>
                    <a:pt x="1422" y="15098"/>
                    <a:pt x="1424" y="15098"/>
                    <a:pt x="1426" y="15098"/>
                  </a:cubicBezTo>
                  <a:lnTo>
                    <a:pt x="10260" y="14812"/>
                  </a:lnTo>
                  <a:lnTo>
                    <a:pt x="14618" y="35255"/>
                  </a:lnTo>
                  <a:lnTo>
                    <a:pt x="23595" y="35064"/>
                  </a:lnTo>
                  <a:lnTo>
                    <a:pt x="24084" y="13336"/>
                  </a:lnTo>
                  <a:cubicBezTo>
                    <a:pt x="23953" y="6573"/>
                    <a:pt x="19845" y="1001"/>
                    <a:pt x="13106" y="548"/>
                  </a:cubicBezTo>
                  <a:lnTo>
                    <a:pt x="4843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199561" y="3038849"/>
              <a:ext cx="610938" cy="906435"/>
            </a:xfrm>
            <a:custGeom>
              <a:avLst/>
              <a:gdLst/>
              <a:ahLst/>
              <a:cxnLst/>
              <a:rect l="l" t="t" r="r" b="b"/>
              <a:pathLst>
                <a:path w="23956" h="35543" extrusionOk="0">
                  <a:moveTo>
                    <a:pt x="4667" y="300"/>
                  </a:moveTo>
                  <a:lnTo>
                    <a:pt x="12823" y="836"/>
                  </a:lnTo>
                  <a:cubicBezTo>
                    <a:pt x="19181" y="1265"/>
                    <a:pt x="23539" y="6349"/>
                    <a:pt x="23670" y="13481"/>
                  </a:cubicBezTo>
                  <a:lnTo>
                    <a:pt x="23194" y="35078"/>
                  </a:lnTo>
                  <a:lnTo>
                    <a:pt x="14454" y="35269"/>
                  </a:lnTo>
                  <a:lnTo>
                    <a:pt x="10120" y="14921"/>
                  </a:lnTo>
                  <a:cubicBezTo>
                    <a:pt x="10109" y="14862"/>
                    <a:pt x="10049" y="14814"/>
                    <a:pt x="9989" y="14814"/>
                  </a:cubicBezTo>
                  <a:lnTo>
                    <a:pt x="9978" y="14814"/>
                  </a:lnTo>
                  <a:lnTo>
                    <a:pt x="1155" y="15100"/>
                  </a:lnTo>
                  <a:cubicBezTo>
                    <a:pt x="1143" y="15100"/>
                    <a:pt x="1131" y="15100"/>
                    <a:pt x="1119" y="15076"/>
                  </a:cubicBezTo>
                  <a:cubicBezTo>
                    <a:pt x="500" y="14278"/>
                    <a:pt x="2893" y="5837"/>
                    <a:pt x="4667" y="300"/>
                  </a:cubicBezTo>
                  <a:close/>
                  <a:moveTo>
                    <a:pt x="4562" y="1"/>
                  </a:moveTo>
                  <a:cubicBezTo>
                    <a:pt x="4501" y="1"/>
                    <a:pt x="4451" y="45"/>
                    <a:pt x="4429" y="98"/>
                  </a:cubicBezTo>
                  <a:cubicBezTo>
                    <a:pt x="3977" y="1527"/>
                    <a:pt x="0" y="14052"/>
                    <a:pt x="893" y="15243"/>
                  </a:cubicBezTo>
                  <a:cubicBezTo>
                    <a:pt x="953" y="15326"/>
                    <a:pt x="1048" y="15386"/>
                    <a:pt x="1155" y="15386"/>
                  </a:cubicBezTo>
                  <a:lnTo>
                    <a:pt x="9870" y="15100"/>
                  </a:lnTo>
                  <a:lnTo>
                    <a:pt x="14204" y="35436"/>
                  </a:lnTo>
                  <a:cubicBezTo>
                    <a:pt x="14216" y="35495"/>
                    <a:pt x="14276" y="35543"/>
                    <a:pt x="14347" y="35543"/>
                  </a:cubicBezTo>
                  <a:lnTo>
                    <a:pt x="23336" y="35352"/>
                  </a:lnTo>
                  <a:cubicBezTo>
                    <a:pt x="23408" y="35352"/>
                    <a:pt x="23467" y="35293"/>
                    <a:pt x="23467" y="35209"/>
                  </a:cubicBezTo>
                  <a:lnTo>
                    <a:pt x="23956" y="13469"/>
                  </a:lnTo>
                  <a:cubicBezTo>
                    <a:pt x="23896" y="10075"/>
                    <a:pt x="22813" y="6944"/>
                    <a:pt x="20919" y="4634"/>
                  </a:cubicBezTo>
                  <a:cubicBezTo>
                    <a:pt x="18907" y="2182"/>
                    <a:pt x="16109" y="777"/>
                    <a:pt x="12847" y="550"/>
                  </a:cubicBezTo>
                  <a:lnTo>
                    <a:pt x="4584" y="3"/>
                  </a:lnTo>
                  <a:cubicBezTo>
                    <a:pt x="4577" y="1"/>
                    <a:pt x="4569" y="1"/>
                    <a:pt x="4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539331" y="3802547"/>
              <a:ext cx="259335" cy="169770"/>
            </a:xfrm>
            <a:custGeom>
              <a:avLst/>
              <a:gdLst/>
              <a:ahLst/>
              <a:cxnLst/>
              <a:rect l="l" t="t" r="r" b="b"/>
              <a:pathLst>
                <a:path w="10169" h="6657" extrusionOk="0">
                  <a:moveTo>
                    <a:pt x="10168" y="1"/>
                  </a:moveTo>
                  <a:lnTo>
                    <a:pt x="0" y="918"/>
                  </a:lnTo>
                  <a:lnTo>
                    <a:pt x="1024" y="6656"/>
                  </a:lnTo>
                  <a:lnTo>
                    <a:pt x="10061" y="6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35684" y="3798900"/>
              <a:ext cx="266629" cy="177064"/>
            </a:xfrm>
            <a:custGeom>
              <a:avLst/>
              <a:gdLst/>
              <a:ahLst/>
              <a:cxnLst/>
              <a:rect l="l" t="t" r="r" b="b"/>
              <a:pathLst>
                <a:path w="10455" h="6943" extrusionOk="0">
                  <a:moveTo>
                    <a:pt x="10168" y="299"/>
                  </a:moveTo>
                  <a:lnTo>
                    <a:pt x="10061" y="6192"/>
                  </a:lnTo>
                  <a:lnTo>
                    <a:pt x="1286" y="6657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1024" y="6823"/>
                  </a:lnTo>
                  <a:cubicBezTo>
                    <a:pt x="1036" y="6895"/>
                    <a:pt x="1096" y="6942"/>
                    <a:pt x="1167" y="6942"/>
                  </a:cubicBezTo>
                  <a:lnTo>
                    <a:pt x="10216" y="6466"/>
                  </a:lnTo>
                  <a:cubicBezTo>
                    <a:pt x="10287" y="6454"/>
                    <a:pt x="10347" y="6395"/>
                    <a:pt x="10347" y="6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6539331" y="3802547"/>
              <a:ext cx="259335" cy="78063"/>
            </a:xfrm>
            <a:custGeom>
              <a:avLst/>
              <a:gdLst/>
              <a:ahLst/>
              <a:cxnLst/>
              <a:rect l="l" t="t" r="r" b="b"/>
              <a:pathLst>
                <a:path w="10169" h="3061" extrusionOk="0">
                  <a:moveTo>
                    <a:pt x="10168" y="1"/>
                  </a:moveTo>
                  <a:lnTo>
                    <a:pt x="0" y="918"/>
                  </a:lnTo>
                  <a:lnTo>
                    <a:pt x="381" y="3061"/>
                  </a:lnTo>
                  <a:lnTo>
                    <a:pt x="10132" y="2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6535684" y="3798900"/>
              <a:ext cx="266629" cy="85357"/>
            </a:xfrm>
            <a:custGeom>
              <a:avLst/>
              <a:gdLst/>
              <a:ahLst/>
              <a:cxnLst/>
              <a:rect l="l" t="t" r="r" b="b"/>
              <a:pathLst>
                <a:path w="10455" h="3347" extrusionOk="0">
                  <a:moveTo>
                    <a:pt x="10168" y="299"/>
                  </a:moveTo>
                  <a:lnTo>
                    <a:pt x="10133" y="2192"/>
                  </a:lnTo>
                  <a:lnTo>
                    <a:pt x="643" y="3049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393" y="3228"/>
                  </a:lnTo>
                  <a:cubicBezTo>
                    <a:pt x="405" y="3287"/>
                    <a:pt x="453" y="3335"/>
                    <a:pt x="524" y="3347"/>
                  </a:cubicBezTo>
                  <a:lnTo>
                    <a:pt x="536" y="3335"/>
                  </a:lnTo>
                  <a:lnTo>
                    <a:pt x="10287" y="2466"/>
                  </a:lnTo>
                  <a:cubicBezTo>
                    <a:pt x="10359" y="2454"/>
                    <a:pt x="10418" y="2394"/>
                    <a:pt x="10418" y="2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6579395" y="38235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0"/>
                  </a:moveTo>
                  <a:lnTo>
                    <a:pt x="299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574550" y="3820118"/>
              <a:ext cx="16118" cy="58681"/>
            </a:xfrm>
            <a:custGeom>
              <a:avLst/>
              <a:gdLst/>
              <a:ahLst/>
              <a:cxnLst/>
              <a:rect l="l" t="t" r="r" b="b"/>
              <a:pathLst>
                <a:path w="632" h="2301" extrusionOk="0">
                  <a:moveTo>
                    <a:pt x="205" y="1"/>
                  </a:moveTo>
                  <a:cubicBezTo>
                    <a:pt x="110" y="1"/>
                    <a:pt x="0" y="61"/>
                    <a:pt x="48" y="157"/>
                  </a:cubicBezTo>
                  <a:lnTo>
                    <a:pt x="346" y="2181"/>
                  </a:lnTo>
                  <a:cubicBezTo>
                    <a:pt x="358" y="2253"/>
                    <a:pt x="417" y="2300"/>
                    <a:pt x="489" y="2300"/>
                  </a:cubicBezTo>
                  <a:lnTo>
                    <a:pt x="500" y="2300"/>
                  </a:lnTo>
                  <a:cubicBezTo>
                    <a:pt x="584" y="2288"/>
                    <a:pt x="631" y="2217"/>
                    <a:pt x="619" y="2146"/>
                  </a:cubicBezTo>
                  <a:lnTo>
                    <a:pt x="322" y="110"/>
                  </a:lnTo>
                  <a:cubicBezTo>
                    <a:pt x="337" y="34"/>
                    <a:pt x="275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6628590" y="3819557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8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624637" y="3815910"/>
              <a:ext cx="15225" cy="59242"/>
            </a:xfrm>
            <a:custGeom>
              <a:avLst/>
              <a:gdLst/>
              <a:ahLst/>
              <a:cxnLst/>
              <a:rect l="l" t="t" r="r" b="b"/>
              <a:pathLst>
                <a:path w="597" h="2323" extrusionOk="0">
                  <a:moveTo>
                    <a:pt x="132" y="1"/>
                  </a:moveTo>
                  <a:cubicBezTo>
                    <a:pt x="60" y="13"/>
                    <a:pt x="1" y="84"/>
                    <a:pt x="13" y="167"/>
                  </a:cubicBezTo>
                  <a:lnTo>
                    <a:pt x="310" y="2191"/>
                  </a:lnTo>
                  <a:cubicBezTo>
                    <a:pt x="322" y="2263"/>
                    <a:pt x="382" y="2311"/>
                    <a:pt x="453" y="2322"/>
                  </a:cubicBezTo>
                  <a:lnTo>
                    <a:pt x="477" y="2311"/>
                  </a:lnTo>
                  <a:cubicBezTo>
                    <a:pt x="549" y="2299"/>
                    <a:pt x="596" y="2227"/>
                    <a:pt x="596" y="2156"/>
                  </a:cubicBezTo>
                  <a:lnTo>
                    <a:pt x="299" y="120"/>
                  </a:lnTo>
                  <a:cubicBezTo>
                    <a:pt x="275" y="48"/>
                    <a:pt x="215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676254" y="38159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9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672327" y="3812544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2" y="0"/>
                  </a:moveTo>
                  <a:cubicBezTo>
                    <a:pt x="145" y="0"/>
                    <a:pt x="138" y="1"/>
                    <a:pt x="131" y="2"/>
                  </a:cubicBezTo>
                  <a:cubicBezTo>
                    <a:pt x="60" y="14"/>
                    <a:pt x="0" y="85"/>
                    <a:pt x="12" y="157"/>
                  </a:cubicBezTo>
                  <a:lnTo>
                    <a:pt x="310" y="2193"/>
                  </a:lnTo>
                  <a:cubicBezTo>
                    <a:pt x="322" y="2252"/>
                    <a:pt x="381" y="2312"/>
                    <a:pt x="453" y="2312"/>
                  </a:cubicBezTo>
                  <a:lnTo>
                    <a:pt x="476" y="2312"/>
                  </a:lnTo>
                  <a:cubicBezTo>
                    <a:pt x="548" y="2300"/>
                    <a:pt x="595" y="2228"/>
                    <a:pt x="595" y="2145"/>
                  </a:cubicBezTo>
                  <a:lnTo>
                    <a:pt x="298" y="121"/>
                  </a:lnTo>
                  <a:cubicBezTo>
                    <a:pt x="287" y="56"/>
                    <a:pt x="226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6723025" y="3811676"/>
              <a:ext cx="7625" cy="51923"/>
            </a:xfrm>
            <a:custGeom>
              <a:avLst/>
              <a:gdLst/>
              <a:ahLst/>
              <a:cxnLst/>
              <a:rect l="l" t="t" r="r" b="b"/>
              <a:pathLst>
                <a:path w="299" h="2036" extrusionOk="0">
                  <a:moveTo>
                    <a:pt x="1" y="0"/>
                  </a:moveTo>
                  <a:lnTo>
                    <a:pt x="298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18359" y="3808463"/>
              <a:ext cx="16220" cy="58783"/>
            </a:xfrm>
            <a:custGeom>
              <a:avLst/>
              <a:gdLst/>
              <a:ahLst/>
              <a:cxnLst/>
              <a:rect l="l" t="t" r="r" b="b"/>
              <a:pathLst>
                <a:path w="636" h="2305" extrusionOk="0">
                  <a:moveTo>
                    <a:pt x="200" y="1"/>
                  </a:moveTo>
                  <a:cubicBezTo>
                    <a:pt x="106" y="1"/>
                    <a:pt x="1" y="57"/>
                    <a:pt x="41" y="150"/>
                  </a:cubicBezTo>
                  <a:lnTo>
                    <a:pt x="338" y="2186"/>
                  </a:lnTo>
                  <a:cubicBezTo>
                    <a:pt x="350" y="2245"/>
                    <a:pt x="410" y="2293"/>
                    <a:pt x="481" y="2305"/>
                  </a:cubicBezTo>
                  <a:lnTo>
                    <a:pt x="505" y="2305"/>
                  </a:lnTo>
                  <a:cubicBezTo>
                    <a:pt x="576" y="2293"/>
                    <a:pt x="636" y="2222"/>
                    <a:pt x="624" y="2150"/>
                  </a:cubicBezTo>
                  <a:lnTo>
                    <a:pt x="326" y="114"/>
                  </a:lnTo>
                  <a:cubicBezTo>
                    <a:pt x="342" y="35"/>
                    <a:pt x="275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6766762" y="3808336"/>
              <a:ext cx="7600" cy="51643"/>
            </a:xfrm>
            <a:custGeom>
              <a:avLst/>
              <a:gdLst/>
              <a:ahLst/>
              <a:cxnLst/>
              <a:rect l="l" t="t" r="r" b="b"/>
              <a:pathLst>
                <a:path w="298" h="2025" extrusionOk="0">
                  <a:moveTo>
                    <a:pt x="0" y="0"/>
                  </a:moveTo>
                  <a:lnTo>
                    <a:pt x="298" y="2024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6762809" y="3804638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0" y="1"/>
                  </a:moveTo>
                  <a:cubicBezTo>
                    <a:pt x="144" y="1"/>
                    <a:pt x="137" y="1"/>
                    <a:pt x="131" y="2"/>
                  </a:cubicBezTo>
                  <a:cubicBezTo>
                    <a:pt x="60" y="14"/>
                    <a:pt x="0" y="86"/>
                    <a:pt x="12" y="157"/>
                  </a:cubicBezTo>
                  <a:lnTo>
                    <a:pt x="310" y="2193"/>
                  </a:lnTo>
                  <a:cubicBezTo>
                    <a:pt x="322" y="2264"/>
                    <a:pt x="381" y="2312"/>
                    <a:pt x="453" y="2312"/>
                  </a:cubicBezTo>
                  <a:lnTo>
                    <a:pt x="465" y="2312"/>
                  </a:lnTo>
                  <a:cubicBezTo>
                    <a:pt x="548" y="2300"/>
                    <a:pt x="596" y="2229"/>
                    <a:pt x="584" y="2145"/>
                  </a:cubicBezTo>
                  <a:lnTo>
                    <a:pt x="286" y="121"/>
                  </a:lnTo>
                  <a:cubicBezTo>
                    <a:pt x="275" y="56"/>
                    <a:pt x="215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5844898" y="2979683"/>
              <a:ext cx="637971" cy="450196"/>
            </a:xfrm>
            <a:custGeom>
              <a:avLst/>
              <a:gdLst/>
              <a:ahLst/>
              <a:cxnLst/>
              <a:rect l="l" t="t" r="r" b="b"/>
              <a:pathLst>
                <a:path w="25016" h="17653" extrusionOk="0">
                  <a:moveTo>
                    <a:pt x="1025" y="1"/>
                  </a:moveTo>
                  <a:lnTo>
                    <a:pt x="525" y="3930"/>
                  </a:lnTo>
                  <a:cubicBezTo>
                    <a:pt x="1" y="8431"/>
                    <a:pt x="1906" y="12919"/>
                    <a:pt x="5632" y="15491"/>
                  </a:cubicBezTo>
                  <a:cubicBezTo>
                    <a:pt x="7679" y="16905"/>
                    <a:pt x="10113" y="17652"/>
                    <a:pt x="12607" y="17652"/>
                  </a:cubicBezTo>
                  <a:cubicBezTo>
                    <a:pt x="12738" y="17652"/>
                    <a:pt x="12870" y="17650"/>
                    <a:pt x="13002" y="17646"/>
                  </a:cubicBezTo>
                  <a:lnTo>
                    <a:pt x="20194" y="17491"/>
                  </a:lnTo>
                  <a:cubicBezTo>
                    <a:pt x="20194" y="17491"/>
                    <a:pt x="19265" y="12884"/>
                    <a:pt x="20491" y="9157"/>
                  </a:cubicBezTo>
                  <a:cubicBezTo>
                    <a:pt x="21682" y="5537"/>
                    <a:pt x="25016" y="2775"/>
                    <a:pt x="24944" y="2775"/>
                  </a:cubicBezTo>
                  <a:lnTo>
                    <a:pt x="16491" y="221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5840945" y="2976062"/>
              <a:ext cx="644040" cy="457311"/>
            </a:xfrm>
            <a:custGeom>
              <a:avLst/>
              <a:gdLst/>
              <a:ahLst/>
              <a:cxnLst/>
              <a:rect l="l" t="t" r="r" b="b"/>
              <a:pathLst>
                <a:path w="25254" h="17932" extrusionOk="0">
                  <a:moveTo>
                    <a:pt x="1299" y="310"/>
                  </a:moveTo>
                  <a:lnTo>
                    <a:pt x="16634" y="2500"/>
                  </a:lnTo>
                  <a:lnTo>
                    <a:pt x="24778" y="3036"/>
                  </a:lnTo>
                  <a:cubicBezTo>
                    <a:pt x="22623" y="5108"/>
                    <a:pt x="21182" y="7191"/>
                    <a:pt x="20503" y="9251"/>
                  </a:cubicBezTo>
                  <a:cubicBezTo>
                    <a:pt x="19420" y="12585"/>
                    <a:pt x="20027" y="16645"/>
                    <a:pt x="20182" y="17502"/>
                  </a:cubicBezTo>
                  <a:lnTo>
                    <a:pt x="13145" y="17645"/>
                  </a:lnTo>
                  <a:cubicBezTo>
                    <a:pt x="12999" y="17651"/>
                    <a:pt x="12853" y="17653"/>
                    <a:pt x="12707" y="17653"/>
                  </a:cubicBezTo>
                  <a:cubicBezTo>
                    <a:pt x="10273" y="17653"/>
                    <a:pt x="7881" y="16907"/>
                    <a:pt x="5871" y="15526"/>
                  </a:cubicBezTo>
                  <a:cubicBezTo>
                    <a:pt x="2227" y="13014"/>
                    <a:pt x="287" y="8632"/>
                    <a:pt x="810" y="4096"/>
                  </a:cubicBezTo>
                  <a:lnTo>
                    <a:pt x="1299" y="310"/>
                  </a:lnTo>
                  <a:close/>
                  <a:moveTo>
                    <a:pt x="1203" y="0"/>
                  </a:moveTo>
                  <a:cubicBezTo>
                    <a:pt x="1156" y="0"/>
                    <a:pt x="1120" y="12"/>
                    <a:pt x="1096" y="36"/>
                  </a:cubicBezTo>
                  <a:cubicBezTo>
                    <a:pt x="1061" y="60"/>
                    <a:pt x="1037" y="83"/>
                    <a:pt x="1037" y="131"/>
                  </a:cubicBezTo>
                  <a:lnTo>
                    <a:pt x="537" y="4060"/>
                  </a:lnTo>
                  <a:cubicBezTo>
                    <a:pt x="1" y="8704"/>
                    <a:pt x="1989" y="13180"/>
                    <a:pt x="5716" y="15752"/>
                  </a:cubicBezTo>
                  <a:cubicBezTo>
                    <a:pt x="7760" y="17170"/>
                    <a:pt x="10191" y="17931"/>
                    <a:pt x="12683" y="17931"/>
                  </a:cubicBezTo>
                  <a:cubicBezTo>
                    <a:pt x="12702" y="17931"/>
                    <a:pt x="12721" y="17931"/>
                    <a:pt x="12741" y="17931"/>
                  </a:cubicBezTo>
                  <a:lnTo>
                    <a:pt x="13145" y="17931"/>
                  </a:lnTo>
                  <a:lnTo>
                    <a:pt x="20337" y="17776"/>
                  </a:lnTo>
                  <a:cubicBezTo>
                    <a:pt x="20384" y="17776"/>
                    <a:pt x="20420" y="17764"/>
                    <a:pt x="20444" y="17728"/>
                  </a:cubicBezTo>
                  <a:cubicBezTo>
                    <a:pt x="20468" y="17693"/>
                    <a:pt x="20480" y="17645"/>
                    <a:pt x="20480" y="17609"/>
                  </a:cubicBezTo>
                  <a:cubicBezTo>
                    <a:pt x="20480" y="17562"/>
                    <a:pt x="19587" y="13002"/>
                    <a:pt x="20777" y="9346"/>
                  </a:cubicBezTo>
                  <a:cubicBezTo>
                    <a:pt x="21444" y="7311"/>
                    <a:pt x="22861" y="5239"/>
                    <a:pt x="25016" y="3191"/>
                  </a:cubicBezTo>
                  <a:cubicBezTo>
                    <a:pt x="25230" y="2977"/>
                    <a:pt x="25254" y="2965"/>
                    <a:pt x="25218" y="2870"/>
                  </a:cubicBezTo>
                  <a:cubicBezTo>
                    <a:pt x="25206" y="2810"/>
                    <a:pt x="25159" y="2774"/>
                    <a:pt x="25099" y="2774"/>
                  </a:cubicBezTo>
                  <a:lnTo>
                    <a:pt x="16658" y="221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305218" y="3045887"/>
              <a:ext cx="224422" cy="379885"/>
            </a:xfrm>
            <a:custGeom>
              <a:avLst/>
              <a:gdLst/>
              <a:ahLst/>
              <a:cxnLst/>
              <a:rect l="l" t="t" r="r" b="b"/>
              <a:pathLst>
                <a:path w="8800" h="14896" extrusionOk="0">
                  <a:moveTo>
                    <a:pt x="5335" y="1"/>
                  </a:moveTo>
                  <a:lnTo>
                    <a:pt x="5335" y="1"/>
                  </a:lnTo>
                  <a:lnTo>
                    <a:pt x="5335" y="1"/>
                  </a:lnTo>
                  <a:cubicBezTo>
                    <a:pt x="5335" y="1"/>
                    <a:pt x="5335" y="1"/>
                    <a:pt x="5335" y="1"/>
                  </a:cubicBezTo>
                  <a:close/>
                  <a:moveTo>
                    <a:pt x="5335" y="1"/>
                  </a:moveTo>
                  <a:cubicBezTo>
                    <a:pt x="5398" y="8"/>
                    <a:pt x="2154" y="2993"/>
                    <a:pt x="1144" y="6656"/>
                  </a:cubicBezTo>
                  <a:cubicBezTo>
                    <a:pt x="1" y="10835"/>
                    <a:pt x="846" y="14895"/>
                    <a:pt x="846" y="14895"/>
                  </a:cubicBezTo>
                  <a:lnTo>
                    <a:pt x="3977" y="14895"/>
                  </a:lnTo>
                  <a:cubicBezTo>
                    <a:pt x="3977" y="14895"/>
                    <a:pt x="3049" y="10288"/>
                    <a:pt x="4275" y="6561"/>
                  </a:cubicBezTo>
                  <a:cubicBezTo>
                    <a:pt x="5465" y="2941"/>
                    <a:pt x="8799" y="179"/>
                    <a:pt x="8728" y="179"/>
                  </a:cubicBezTo>
                  <a:lnTo>
                    <a:pt x="533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301877" y="3042189"/>
              <a:ext cx="230186" cy="387230"/>
            </a:xfrm>
            <a:custGeom>
              <a:avLst/>
              <a:gdLst/>
              <a:ahLst/>
              <a:cxnLst/>
              <a:rect l="l" t="t" r="r" b="b"/>
              <a:pathLst>
                <a:path w="9026" h="15184" extrusionOk="0">
                  <a:moveTo>
                    <a:pt x="5525" y="288"/>
                  </a:moveTo>
                  <a:lnTo>
                    <a:pt x="8537" y="443"/>
                  </a:lnTo>
                  <a:cubicBezTo>
                    <a:pt x="6382" y="2515"/>
                    <a:pt x="4942" y="4598"/>
                    <a:pt x="4275" y="6658"/>
                  </a:cubicBezTo>
                  <a:cubicBezTo>
                    <a:pt x="3191" y="9980"/>
                    <a:pt x="3787" y="14028"/>
                    <a:pt x="3942" y="14897"/>
                  </a:cubicBezTo>
                  <a:lnTo>
                    <a:pt x="1096" y="14897"/>
                  </a:lnTo>
                  <a:cubicBezTo>
                    <a:pt x="977" y="14219"/>
                    <a:pt x="393" y="10563"/>
                    <a:pt x="1417" y="6849"/>
                  </a:cubicBezTo>
                  <a:cubicBezTo>
                    <a:pt x="1977" y="4789"/>
                    <a:pt x="3322" y="2634"/>
                    <a:pt x="5394" y="431"/>
                  </a:cubicBezTo>
                  <a:cubicBezTo>
                    <a:pt x="5454" y="372"/>
                    <a:pt x="5489" y="324"/>
                    <a:pt x="5525" y="288"/>
                  </a:cubicBezTo>
                  <a:close/>
                  <a:moveTo>
                    <a:pt x="5446" y="0"/>
                  </a:moveTo>
                  <a:cubicBezTo>
                    <a:pt x="5403" y="0"/>
                    <a:pt x="5355" y="33"/>
                    <a:pt x="5335" y="74"/>
                  </a:cubicBezTo>
                  <a:lnTo>
                    <a:pt x="5192" y="241"/>
                  </a:lnTo>
                  <a:cubicBezTo>
                    <a:pt x="3084" y="2467"/>
                    <a:pt x="1727" y="4670"/>
                    <a:pt x="1144" y="6765"/>
                  </a:cubicBezTo>
                  <a:cubicBezTo>
                    <a:pt x="1" y="10933"/>
                    <a:pt x="846" y="15028"/>
                    <a:pt x="846" y="15076"/>
                  </a:cubicBezTo>
                  <a:cubicBezTo>
                    <a:pt x="858" y="15135"/>
                    <a:pt x="917" y="15183"/>
                    <a:pt x="989" y="15183"/>
                  </a:cubicBezTo>
                  <a:lnTo>
                    <a:pt x="4108" y="15183"/>
                  </a:lnTo>
                  <a:cubicBezTo>
                    <a:pt x="4156" y="15183"/>
                    <a:pt x="4192" y="15159"/>
                    <a:pt x="4215" y="15135"/>
                  </a:cubicBezTo>
                  <a:cubicBezTo>
                    <a:pt x="4239" y="15100"/>
                    <a:pt x="4251" y="15052"/>
                    <a:pt x="4251" y="15016"/>
                  </a:cubicBezTo>
                  <a:cubicBezTo>
                    <a:pt x="4251" y="14969"/>
                    <a:pt x="3358" y="10409"/>
                    <a:pt x="4549" y="6753"/>
                  </a:cubicBezTo>
                  <a:cubicBezTo>
                    <a:pt x="5215" y="4718"/>
                    <a:pt x="6632" y="2646"/>
                    <a:pt x="8787" y="598"/>
                  </a:cubicBezTo>
                  <a:cubicBezTo>
                    <a:pt x="9002" y="384"/>
                    <a:pt x="9025" y="372"/>
                    <a:pt x="8990" y="277"/>
                  </a:cubicBezTo>
                  <a:cubicBezTo>
                    <a:pt x="8978" y="217"/>
                    <a:pt x="8918" y="181"/>
                    <a:pt x="8871" y="181"/>
                  </a:cubicBezTo>
                  <a:lnTo>
                    <a:pt x="5466" y="3"/>
                  </a:lnTo>
                  <a:cubicBezTo>
                    <a:pt x="5459" y="1"/>
                    <a:pt x="5453" y="0"/>
                    <a:pt x="5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6300D5D8-366E-4D61-8284-14588D2FA915}"/>
              </a:ext>
            </a:extLst>
          </p:cNvPr>
          <p:cNvSpPr txBox="1"/>
          <p:nvPr/>
        </p:nvSpPr>
        <p:spPr>
          <a:xfrm>
            <a:off x="174812" y="88158"/>
            <a:ext cx="474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Mega Goal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2.2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2164;p52"/>
          <p:cNvGrpSpPr/>
          <p:nvPr/>
        </p:nvGrpSpPr>
        <p:grpSpPr>
          <a:xfrm>
            <a:off x="-883893" y="1382495"/>
            <a:ext cx="4250271" cy="4250271"/>
            <a:chOff x="-883893" y="1382495"/>
            <a:chExt cx="4250271" cy="4250271"/>
          </a:xfrm>
        </p:grpSpPr>
        <p:grpSp>
          <p:nvGrpSpPr>
            <p:cNvPr id="2165" name="Google Shape;2165;p52"/>
            <p:cNvGrpSpPr/>
            <p:nvPr/>
          </p:nvGrpSpPr>
          <p:grpSpPr>
            <a:xfrm>
              <a:off x="950610" y="2102650"/>
              <a:ext cx="688184" cy="693202"/>
              <a:chOff x="1309763" y="1106398"/>
              <a:chExt cx="769609" cy="775221"/>
            </a:xfrm>
          </p:grpSpPr>
          <p:sp>
            <p:nvSpPr>
              <p:cNvPr id="2166" name="Google Shape;2166;p52"/>
              <p:cNvSpPr/>
              <p:nvPr/>
            </p:nvSpPr>
            <p:spPr>
              <a:xfrm rot="-3384850">
                <a:off x="1422165" y="1226643"/>
                <a:ext cx="552846" cy="53221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4546" extrusionOk="0">
                    <a:moveTo>
                      <a:pt x="7550" y="1"/>
                    </a:moveTo>
                    <a:cubicBezTo>
                      <a:pt x="7368" y="1"/>
                      <a:pt x="7185" y="8"/>
                      <a:pt x="7001" y="21"/>
                    </a:cubicBezTo>
                    <a:cubicBezTo>
                      <a:pt x="2989" y="331"/>
                      <a:pt x="0" y="3831"/>
                      <a:pt x="298" y="7832"/>
                    </a:cubicBezTo>
                    <a:cubicBezTo>
                      <a:pt x="593" y="11642"/>
                      <a:pt x="3782" y="14545"/>
                      <a:pt x="7541" y="14545"/>
                    </a:cubicBezTo>
                    <a:cubicBezTo>
                      <a:pt x="7729" y="14545"/>
                      <a:pt x="7918" y="14538"/>
                      <a:pt x="8108" y="14523"/>
                    </a:cubicBezTo>
                    <a:cubicBezTo>
                      <a:pt x="12109" y="14214"/>
                      <a:pt x="15109" y="10725"/>
                      <a:pt x="14800" y="6725"/>
                    </a:cubicBezTo>
                    <a:cubicBezTo>
                      <a:pt x="14504" y="2897"/>
                      <a:pt x="11316" y="1"/>
                      <a:pt x="7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52"/>
              <p:cNvSpPr/>
              <p:nvPr/>
            </p:nvSpPr>
            <p:spPr>
              <a:xfrm rot="-3384850">
                <a:off x="1497713" y="1348139"/>
                <a:ext cx="552846" cy="364527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963" extrusionOk="0">
                    <a:moveTo>
                      <a:pt x="14026" y="0"/>
                    </a:moveTo>
                    <a:lnTo>
                      <a:pt x="14026" y="0"/>
                    </a:lnTo>
                    <a:cubicBezTo>
                      <a:pt x="14014" y="3477"/>
                      <a:pt x="11538" y="6465"/>
                      <a:pt x="8121" y="7120"/>
                    </a:cubicBezTo>
                    <a:cubicBezTo>
                      <a:pt x="7663" y="7208"/>
                      <a:pt x="7206" y="7250"/>
                      <a:pt x="6754" y="7250"/>
                    </a:cubicBezTo>
                    <a:cubicBezTo>
                      <a:pt x="3830" y="7250"/>
                      <a:pt x="1125" y="5474"/>
                      <a:pt x="1" y="2679"/>
                    </a:cubicBezTo>
                    <a:lnTo>
                      <a:pt x="1" y="2679"/>
                    </a:lnTo>
                    <a:cubicBezTo>
                      <a:pt x="1" y="5608"/>
                      <a:pt x="1751" y="8251"/>
                      <a:pt x="4454" y="9394"/>
                    </a:cubicBezTo>
                    <a:cubicBezTo>
                      <a:pt x="5363" y="9776"/>
                      <a:pt x="6320" y="9963"/>
                      <a:pt x="7271" y="9963"/>
                    </a:cubicBezTo>
                    <a:cubicBezTo>
                      <a:pt x="9135" y="9963"/>
                      <a:pt x="10972" y="9246"/>
                      <a:pt x="12360" y="7882"/>
                    </a:cubicBezTo>
                    <a:cubicBezTo>
                      <a:pt x="14455" y="5834"/>
                      <a:pt x="15110" y="2727"/>
                      <a:pt x="14026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2"/>
              <p:cNvSpPr/>
              <p:nvPr/>
            </p:nvSpPr>
            <p:spPr>
              <a:xfrm rot="-3384850">
                <a:off x="1530011" y="1169438"/>
                <a:ext cx="264020" cy="256629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7014" extrusionOk="0">
                    <a:moveTo>
                      <a:pt x="155" y="1"/>
                    </a:moveTo>
                    <a:cubicBezTo>
                      <a:pt x="84" y="1"/>
                      <a:pt x="24" y="48"/>
                      <a:pt x="12" y="120"/>
                    </a:cubicBezTo>
                    <a:cubicBezTo>
                      <a:pt x="0" y="263"/>
                      <a:pt x="0" y="394"/>
                      <a:pt x="0" y="536"/>
                    </a:cubicBezTo>
                    <a:lnTo>
                      <a:pt x="0" y="715"/>
                    </a:lnTo>
                    <a:cubicBezTo>
                      <a:pt x="12" y="774"/>
                      <a:pt x="72" y="834"/>
                      <a:pt x="143" y="834"/>
                    </a:cubicBezTo>
                    <a:cubicBezTo>
                      <a:pt x="215" y="834"/>
                      <a:pt x="274" y="774"/>
                      <a:pt x="262" y="703"/>
                    </a:cubicBezTo>
                    <a:lnTo>
                      <a:pt x="262" y="536"/>
                    </a:lnTo>
                    <a:cubicBezTo>
                      <a:pt x="262" y="405"/>
                      <a:pt x="274" y="274"/>
                      <a:pt x="274" y="132"/>
                    </a:cubicBezTo>
                    <a:cubicBezTo>
                      <a:pt x="286" y="60"/>
                      <a:pt x="227" y="1"/>
                      <a:pt x="155" y="1"/>
                    </a:cubicBezTo>
                    <a:close/>
                    <a:moveTo>
                      <a:pt x="274" y="1723"/>
                    </a:moveTo>
                    <a:cubicBezTo>
                      <a:pt x="200" y="1723"/>
                      <a:pt x="122" y="1784"/>
                      <a:pt x="143" y="1882"/>
                    </a:cubicBezTo>
                    <a:cubicBezTo>
                      <a:pt x="191" y="2072"/>
                      <a:pt x="239" y="2263"/>
                      <a:pt x="298" y="2453"/>
                    </a:cubicBezTo>
                    <a:cubicBezTo>
                      <a:pt x="310" y="2501"/>
                      <a:pt x="358" y="2537"/>
                      <a:pt x="417" y="2537"/>
                    </a:cubicBezTo>
                    <a:lnTo>
                      <a:pt x="465" y="2537"/>
                    </a:lnTo>
                    <a:cubicBezTo>
                      <a:pt x="524" y="2513"/>
                      <a:pt x="572" y="2441"/>
                      <a:pt x="548" y="2370"/>
                    </a:cubicBezTo>
                    <a:cubicBezTo>
                      <a:pt x="489" y="2191"/>
                      <a:pt x="441" y="2013"/>
                      <a:pt x="393" y="1822"/>
                    </a:cubicBezTo>
                    <a:cubicBezTo>
                      <a:pt x="379" y="1753"/>
                      <a:pt x="327" y="1723"/>
                      <a:pt x="274" y="1723"/>
                    </a:cubicBezTo>
                    <a:close/>
                    <a:moveTo>
                      <a:pt x="858" y="3335"/>
                    </a:moveTo>
                    <a:cubicBezTo>
                      <a:pt x="766" y="3335"/>
                      <a:pt x="675" y="3433"/>
                      <a:pt x="739" y="3537"/>
                    </a:cubicBezTo>
                    <a:cubicBezTo>
                      <a:pt x="834" y="3715"/>
                      <a:pt x="929" y="3882"/>
                      <a:pt x="1036" y="4049"/>
                    </a:cubicBezTo>
                    <a:cubicBezTo>
                      <a:pt x="1060" y="4084"/>
                      <a:pt x="1108" y="4108"/>
                      <a:pt x="1143" y="4108"/>
                    </a:cubicBezTo>
                    <a:cubicBezTo>
                      <a:pt x="1167" y="4108"/>
                      <a:pt x="1191" y="4096"/>
                      <a:pt x="1215" y="4084"/>
                    </a:cubicBezTo>
                    <a:cubicBezTo>
                      <a:pt x="1274" y="4049"/>
                      <a:pt x="1298" y="3965"/>
                      <a:pt x="1262" y="3906"/>
                    </a:cubicBezTo>
                    <a:cubicBezTo>
                      <a:pt x="1155" y="3751"/>
                      <a:pt x="1060" y="3584"/>
                      <a:pt x="977" y="3418"/>
                    </a:cubicBezTo>
                    <a:cubicBezTo>
                      <a:pt x="949" y="3359"/>
                      <a:pt x="903" y="3335"/>
                      <a:pt x="858" y="3335"/>
                    </a:cubicBezTo>
                    <a:close/>
                    <a:moveTo>
                      <a:pt x="1848" y="4753"/>
                    </a:moveTo>
                    <a:cubicBezTo>
                      <a:pt x="1752" y="4753"/>
                      <a:pt x="1673" y="4879"/>
                      <a:pt x="1763" y="4977"/>
                    </a:cubicBezTo>
                    <a:lnTo>
                      <a:pt x="1858" y="5073"/>
                    </a:lnTo>
                    <a:cubicBezTo>
                      <a:pt x="1965" y="5180"/>
                      <a:pt x="2072" y="5287"/>
                      <a:pt x="2191" y="5382"/>
                    </a:cubicBezTo>
                    <a:cubicBezTo>
                      <a:pt x="2214" y="5405"/>
                      <a:pt x="2236" y="5416"/>
                      <a:pt x="2268" y="5418"/>
                    </a:cubicBezTo>
                    <a:lnTo>
                      <a:pt x="2268" y="5418"/>
                    </a:lnTo>
                    <a:cubicBezTo>
                      <a:pt x="2384" y="5413"/>
                      <a:pt x="2440" y="5262"/>
                      <a:pt x="2358" y="5192"/>
                    </a:cubicBezTo>
                    <a:cubicBezTo>
                      <a:pt x="2239" y="5096"/>
                      <a:pt x="2144" y="5001"/>
                      <a:pt x="2036" y="4894"/>
                    </a:cubicBezTo>
                    <a:lnTo>
                      <a:pt x="1941" y="4799"/>
                    </a:lnTo>
                    <a:cubicBezTo>
                      <a:pt x="1912" y="4767"/>
                      <a:pt x="1879" y="4753"/>
                      <a:pt x="1848" y="4753"/>
                    </a:cubicBezTo>
                    <a:close/>
                    <a:moveTo>
                      <a:pt x="2268" y="5418"/>
                    </a:moveTo>
                    <a:cubicBezTo>
                      <a:pt x="2266" y="5418"/>
                      <a:pt x="2265" y="5418"/>
                      <a:pt x="2263" y="5418"/>
                    </a:cubicBezTo>
                    <a:lnTo>
                      <a:pt x="2274" y="5418"/>
                    </a:lnTo>
                    <a:cubicBezTo>
                      <a:pt x="2272" y="5418"/>
                      <a:pt x="2270" y="5418"/>
                      <a:pt x="2268" y="5418"/>
                    </a:cubicBezTo>
                    <a:close/>
                    <a:moveTo>
                      <a:pt x="3197" y="5832"/>
                    </a:moveTo>
                    <a:cubicBezTo>
                      <a:pt x="3076" y="5832"/>
                      <a:pt x="2994" y="6016"/>
                      <a:pt x="3132" y="6085"/>
                    </a:cubicBezTo>
                    <a:cubicBezTo>
                      <a:pt x="3310" y="6180"/>
                      <a:pt x="3477" y="6275"/>
                      <a:pt x="3656" y="6359"/>
                    </a:cubicBezTo>
                    <a:cubicBezTo>
                      <a:pt x="3668" y="6370"/>
                      <a:pt x="3691" y="6370"/>
                      <a:pt x="3715" y="6382"/>
                    </a:cubicBezTo>
                    <a:cubicBezTo>
                      <a:pt x="3846" y="6370"/>
                      <a:pt x="3894" y="6192"/>
                      <a:pt x="3763" y="6132"/>
                    </a:cubicBezTo>
                    <a:cubicBezTo>
                      <a:pt x="3596" y="6049"/>
                      <a:pt x="3429" y="5954"/>
                      <a:pt x="3275" y="5858"/>
                    </a:cubicBezTo>
                    <a:cubicBezTo>
                      <a:pt x="3248" y="5840"/>
                      <a:pt x="3221" y="5832"/>
                      <a:pt x="3197" y="5832"/>
                    </a:cubicBezTo>
                    <a:close/>
                    <a:moveTo>
                      <a:pt x="4800" y="6523"/>
                    </a:moveTo>
                    <a:cubicBezTo>
                      <a:pt x="4662" y="6523"/>
                      <a:pt x="4615" y="6730"/>
                      <a:pt x="4751" y="6775"/>
                    </a:cubicBezTo>
                    <a:cubicBezTo>
                      <a:pt x="4941" y="6835"/>
                      <a:pt x="5132" y="6870"/>
                      <a:pt x="5334" y="6906"/>
                    </a:cubicBezTo>
                    <a:lnTo>
                      <a:pt x="5346" y="6906"/>
                    </a:lnTo>
                    <a:lnTo>
                      <a:pt x="5346" y="6918"/>
                    </a:lnTo>
                    <a:cubicBezTo>
                      <a:pt x="5418" y="6918"/>
                      <a:pt x="5477" y="6870"/>
                      <a:pt x="5477" y="6799"/>
                    </a:cubicBezTo>
                    <a:cubicBezTo>
                      <a:pt x="5489" y="6728"/>
                      <a:pt x="5442" y="6668"/>
                      <a:pt x="5382" y="6656"/>
                    </a:cubicBezTo>
                    <a:cubicBezTo>
                      <a:pt x="5192" y="6620"/>
                      <a:pt x="5001" y="6573"/>
                      <a:pt x="4822" y="6525"/>
                    </a:cubicBezTo>
                    <a:cubicBezTo>
                      <a:pt x="4815" y="6524"/>
                      <a:pt x="4807" y="6523"/>
                      <a:pt x="4800" y="6523"/>
                    </a:cubicBezTo>
                    <a:close/>
                    <a:moveTo>
                      <a:pt x="7082" y="6726"/>
                    </a:moveTo>
                    <a:cubicBezTo>
                      <a:pt x="7075" y="6726"/>
                      <a:pt x="7068" y="6726"/>
                      <a:pt x="7061" y="6728"/>
                    </a:cubicBezTo>
                    <a:cubicBezTo>
                      <a:pt x="6870" y="6740"/>
                      <a:pt x="6680" y="6751"/>
                      <a:pt x="6501" y="6751"/>
                    </a:cubicBezTo>
                    <a:cubicBezTo>
                      <a:pt x="6323" y="6751"/>
                      <a:pt x="6323" y="7013"/>
                      <a:pt x="6501" y="7013"/>
                    </a:cubicBezTo>
                    <a:lnTo>
                      <a:pt x="6500" y="7013"/>
                    </a:lnTo>
                    <a:cubicBezTo>
                      <a:pt x="6699" y="7013"/>
                      <a:pt x="6897" y="7013"/>
                      <a:pt x="7085" y="6990"/>
                    </a:cubicBezTo>
                    <a:cubicBezTo>
                      <a:pt x="7156" y="6978"/>
                      <a:pt x="7216" y="6918"/>
                      <a:pt x="7204" y="6835"/>
                    </a:cubicBezTo>
                    <a:cubicBezTo>
                      <a:pt x="7193" y="6771"/>
                      <a:pt x="7144" y="6726"/>
                      <a:pt x="7082" y="6726"/>
                    </a:cubicBezTo>
                    <a:close/>
                    <a:moveTo>
                      <a:pt x="6500" y="7013"/>
                    </a:moveTo>
                    <a:lnTo>
                      <a:pt x="6500" y="7013"/>
                    </a:lnTo>
                    <a:cubicBezTo>
                      <a:pt x="6496" y="7013"/>
                      <a:pt x="6493" y="7013"/>
                      <a:pt x="6489" y="7013"/>
                    </a:cubicBezTo>
                    <a:lnTo>
                      <a:pt x="6501" y="7013"/>
                    </a:lnTo>
                    <a:cubicBezTo>
                      <a:pt x="6501" y="7013"/>
                      <a:pt x="6501" y="7013"/>
                      <a:pt x="6501" y="70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2"/>
              <p:cNvSpPr/>
              <p:nvPr/>
            </p:nvSpPr>
            <p:spPr>
              <a:xfrm rot="-3384850">
                <a:off x="1589254" y="1524551"/>
                <a:ext cx="281399" cy="288095"/>
              </a:xfrm>
              <a:custGeom>
                <a:avLst/>
                <a:gdLst/>
                <a:ahLst/>
                <a:cxnLst/>
                <a:rect l="l" t="t" r="r" b="b"/>
                <a:pathLst>
                  <a:path w="7691" h="7874" extrusionOk="0">
                    <a:moveTo>
                      <a:pt x="475" y="4"/>
                    </a:moveTo>
                    <a:cubicBezTo>
                      <a:pt x="344" y="4"/>
                      <a:pt x="201" y="27"/>
                      <a:pt x="70" y="51"/>
                    </a:cubicBezTo>
                    <a:cubicBezTo>
                      <a:pt x="0" y="51"/>
                      <a:pt x="33" y="302"/>
                      <a:pt x="101" y="302"/>
                    </a:cubicBezTo>
                    <a:cubicBezTo>
                      <a:pt x="103" y="302"/>
                      <a:pt x="104" y="302"/>
                      <a:pt x="106" y="301"/>
                    </a:cubicBezTo>
                    <a:cubicBezTo>
                      <a:pt x="225" y="277"/>
                      <a:pt x="356" y="266"/>
                      <a:pt x="487" y="254"/>
                    </a:cubicBezTo>
                    <a:lnTo>
                      <a:pt x="511" y="254"/>
                    </a:lnTo>
                    <a:cubicBezTo>
                      <a:pt x="665" y="230"/>
                      <a:pt x="642" y="4"/>
                      <a:pt x="475" y="4"/>
                    </a:cubicBezTo>
                    <a:close/>
                    <a:moveTo>
                      <a:pt x="1468" y="1"/>
                    </a:moveTo>
                    <a:cubicBezTo>
                      <a:pt x="1308" y="1"/>
                      <a:pt x="1307" y="266"/>
                      <a:pt x="1487" y="266"/>
                    </a:cubicBezTo>
                    <a:cubicBezTo>
                      <a:pt x="1677" y="266"/>
                      <a:pt x="1868" y="289"/>
                      <a:pt x="2058" y="313"/>
                    </a:cubicBezTo>
                    <a:lnTo>
                      <a:pt x="2070" y="313"/>
                    </a:lnTo>
                    <a:cubicBezTo>
                      <a:pt x="2225" y="313"/>
                      <a:pt x="2249" y="75"/>
                      <a:pt x="2082" y="51"/>
                    </a:cubicBezTo>
                    <a:cubicBezTo>
                      <a:pt x="1892" y="27"/>
                      <a:pt x="1701" y="4"/>
                      <a:pt x="1499" y="4"/>
                    </a:cubicBezTo>
                    <a:cubicBezTo>
                      <a:pt x="1488" y="2"/>
                      <a:pt x="1478" y="1"/>
                      <a:pt x="1468" y="1"/>
                    </a:cubicBezTo>
                    <a:close/>
                    <a:moveTo>
                      <a:pt x="3205" y="309"/>
                    </a:moveTo>
                    <a:cubicBezTo>
                      <a:pt x="3072" y="309"/>
                      <a:pt x="3010" y="508"/>
                      <a:pt x="3154" y="563"/>
                    </a:cubicBezTo>
                    <a:cubicBezTo>
                      <a:pt x="3332" y="611"/>
                      <a:pt x="3511" y="682"/>
                      <a:pt x="3678" y="766"/>
                    </a:cubicBezTo>
                    <a:cubicBezTo>
                      <a:pt x="3702" y="766"/>
                      <a:pt x="3713" y="778"/>
                      <a:pt x="3737" y="778"/>
                    </a:cubicBezTo>
                    <a:cubicBezTo>
                      <a:pt x="3868" y="766"/>
                      <a:pt x="3916" y="575"/>
                      <a:pt x="3785" y="527"/>
                    </a:cubicBezTo>
                    <a:cubicBezTo>
                      <a:pt x="3606" y="444"/>
                      <a:pt x="3428" y="373"/>
                      <a:pt x="3237" y="313"/>
                    </a:cubicBezTo>
                    <a:cubicBezTo>
                      <a:pt x="3226" y="311"/>
                      <a:pt x="3215" y="309"/>
                      <a:pt x="3205" y="309"/>
                    </a:cubicBezTo>
                    <a:close/>
                    <a:moveTo>
                      <a:pt x="4760" y="1062"/>
                    </a:moveTo>
                    <a:cubicBezTo>
                      <a:pt x="4717" y="1062"/>
                      <a:pt x="4672" y="1085"/>
                      <a:pt x="4642" y="1123"/>
                    </a:cubicBezTo>
                    <a:cubicBezTo>
                      <a:pt x="4606" y="1182"/>
                      <a:pt x="4618" y="1266"/>
                      <a:pt x="4678" y="1301"/>
                    </a:cubicBezTo>
                    <a:cubicBezTo>
                      <a:pt x="4833" y="1409"/>
                      <a:pt x="4987" y="1516"/>
                      <a:pt x="5130" y="1635"/>
                    </a:cubicBezTo>
                    <a:cubicBezTo>
                      <a:pt x="5154" y="1659"/>
                      <a:pt x="5178" y="1670"/>
                      <a:pt x="5214" y="1670"/>
                    </a:cubicBezTo>
                    <a:lnTo>
                      <a:pt x="5226" y="1670"/>
                    </a:lnTo>
                    <a:cubicBezTo>
                      <a:pt x="5261" y="1670"/>
                      <a:pt x="5297" y="1647"/>
                      <a:pt x="5321" y="1623"/>
                    </a:cubicBezTo>
                    <a:cubicBezTo>
                      <a:pt x="5368" y="1563"/>
                      <a:pt x="5356" y="1480"/>
                      <a:pt x="5297" y="1432"/>
                    </a:cubicBezTo>
                    <a:cubicBezTo>
                      <a:pt x="5154" y="1313"/>
                      <a:pt x="4987" y="1194"/>
                      <a:pt x="4833" y="1087"/>
                    </a:cubicBezTo>
                    <a:cubicBezTo>
                      <a:pt x="4811" y="1070"/>
                      <a:pt x="4786" y="1062"/>
                      <a:pt x="4760" y="1062"/>
                    </a:cubicBezTo>
                    <a:close/>
                    <a:moveTo>
                      <a:pt x="6048" y="2208"/>
                    </a:moveTo>
                    <a:cubicBezTo>
                      <a:pt x="6017" y="2208"/>
                      <a:pt x="5986" y="2219"/>
                      <a:pt x="5964" y="2242"/>
                    </a:cubicBezTo>
                    <a:cubicBezTo>
                      <a:pt x="5904" y="2290"/>
                      <a:pt x="5904" y="2373"/>
                      <a:pt x="5952" y="2421"/>
                    </a:cubicBezTo>
                    <a:cubicBezTo>
                      <a:pt x="6071" y="2575"/>
                      <a:pt x="6190" y="2718"/>
                      <a:pt x="6297" y="2873"/>
                    </a:cubicBezTo>
                    <a:cubicBezTo>
                      <a:pt x="6321" y="2909"/>
                      <a:pt x="6357" y="2933"/>
                      <a:pt x="6404" y="2933"/>
                    </a:cubicBezTo>
                    <a:lnTo>
                      <a:pt x="6404" y="2921"/>
                    </a:lnTo>
                    <a:cubicBezTo>
                      <a:pt x="6511" y="2921"/>
                      <a:pt x="6571" y="2802"/>
                      <a:pt x="6511" y="2718"/>
                    </a:cubicBezTo>
                    <a:cubicBezTo>
                      <a:pt x="6392" y="2563"/>
                      <a:pt x="6273" y="2409"/>
                      <a:pt x="6142" y="2254"/>
                    </a:cubicBezTo>
                    <a:cubicBezTo>
                      <a:pt x="6117" y="2222"/>
                      <a:pt x="6082" y="2208"/>
                      <a:pt x="6048" y="2208"/>
                    </a:cubicBezTo>
                    <a:close/>
                    <a:moveTo>
                      <a:pt x="6987" y="3672"/>
                    </a:moveTo>
                    <a:cubicBezTo>
                      <a:pt x="6908" y="3672"/>
                      <a:pt x="6830" y="3748"/>
                      <a:pt x="6869" y="3849"/>
                    </a:cubicBezTo>
                    <a:cubicBezTo>
                      <a:pt x="6940" y="4016"/>
                      <a:pt x="7011" y="4195"/>
                      <a:pt x="7083" y="4373"/>
                    </a:cubicBezTo>
                    <a:cubicBezTo>
                      <a:pt x="7095" y="4421"/>
                      <a:pt x="7142" y="4457"/>
                      <a:pt x="7202" y="4457"/>
                    </a:cubicBezTo>
                    <a:cubicBezTo>
                      <a:pt x="7214" y="4457"/>
                      <a:pt x="7226" y="4457"/>
                      <a:pt x="7250" y="4445"/>
                    </a:cubicBezTo>
                    <a:cubicBezTo>
                      <a:pt x="7309" y="4421"/>
                      <a:pt x="7345" y="4349"/>
                      <a:pt x="7321" y="4278"/>
                    </a:cubicBezTo>
                    <a:cubicBezTo>
                      <a:pt x="7261" y="4099"/>
                      <a:pt x="7178" y="3921"/>
                      <a:pt x="7095" y="3742"/>
                    </a:cubicBezTo>
                    <a:cubicBezTo>
                      <a:pt x="7070" y="3693"/>
                      <a:pt x="7029" y="3672"/>
                      <a:pt x="6987" y="3672"/>
                    </a:cubicBezTo>
                    <a:close/>
                    <a:moveTo>
                      <a:pt x="7486" y="5312"/>
                    </a:moveTo>
                    <a:cubicBezTo>
                      <a:pt x="7479" y="5312"/>
                      <a:pt x="7471" y="5313"/>
                      <a:pt x="7464" y="5314"/>
                    </a:cubicBezTo>
                    <a:cubicBezTo>
                      <a:pt x="7392" y="5326"/>
                      <a:pt x="7345" y="5397"/>
                      <a:pt x="7357" y="5469"/>
                    </a:cubicBezTo>
                    <a:cubicBezTo>
                      <a:pt x="7392" y="5647"/>
                      <a:pt x="7416" y="5838"/>
                      <a:pt x="7428" y="6028"/>
                    </a:cubicBezTo>
                    <a:cubicBezTo>
                      <a:pt x="7428" y="6100"/>
                      <a:pt x="7488" y="6147"/>
                      <a:pt x="7559" y="6147"/>
                    </a:cubicBezTo>
                    <a:lnTo>
                      <a:pt x="7571" y="6147"/>
                    </a:lnTo>
                    <a:cubicBezTo>
                      <a:pt x="7642" y="6147"/>
                      <a:pt x="7690" y="6088"/>
                      <a:pt x="7690" y="6016"/>
                    </a:cubicBezTo>
                    <a:cubicBezTo>
                      <a:pt x="7678" y="5814"/>
                      <a:pt x="7654" y="5611"/>
                      <a:pt x="7619" y="5421"/>
                    </a:cubicBezTo>
                    <a:cubicBezTo>
                      <a:pt x="7608" y="5357"/>
                      <a:pt x="7549" y="5312"/>
                      <a:pt x="7486" y="5312"/>
                    </a:cubicBezTo>
                    <a:close/>
                    <a:moveTo>
                      <a:pt x="7526" y="7050"/>
                    </a:moveTo>
                    <a:cubicBezTo>
                      <a:pt x="7464" y="7050"/>
                      <a:pt x="7415" y="7096"/>
                      <a:pt x="7404" y="7171"/>
                    </a:cubicBezTo>
                    <a:cubicBezTo>
                      <a:pt x="7381" y="7350"/>
                      <a:pt x="7357" y="7540"/>
                      <a:pt x="7321" y="7719"/>
                    </a:cubicBezTo>
                    <a:cubicBezTo>
                      <a:pt x="7309" y="7790"/>
                      <a:pt x="7345" y="7862"/>
                      <a:pt x="7416" y="7874"/>
                    </a:cubicBezTo>
                    <a:lnTo>
                      <a:pt x="7440" y="7874"/>
                    </a:lnTo>
                    <a:cubicBezTo>
                      <a:pt x="7500" y="7874"/>
                      <a:pt x="7559" y="7838"/>
                      <a:pt x="7571" y="7778"/>
                    </a:cubicBezTo>
                    <a:cubicBezTo>
                      <a:pt x="7619" y="7588"/>
                      <a:pt x="7642" y="7397"/>
                      <a:pt x="7666" y="7195"/>
                    </a:cubicBezTo>
                    <a:cubicBezTo>
                      <a:pt x="7678" y="7124"/>
                      <a:pt x="7631" y="7052"/>
                      <a:pt x="7547" y="7052"/>
                    </a:cubicBezTo>
                    <a:cubicBezTo>
                      <a:pt x="7540" y="7051"/>
                      <a:pt x="7533" y="7050"/>
                      <a:pt x="7526" y="70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2"/>
              <p:cNvSpPr/>
              <p:nvPr/>
            </p:nvSpPr>
            <p:spPr>
              <a:xfrm rot="-3384850">
                <a:off x="1410955" y="1220421"/>
                <a:ext cx="567225" cy="54717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4955" extrusionOk="0">
                    <a:moveTo>
                      <a:pt x="7790" y="417"/>
                    </a:moveTo>
                    <a:cubicBezTo>
                      <a:pt x="7805" y="417"/>
                      <a:pt x="7820" y="417"/>
                      <a:pt x="7835" y="417"/>
                    </a:cubicBezTo>
                    <a:lnTo>
                      <a:pt x="7906" y="417"/>
                    </a:lnTo>
                    <a:cubicBezTo>
                      <a:pt x="11311" y="441"/>
                      <a:pt x="14228" y="2870"/>
                      <a:pt x="14859" y="6228"/>
                    </a:cubicBezTo>
                    <a:cubicBezTo>
                      <a:pt x="15502" y="9573"/>
                      <a:pt x="13681" y="12907"/>
                      <a:pt x="10514" y="14181"/>
                    </a:cubicBezTo>
                    <a:cubicBezTo>
                      <a:pt x="9644" y="14532"/>
                      <a:pt x="8739" y="14700"/>
                      <a:pt x="7846" y="14700"/>
                    </a:cubicBezTo>
                    <a:cubicBezTo>
                      <a:pt x="5496" y="14700"/>
                      <a:pt x="3224" y="13536"/>
                      <a:pt x="1870" y="11466"/>
                    </a:cubicBezTo>
                    <a:cubicBezTo>
                      <a:pt x="0" y="8621"/>
                      <a:pt x="405" y="4846"/>
                      <a:pt x="2846" y="2453"/>
                    </a:cubicBezTo>
                    <a:cubicBezTo>
                      <a:pt x="4157" y="1154"/>
                      <a:pt x="5937" y="417"/>
                      <a:pt x="7790" y="417"/>
                    </a:cubicBezTo>
                    <a:close/>
                    <a:moveTo>
                      <a:pt x="7799" y="1"/>
                    </a:moveTo>
                    <a:cubicBezTo>
                      <a:pt x="3679" y="1"/>
                      <a:pt x="334" y="3334"/>
                      <a:pt x="322" y="7454"/>
                    </a:cubicBezTo>
                    <a:cubicBezTo>
                      <a:pt x="310" y="11574"/>
                      <a:pt x="3644" y="14931"/>
                      <a:pt x="7763" y="14955"/>
                    </a:cubicBezTo>
                    <a:lnTo>
                      <a:pt x="7835" y="14955"/>
                    </a:lnTo>
                    <a:cubicBezTo>
                      <a:pt x="11966" y="14931"/>
                      <a:pt x="15300" y="11574"/>
                      <a:pt x="15288" y="7454"/>
                    </a:cubicBezTo>
                    <a:cubicBezTo>
                      <a:pt x="15276" y="3334"/>
                      <a:pt x="11930" y="1"/>
                      <a:pt x="7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1" name="Google Shape;2171;p52"/>
            <p:cNvGrpSpPr/>
            <p:nvPr/>
          </p:nvGrpSpPr>
          <p:grpSpPr>
            <a:xfrm rot="-2700000" flipH="1">
              <a:off x="-274893" y="2018371"/>
              <a:ext cx="3032270" cy="2978521"/>
              <a:chOff x="-229526" y="1170468"/>
              <a:chExt cx="3391015" cy="3330906"/>
            </a:xfrm>
          </p:grpSpPr>
          <p:sp>
            <p:nvSpPr>
              <p:cNvPr id="2172" name="Google Shape;2172;p52"/>
              <p:cNvSpPr/>
              <p:nvPr/>
            </p:nvSpPr>
            <p:spPr>
              <a:xfrm rot="-3384850">
                <a:off x="496308" y="1476163"/>
                <a:ext cx="2067520" cy="2523810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68979" extrusionOk="0">
                    <a:moveTo>
                      <a:pt x="50545" y="0"/>
                    </a:moveTo>
                    <a:cubicBezTo>
                      <a:pt x="50022" y="0"/>
                      <a:pt x="49492" y="75"/>
                      <a:pt x="48971" y="232"/>
                    </a:cubicBezTo>
                    <a:cubicBezTo>
                      <a:pt x="49197" y="363"/>
                      <a:pt x="49411" y="518"/>
                      <a:pt x="49626" y="684"/>
                    </a:cubicBezTo>
                    <a:cubicBezTo>
                      <a:pt x="52019" y="2661"/>
                      <a:pt x="52293" y="6233"/>
                      <a:pt x="50245" y="8554"/>
                    </a:cubicBezTo>
                    <a:lnTo>
                      <a:pt x="11871" y="51845"/>
                    </a:lnTo>
                    <a:lnTo>
                      <a:pt x="9633" y="54381"/>
                    </a:lnTo>
                    <a:lnTo>
                      <a:pt x="8394" y="55763"/>
                    </a:lnTo>
                    <a:lnTo>
                      <a:pt x="6144" y="58311"/>
                    </a:lnTo>
                    <a:lnTo>
                      <a:pt x="0" y="65252"/>
                    </a:lnTo>
                    <a:lnTo>
                      <a:pt x="2191" y="67050"/>
                    </a:lnTo>
                    <a:lnTo>
                      <a:pt x="1179" y="68264"/>
                    </a:lnTo>
                    <a:lnTo>
                      <a:pt x="1989" y="68978"/>
                    </a:lnTo>
                    <a:lnTo>
                      <a:pt x="4525" y="66109"/>
                    </a:lnTo>
                    <a:lnTo>
                      <a:pt x="2394" y="64228"/>
                    </a:lnTo>
                    <a:lnTo>
                      <a:pt x="8775" y="57501"/>
                    </a:lnTo>
                    <a:lnTo>
                      <a:pt x="11109" y="55036"/>
                    </a:lnTo>
                    <a:lnTo>
                      <a:pt x="12383" y="53691"/>
                    </a:lnTo>
                    <a:lnTo>
                      <a:pt x="14717" y="51226"/>
                    </a:lnTo>
                    <a:lnTo>
                      <a:pt x="54519" y="9257"/>
                    </a:lnTo>
                    <a:cubicBezTo>
                      <a:pt x="56222" y="7447"/>
                      <a:pt x="56507" y="4732"/>
                      <a:pt x="55198" y="2613"/>
                    </a:cubicBezTo>
                    <a:cubicBezTo>
                      <a:pt x="54184" y="958"/>
                      <a:pt x="52408" y="0"/>
                      <a:pt x="505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2"/>
              <p:cNvSpPr/>
              <p:nvPr/>
            </p:nvSpPr>
            <p:spPr>
              <a:xfrm rot="-3384850">
                <a:off x="350414" y="1645171"/>
                <a:ext cx="2149843" cy="2515760"/>
              </a:xfrm>
              <a:custGeom>
                <a:avLst/>
                <a:gdLst/>
                <a:ahLst/>
                <a:cxnLst/>
                <a:rect l="l" t="t" r="r" b="b"/>
                <a:pathLst>
                  <a:path w="58758" h="68759" extrusionOk="0">
                    <a:moveTo>
                      <a:pt x="55436" y="0"/>
                    </a:moveTo>
                    <a:cubicBezTo>
                      <a:pt x="54448" y="286"/>
                      <a:pt x="53567" y="857"/>
                      <a:pt x="52888" y="1619"/>
                    </a:cubicBezTo>
                    <a:cubicBezTo>
                      <a:pt x="52840" y="1679"/>
                      <a:pt x="52805" y="1726"/>
                      <a:pt x="52757" y="1774"/>
                    </a:cubicBezTo>
                    <a:lnTo>
                      <a:pt x="16038" y="46458"/>
                    </a:lnTo>
                    <a:lnTo>
                      <a:pt x="13883" y="49077"/>
                    </a:lnTo>
                    <a:lnTo>
                      <a:pt x="12704" y="50506"/>
                    </a:lnTo>
                    <a:lnTo>
                      <a:pt x="10549" y="53138"/>
                    </a:lnTo>
                    <a:lnTo>
                      <a:pt x="4656" y="60293"/>
                    </a:lnTo>
                    <a:lnTo>
                      <a:pt x="2536" y="58424"/>
                    </a:lnTo>
                    <a:lnTo>
                      <a:pt x="0" y="61293"/>
                    </a:lnTo>
                    <a:lnTo>
                      <a:pt x="8454" y="68758"/>
                    </a:lnTo>
                    <a:lnTo>
                      <a:pt x="9490" y="67580"/>
                    </a:lnTo>
                    <a:lnTo>
                      <a:pt x="8609" y="66794"/>
                    </a:lnTo>
                    <a:cubicBezTo>
                      <a:pt x="7430" y="65818"/>
                      <a:pt x="7299" y="64044"/>
                      <a:pt x="8347" y="62913"/>
                    </a:cubicBezTo>
                    <a:lnTo>
                      <a:pt x="12609" y="58091"/>
                    </a:lnTo>
                    <a:lnTo>
                      <a:pt x="14859" y="55543"/>
                    </a:lnTo>
                    <a:lnTo>
                      <a:pt x="16098" y="54161"/>
                    </a:lnTo>
                    <a:lnTo>
                      <a:pt x="18348" y="51625"/>
                    </a:lnTo>
                    <a:lnTo>
                      <a:pt x="56710" y="8334"/>
                    </a:lnTo>
                    <a:cubicBezTo>
                      <a:pt x="58758" y="6013"/>
                      <a:pt x="58484" y="2441"/>
                      <a:pt x="56091" y="464"/>
                    </a:cubicBezTo>
                    <a:cubicBezTo>
                      <a:pt x="55876" y="298"/>
                      <a:pt x="55662" y="143"/>
                      <a:pt x="55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2"/>
              <p:cNvSpPr/>
              <p:nvPr/>
            </p:nvSpPr>
            <p:spPr>
              <a:xfrm rot="-3384850">
                <a:off x="307420" y="1569973"/>
                <a:ext cx="2317123" cy="2531896"/>
              </a:xfrm>
              <a:custGeom>
                <a:avLst/>
                <a:gdLst/>
                <a:ahLst/>
                <a:cxnLst/>
                <a:rect l="l" t="t" r="r" b="b"/>
                <a:pathLst>
                  <a:path w="63330" h="69200" extrusionOk="0">
                    <a:moveTo>
                      <a:pt x="57231" y="116"/>
                    </a:moveTo>
                    <a:cubicBezTo>
                      <a:pt x="58523" y="116"/>
                      <a:pt x="59821" y="580"/>
                      <a:pt x="60853" y="1524"/>
                    </a:cubicBezTo>
                    <a:cubicBezTo>
                      <a:pt x="63104" y="3584"/>
                      <a:pt x="63175" y="7097"/>
                      <a:pt x="61032" y="9264"/>
                    </a:cubicBezTo>
                    <a:lnTo>
                      <a:pt x="8906" y="64235"/>
                    </a:lnTo>
                    <a:cubicBezTo>
                      <a:pt x="8882" y="64258"/>
                      <a:pt x="8871" y="64294"/>
                      <a:pt x="8871" y="64330"/>
                    </a:cubicBezTo>
                    <a:cubicBezTo>
                      <a:pt x="8882" y="64366"/>
                      <a:pt x="8894" y="64389"/>
                      <a:pt x="8918" y="64425"/>
                    </a:cubicBezTo>
                    <a:lnTo>
                      <a:pt x="10942" y="66211"/>
                    </a:lnTo>
                    <a:lnTo>
                      <a:pt x="8585" y="68890"/>
                    </a:lnTo>
                    <a:lnTo>
                      <a:pt x="322" y="61591"/>
                    </a:lnTo>
                    <a:lnTo>
                      <a:pt x="2691" y="58924"/>
                    </a:lnTo>
                    <a:lnTo>
                      <a:pt x="4715" y="60710"/>
                    </a:lnTo>
                    <a:cubicBezTo>
                      <a:pt x="4733" y="60728"/>
                      <a:pt x="4757" y="60739"/>
                      <a:pt x="4782" y="60739"/>
                    </a:cubicBezTo>
                    <a:cubicBezTo>
                      <a:pt x="4791" y="60739"/>
                      <a:pt x="4801" y="60737"/>
                      <a:pt x="4811" y="60734"/>
                    </a:cubicBezTo>
                    <a:cubicBezTo>
                      <a:pt x="4846" y="60734"/>
                      <a:pt x="4882" y="60722"/>
                      <a:pt x="4906" y="60686"/>
                    </a:cubicBezTo>
                    <a:lnTo>
                      <a:pt x="16276" y="46851"/>
                    </a:lnTo>
                    <a:lnTo>
                      <a:pt x="53007" y="2179"/>
                    </a:lnTo>
                    <a:cubicBezTo>
                      <a:pt x="53043" y="2132"/>
                      <a:pt x="53090" y="2084"/>
                      <a:pt x="53126" y="2025"/>
                    </a:cubicBezTo>
                    <a:cubicBezTo>
                      <a:pt x="54189" y="761"/>
                      <a:pt x="55706" y="116"/>
                      <a:pt x="57231" y="116"/>
                    </a:cubicBezTo>
                    <a:close/>
                    <a:moveTo>
                      <a:pt x="57087" y="0"/>
                    </a:moveTo>
                    <a:cubicBezTo>
                      <a:pt x="55555" y="0"/>
                      <a:pt x="54030" y="625"/>
                      <a:pt x="52924" y="1858"/>
                    </a:cubicBezTo>
                    <a:cubicBezTo>
                      <a:pt x="52876" y="1905"/>
                      <a:pt x="52840" y="1953"/>
                      <a:pt x="52793" y="2001"/>
                    </a:cubicBezTo>
                    <a:lnTo>
                      <a:pt x="4775" y="60413"/>
                    </a:lnTo>
                    <a:lnTo>
                      <a:pt x="2751" y="58627"/>
                    </a:lnTo>
                    <a:cubicBezTo>
                      <a:pt x="2730" y="58606"/>
                      <a:pt x="2702" y="58596"/>
                      <a:pt x="2674" y="58596"/>
                    </a:cubicBezTo>
                    <a:cubicBezTo>
                      <a:pt x="2637" y="58596"/>
                      <a:pt x="2599" y="58612"/>
                      <a:pt x="2572" y="58639"/>
                    </a:cubicBezTo>
                    <a:lnTo>
                      <a:pt x="36" y="61520"/>
                    </a:lnTo>
                    <a:cubicBezTo>
                      <a:pt x="12" y="61544"/>
                      <a:pt x="0" y="61579"/>
                      <a:pt x="12" y="61615"/>
                    </a:cubicBezTo>
                    <a:cubicBezTo>
                      <a:pt x="12" y="61651"/>
                      <a:pt x="24" y="61675"/>
                      <a:pt x="48" y="61699"/>
                    </a:cubicBezTo>
                    <a:lnTo>
                      <a:pt x="8501" y="69164"/>
                    </a:lnTo>
                    <a:cubicBezTo>
                      <a:pt x="8525" y="69188"/>
                      <a:pt x="8561" y="69199"/>
                      <a:pt x="8597" y="69199"/>
                    </a:cubicBezTo>
                    <a:cubicBezTo>
                      <a:pt x="8632" y="69199"/>
                      <a:pt x="8668" y="69176"/>
                      <a:pt x="8692" y="69152"/>
                    </a:cubicBezTo>
                    <a:lnTo>
                      <a:pt x="11228" y="66282"/>
                    </a:lnTo>
                    <a:cubicBezTo>
                      <a:pt x="11252" y="66247"/>
                      <a:pt x="11264" y="66211"/>
                      <a:pt x="11264" y="66187"/>
                    </a:cubicBezTo>
                    <a:cubicBezTo>
                      <a:pt x="11264" y="66151"/>
                      <a:pt x="11240" y="66116"/>
                      <a:pt x="11216" y="66092"/>
                    </a:cubicBezTo>
                    <a:lnTo>
                      <a:pt x="9192" y="64306"/>
                    </a:lnTo>
                    <a:lnTo>
                      <a:pt x="21420" y="51400"/>
                    </a:lnTo>
                    <a:lnTo>
                      <a:pt x="61210" y="9430"/>
                    </a:lnTo>
                    <a:cubicBezTo>
                      <a:pt x="63330" y="7144"/>
                      <a:pt x="63187" y="3572"/>
                      <a:pt x="60877" y="1477"/>
                    </a:cubicBezTo>
                    <a:cubicBezTo>
                      <a:pt x="59799" y="488"/>
                      <a:pt x="58441" y="0"/>
                      <a:pt x="57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5" name="Google Shape;2175;p52"/>
          <p:cNvGrpSpPr/>
          <p:nvPr/>
        </p:nvGrpSpPr>
        <p:grpSpPr>
          <a:xfrm>
            <a:off x="7165111" y="1121556"/>
            <a:ext cx="1465277" cy="3522250"/>
            <a:chOff x="7325852" y="1080377"/>
            <a:chExt cx="1264151" cy="3038780"/>
          </a:xfrm>
        </p:grpSpPr>
        <p:sp>
          <p:nvSpPr>
            <p:cNvPr id="2176" name="Google Shape;2176;p52"/>
            <p:cNvSpPr/>
            <p:nvPr/>
          </p:nvSpPr>
          <p:spPr>
            <a:xfrm>
              <a:off x="7325852" y="1152728"/>
              <a:ext cx="1264151" cy="2945659"/>
            </a:xfrm>
            <a:custGeom>
              <a:avLst/>
              <a:gdLst/>
              <a:ahLst/>
              <a:cxnLst/>
              <a:rect l="l" t="t" r="r" b="b"/>
              <a:pathLst>
                <a:path w="43959" h="102431" extrusionOk="0">
                  <a:moveTo>
                    <a:pt x="8101" y="0"/>
                  </a:moveTo>
                  <a:cubicBezTo>
                    <a:pt x="7995" y="0"/>
                    <a:pt x="7922" y="135"/>
                    <a:pt x="8013" y="227"/>
                  </a:cubicBezTo>
                  <a:cubicBezTo>
                    <a:pt x="12347" y="3370"/>
                    <a:pt x="16741" y="10311"/>
                    <a:pt x="16050" y="20348"/>
                  </a:cubicBezTo>
                  <a:cubicBezTo>
                    <a:pt x="15955" y="21634"/>
                    <a:pt x="15800" y="22920"/>
                    <a:pt x="15574" y="24194"/>
                  </a:cubicBezTo>
                  <a:cubicBezTo>
                    <a:pt x="14216" y="31897"/>
                    <a:pt x="18622" y="39482"/>
                    <a:pt x="25825" y="41863"/>
                  </a:cubicBezTo>
                  <a:cubicBezTo>
                    <a:pt x="29480" y="43077"/>
                    <a:pt x="32754" y="45113"/>
                    <a:pt x="35302" y="47745"/>
                  </a:cubicBezTo>
                  <a:cubicBezTo>
                    <a:pt x="41756" y="54412"/>
                    <a:pt x="43696" y="65020"/>
                    <a:pt x="40041" y="73545"/>
                  </a:cubicBezTo>
                  <a:cubicBezTo>
                    <a:pt x="36398" y="81999"/>
                    <a:pt x="27468" y="87869"/>
                    <a:pt x="18265" y="87869"/>
                  </a:cubicBezTo>
                  <a:lnTo>
                    <a:pt x="18062" y="87869"/>
                  </a:lnTo>
                  <a:cubicBezTo>
                    <a:pt x="16848" y="87857"/>
                    <a:pt x="15550" y="87761"/>
                    <a:pt x="14300" y="87678"/>
                  </a:cubicBezTo>
                  <a:cubicBezTo>
                    <a:pt x="12911" y="87579"/>
                    <a:pt x="11508" y="87480"/>
                    <a:pt x="10143" y="87480"/>
                  </a:cubicBezTo>
                  <a:cubicBezTo>
                    <a:pt x="7062" y="87480"/>
                    <a:pt x="4172" y="87988"/>
                    <a:pt x="2060" y="90166"/>
                  </a:cubicBezTo>
                  <a:cubicBezTo>
                    <a:pt x="691" y="91571"/>
                    <a:pt x="0" y="93619"/>
                    <a:pt x="155" y="95786"/>
                  </a:cubicBezTo>
                  <a:cubicBezTo>
                    <a:pt x="322" y="97941"/>
                    <a:pt x="1310" y="99858"/>
                    <a:pt x="2858" y="101049"/>
                  </a:cubicBezTo>
                  <a:cubicBezTo>
                    <a:pt x="4069" y="101954"/>
                    <a:pt x="5548" y="102430"/>
                    <a:pt x="7053" y="102430"/>
                  </a:cubicBezTo>
                  <a:cubicBezTo>
                    <a:pt x="7071" y="102430"/>
                    <a:pt x="7090" y="102430"/>
                    <a:pt x="7108" y="102430"/>
                  </a:cubicBezTo>
                  <a:cubicBezTo>
                    <a:pt x="7632" y="102418"/>
                    <a:pt x="8144" y="102370"/>
                    <a:pt x="8656" y="102263"/>
                  </a:cubicBezTo>
                  <a:cubicBezTo>
                    <a:pt x="10776" y="101858"/>
                    <a:pt x="12573" y="100644"/>
                    <a:pt x="13562" y="98953"/>
                  </a:cubicBezTo>
                  <a:cubicBezTo>
                    <a:pt x="13643" y="98848"/>
                    <a:pt x="13547" y="98748"/>
                    <a:pt x="13451" y="98748"/>
                  </a:cubicBezTo>
                  <a:cubicBezTo>
                    <a:pt x="13406" y="98748"/>
                    <a:pt x="13362" y="98769"/>
                    <a:pt x="13335" y="98822"/>
                  </a:cubicBezTo>
                  <a:cubicBezTo>
                    <a:pt x="12383" y="100453"/>
                    <a:pt x="10656" y="101608"/>
                    <a:pt x="8597" y="102013"/>
                  </a:cubicBezTo>
                  <a:cubicBezTo>
                    <a:pt x="8094" y="102110"/>
                    <a:pt x="7593" y="102157"/>
                    <a:pt x="7100" y="102157"/>
                  </a:cubicBezTo>
                  <a:cubicBezTo>
                    <a:pt x="5582" y="102157"/>
                    <a:pt x="4145" y="101706"/>
                    <a:pt x="3013" y="100834"/>
                  </a:cubicBezTo>
                  <a:cubicBezTo>
                    <a:pt x="1512" y="99691"/>
                    <a:pt x="560" y="97846"/>
                    <a:pt x="405" y="95750"/>
                  </a:cubicBezTo>
                  <a:cubicBezTo>
                    <a:pt x="250" y="93667"/>
                    <a:pt x="917" y="91690"/>
                    <a:pt x="2227" y="90345"/>
                  </a:cubicBezTo>
                  <a:cubicBezTo>
                    <a:pt x="4278" y="88228"/>
                    <a:pt x="7122" y="87735"/>
                    <a:pt x="10159" y="87735"/>
                  </a:cubicBezTo>
                  <a:cubicBezTo>
                    <a:pt x="11511" y="87735"/>
                    <a:pt x="12901" y="87833"/>
                    <a:pt x="14276" y="87928"/>
                  </a:cubicBezTo>
                  <a:cubicBezTo>
                    <a:pt x="15526" y="88023"/>
                    <a:pt x="16824" y="88107"/>
                    <a:pt x="18050" y="88119"/>
                  </a:cubicBezTo>
                  <a:lnTo>
                    <a:pt x="18253" y="88119"/>
                  </a:lnTo>
                  <a:cubicBezTo>
                    <a:pt x="27563" y="88119"/>
                    <a:pt x="36588" y="82189"/>
                    <a:pt x="40267" y="73641"/>
                  </a:cubicBezTo>
                  <a:cubicBezTo>
                    <a:pt x="43958" y="65020"/>
                    <a:pt x="42006" y="54293"/>
                    <a:pt x="35481" y="47554"/>
                  </a:cubicBezTo>
                  <a:cubicBezTo>
                    <a:pt x="32814" y="44828"/>
                    <a:pt x="29516" y="42792"/>
                    <a:pt x="25896" y="41613"/>
                  </a:cubicBezTo>
                  <a:cubicBezTo>
                    <a:pt x="18812" y="39279"/>
                    <a:pt x="14478" y="31802"/>
                    <a:pt x="15812" y="24230"/>
                  </a:cubicBezTo>
                  <a:cubicBezTo>
                    <a:pt x="16038" y="22956"/>
                    <a:pt x="16205" y="21658"/>
                    <a:pt x="16288" y="20360"/>
                  </a:cubicBezTo>
                  <a:cubicBezTo>
                    <a:pt x="16562" y="16419"/>
                    <a:pt x="16026" y="12490"/>
                    <a:pt x="14740" y="9026"/>
                  </a:cubicBezTo>
                  <a:cubicBezTo>
                    <a:pt x="13335" y="5239"/>
                    <a:pt x="11061" y="2120"/>
                    <a:pt x="8156" y="13"/>
                  </a:cubicBezTo>
                  <a:cubicBezTo>
                    <a:pt x="8137" y="4"/>
                    <a:pt x="8118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>
              <a:off x="7469317" y="1084144"/>
              <a:ext cx="257495" cy="254878"/>
            </a:xfrm>
            <a:custGeom>
              <a:avLst/>
              <a:gdLst/>
              <a:ahLst/>
              <a:cxnLst/>
              <a:rect l="l" t="t" r="r" b="b"/>
              <a:pathLst>
                <a:path w="8954" h="8863" extrusionOk="0">
                  <a:moveTo>
                    <a:pt x="1922" y="0"/>
                  </a:moveTo>
                  <a:cubicBezTo>
                    <a:pt x="1570" y="0"/>
                    <a:pt x="1221" y="109"/>
                    <a:pt x="929" y="314"/>
                  </a:cubicBezTo>
                  <a:cubicBezTo>
                    <a:pt x="845" y="373"/>
                    <a:pt x="774" y="433"/>
                    <a:pt x="703" y="504"/>
                  </a:cubicBezTo>
                  <a:cubicBezTo>
                    <a:pt x="12" y="1183"/>
                    <a:pt x="0" y="2278"/>
                    <a:pt x="679" y="2969"/>
                  </a:cubicBezTo>
                  <a:lnTo>
                    <a:pt x="5941" y="8327"/>
                  </a:lnTo>
                  <a:lnTo>
                    <a:pt x="6465" y="8863"/>
                  </a:lnTo>
                  <a:lnTo>
                    <a:pt x="8954" y="6410"/>
                  </a:lnTo>
                  <a:lnTo>
                    <a:pt x="3167" y="528"/>
                  </a:lnTo>
                  <a:cubicBezTo>
                    <a:pt x="2893" y="254"/>
                    <a:pt x="2536" y="64"/>
                    <a:pt x="2155" y="16"/>
                  </a:cubicBezTo>
                  <a:cubicBezTo>
                    <a:pt x="2078" y="5"/>
                    <a:pt x="2000" y="0"/>
                    <a:pt x="1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>
              <a:off x="7469317" y="1093145"/>
              <a:ext cx="218126" cy="230118"/>
            </a:xfrm>
            <a:custGeom>
              <a:avLst/>
              <a:gdLst/>
              <a:ahLst/>
              <a:cxnLst/>
              <a:rect l="l" t="t" r="r" b="b"/>
              <a:pathLst>
                <a:path w="7585" h="8002" extrusionOk="0">
                  <a:moveTo>
                    <a:pt x="929" y="1"/>
                  </a:moveTo>
                  <a:cubicBezTo>
                    <a:pt x="845" y="60"/>
                    <a:pt x="762" y="120"/>
                    <a:pt x="703" y="191"/>
                  </a:cubicBezTo>
                  <a:cubicBezTo>
                    <a:pt x="12" y="870"/>
                    <a:pt x="0" y="1965"/>
                    <a:pt x="679" y="2656"/>
                  </a:cubicBezTo>
                  <a:lnTo>
                    <a:pt x="5941" y="8002"/>
                  </a:lnTo>
                  <a:lnTo>
                    <a:pt x="7584" y="6371"/>
                  </a:lnTo>
                  <a:lnTo>
                    <a:pt x="1798" y="489"/>
                  </a:lnTo>
                  <a:cubicBezTo>
                    <a:pt x="1560" y="239"/>
                    <a:pt x="1262" y="72"/>
                    <a:pt x="9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>
              <a:off x="7465205" y="1080377"/>
              <a:ext cx="265719" cy="262412"/>
            </a:xfrm>
            <a:custGeom>
              <a:avLst/>
              <a:gdLst/>
              <a:ahLst/>
              <a:cxnLst/>
              <a:rect l="l" t="t" r="r" b="b"/>
              <a:pathLst>
                <a:path w="9240" h="9125" extrusionOk="0">
                  <a:moveTo>
                    <a:pt x="2060" y="254"/>
                  </a:moveTo>
                  <a:cubicBezTo>
                    <a:pt x="2131" y="254"/>
                    <a:pt x="2203" y="266"/>
                    <a:pt x="2274" y="266"/>
                  </a:cubicBezTo>
                  <a:cubicBezTo>
                    <a:pt x="2631" y="314"/>
                    <a:pt x="2965" y="481"/>
                    <a:pt x="3215" y="743"/>
                  </a:cubicBezTo>
                  <a:lnTo>
                    <a:pt x="8918" y="6553"/>
                  </a:lnTo>
                  <a:lnTo>
                    <a:pt x="6620" y="8815"/>
                  </a:lnTo>
                  <a:lnTo>
                    <a:pt x="917" y="3005"/>
                  </a:lnTo>
                  <a:cubicBezTo>
                    <a:pt x="286" y="2374"/>
                    <a:pt x="298" y="1350"/>
                    <a:pt x="929" y="731"/>
                  </a:cubicBezTo>
                  <a:cubicBezTo>
                    <a:pt x="1000" y="659"/>
                    <a:pt x="1072" y="612"/>
                    <a:pt x="1143" y="552"/>
                  </a:cubicBezTo>
                  <a:cubicBezTo>
                    <a:pt x="1417" y="362"/>
                    <a:pt x="1739" y="266"/>
                    <a:pt x="2060" y="254"/>
                  </a:cubicBezTo>
                  <a:close/>
                  <a:moveTo>
                    <a:pt x="2061" y="1"/>
                  </a:moveTo>
                  <a:cubicBezTo>
                    <a:pt x="1688" y="1"/>
                    <a:pt x="1312" y="111"/>
                    <a:pt x="988" y="338"/>
                  </a:cubicBezTo>
                  <a:cubicBezTo>
                    <a:pt x="905" y="397"/>
                    <a:pt x="822" y="469"/>
                    <a:pt x="750" y="540"/>
                  </a:cubicBezTo>
                  <a:cubicBezTo>
                    <a:pt x="12" y="1266"/>
                    <a:pt x="0" y="2457"/>
                    <a:pt x="726" y="3195"/>
                  </a:cubicBezTo>
                  <a:lnTo>
                    <a:pt x="6513" y="9077"/>
                  </a:lnTo>
                  <a:cubicBezTo>
                    <a:pt x="6537" y="9113"/>
                    <a:pt x="6572" y="9125"/>
                    <a:pt x="6608" y="9125"/>
                  </a:cubicBezTo>
                  <a:cubicBezTo>
                    <a:pt x="6644" y="9113"/>
                    <a:pt x="6680" y="9101"/>
                    <a:pt x="6703" y="9077"/>
                  </a:cubicBezTo>
                  <a:lnTo>
                    <a:pt x="9192" y="6636"/>
                  </a:lnTo>
                  <a:cubicBezTo>
                    <a:pt x="9239" y="6589"/>
                    <a:pt x="9239" y="6505"/>
                    <a:pt x="9192" y="6446"/>
                  </a:cubicBezTo>
                  <a:lnTo>
                    <a:pt x="3405" y="564"/>
                  </a:lnTo>
                  <a:cubicBezTo>
                    <a:pt x="3040" y="192"/>
                    <a:pt x="2552" y="1"/>
                    <a:pt x="2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>
              <a:off x="7592221" y="3894388"/>
              <a:ext cx="278746" cy="221001"/>
            </a:xfrm>
            <a:custGeom>
              <a:avLst/>
              <a:gdLst/>
              <a:ahLst/>
              <a:cxnLst/>
              <a:rect l="l" t="t" r="r" b="b"/>
              <a:pathLst>
                <a:path w="9693" h="7685" extrusionOk="0">
                  <a:moveTo>
                    <a:pt x="7892" y="0"/>
                  </a:moveTo>
                  <a:cubicBezTo>
                    <a:pt x="7570" y="0"/>
                    <a:pt x="7245" y="90"/>
                    <a:pt x="6954" y="278"/>
                  </a:cubicBezTo>
                  <a:lnTo>
                    <a:pt x="643" y="4339"/>
                  </a:lnTo>
                  <a:lnTo>
                    <a:pt x="0" y="4755"/>
                  </a:lnTo>
                  <a:lnTo>
                    <a:pt x="1894" y="7684"/>
                  </a:lnTo>
                  <a:lnTo>
                    <a:pt x="8835" y="3219"/>
                  </a:lnTo>
                  <a:cubicBezTo>
                    <a:pt x="9168" y="3005"/>
                    <a:pt x="9418" y="2695"/>
                    <a:pt x="9549" y="2326"/>
                  </a:cubicBezTo>
                  <a:cubicBezTo>
                    <a:pt x="9692" y="1910"/>
                    <a:pt x="9668" y="1457"/>
                    <a:pt x="9502" y="1052"/>
                  </a:cubicBezTo>
                  <a:cubicBezTo>
                    <a:pt x="9454" y="969"/>
                    <a:pt x="9418" y="874"/>
                    <a:pt x="9359" y="802"/>
                  </a:cubicBezTo>
                  <a:cubicBezTo>
                    <a:pt x="9023" y="284"/>
                    <a:pt x="8464" y="0"/>
                    <a:pt x="7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>
              <a:off x="7610712" y="3894273"/>
              <a:ext cx="254763" cy="180712"/>
            </a:xfrm>
            <a:custGeom>
              <a:avLst/>
              <a:gdLst/>
              <a:ahLst/>
              <a:cxnLst/>
              <a:rect l="l" t="t" r="r" b="b"/>
              <a:pathLst>
                <a:path w="8859" h="6284" extrusionOk="0">
                  <a:moveTo>
                    <a:pt x="7263" y="1"/>
                  </a:moveTo>
                  <a:cubicBezTo>
                    <a:pt x="6936" y="1"/>
                    <a:pt x="6605" y="92"/>
                    <a:pt x="6311" y="282"/>
                  </a:cubicBezTo>
                  <a:lnTo>
                    <a:pt x="0" y="4343"/>
                  </a:lnTo>
                  <a:lnTo>
                    <a:pt x="1262" y="6283"/>
                  </a:lnTo>
                  <a:lnTo>
                    <a:pt x="8204" y="1818"/>
                  </a:lnTo>
                  <a:cubicBezTo>
                    <a:pt x="8490" y="1640"/>
                    <a:pt x="8716" y="1378"/>
                    <a:pt x="8859" y="1068"/>
                  </a:cubicBezTo>
                  <a:cubicBezTo>
                    <a:pt x="8823" y="973"/>
                    <a:pt x="8775" y="878"/>
                    <a:pt x="8728" y="794"/>
                  </a:cubicBezTo>
                  <a:cubicBezTo>
                    <a:pt x="8394" y="279"/>
                    <a:pt x="7835" y="1"/>
                    <a:pt x="7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>
              <a:off x="7588454" y="3890736"/>
              <a:ext cx="286281" cy="228421"/>
            </a:xfrm>
            <a:custGeom>
              <a:avLst/>
              <a:gdLst/>
              <a:ahLst/>
              <a:cxnLst/>
              <a:rect l="l" t="t" r="r" b="b"/>
              <a:pathLst>
                <a:path w="9955" h="7943" extrusionOk="0">
                  <a:moveTo>
                    <a:pt x="8027" y="263"/>
                  </a:moveTo>
                  <a:cubicBezTo>
                    <a:pt x="8553" y="263"/>
                    <a:pt x="9072" y="523"/>
                    <a:pt x="9383" y="1001"/>
                  </a:cubicBezTo>
                  <a:cubicBezTo>
                    <a:pt x="9430" y="1084"/>
                    <a:pt x="9478" y="1156"/>
                    <a:pt x="9502" y="1251"/>
                  </a:cubicBezTo>
                  <a:cubicBezTo>
                    <a:pt x="9668" y="1620"/>
                    <a:pt x="9680" y="2037"/>
                    <a:pt x="9549" y="2418"/>
                  </a:cubicBezTo>
                  <a:cubicBezTo>
                    <a:pt x="9430" y="2751"/>
                    <a:pt x="9204" y="3049"/>
                    <a:pt x="8894" y="3239"/>
                  </a:cubicBezTo>
                  <a:lnTo>
                    <a:pt x="2072" y="7644"/>
                  </a:lnTo>
                  <a:lnTo>
                    <a:pt x="322" y="4918"/>
                  </a:lnTo>
                  <a:lnTo>
                    <a:pt x="7156" y="525"/>
                  </a:lnTo>
                  <a:cubicBezTo>
                    <a:pt x="7424" y="347"/>
                    <a:pt x="7727" y="263"/>
                    <a:pt x="8027" y="263"/>
                  </a:cubicBezTo>
                  <a:close/>
                  <a:moveTo>
                    <a:pt x="8022" y="0"/>
                  </a:moveTo>
                  <a:cubicBezTo>
                    <a:pt x="7676" y="0"/>
                    <a:pt x="7326" y="97"/>
                    <a:pt x="7013" y="298"/>
                  </a:cubicBezTo>
                  <a:lnTo>
                    <a:pt x="60" y="4775"/>
                  </a:lnTo>
                  <a:cubicBezTo>
                    <a:pt x="36" y="4799"/>
                    <a:pt x="12" y="4823"/>
                    <a:pt x="12" y="4858"/>
                  </a:cubicBezTo>
                  <a:cubicBezTo>
                    <a:pt x="0" y="4894"/>
                    <a:pt x="12" y="4930"/>
                    <a:pt x="24" y="4966"/>
                  </a:cubicBezTo>
                  <a:lnTo>
                    <a:pt x="1917" y="7883"/>
                  </a:lnTo>
                  <a:cubicBezTo>
                    <a:pt x="1941" y="7918"/>
                    <a:pt x="1989" y="7942"/>
                    <a:pt x="2025" y="7942"/>
                  </a:cubicBezTo>
                  <a:cubicBezTo>
                    <a:pt x="2048" y="7942"/>
                    <a:pt x="2072" y="7942"/>
                    <a:pt x="2096" y="7930"/>
                  </a:cubicBezTo>
                  <a:lnTo>
                    <a:pt x="9037" y="3453"/>
                  </a:lnTo>
                  <a:cubicBezTo>
                    <a:pt x="9394" y="3239"/>
                    <a:pt x="9656" y="2894"/>
                    <a:pt x="9799" y="2501"/>
                  </a:cubicBezTo>
                  <a:cubicBezTo>
                    <a:pt x="9954" y="2060"/>
                    <a:pt x="9942" y="1572"/>
                    <a:pt x="9752" y="1144"/>
                  </a:cubicBezTo>
                  <a:cubicBezTo>
                    <a:pt x="9704" y="1048"/>
                    <a:pt x="9656" y="953"/>
                    <a:pt x="9597" y="870"/>
                  </a:cubicBezTo>
                  <a:cubicBezTo>
                    <a:pt x="9239" y="306"/>
                    <a:pt x="8637" y="0"/>
                    <a:pt x="8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468;p63">
            <a:extLst>
              <a:ext uri="{FF2B5EF4-FFF2-40B4-BE49-F238E27FC236}">
                <a16:creationId xmlns:a16="http://schemas.microsoft.com/office/drawing/2014/main" id="{7E2AFD40-84FC-4056-A173-B773A94BFAB5}"/>
              </a:ext>
            </a:extLst>
          </p:cNvPr>
          <p:cNvGrpSpPr/>
          <p:nvPr/>
        </p:nvGrpSpPr>
        <p:grpSpPr>
          <a:xfrm>
            <a:off x="6867510" y="2322253"/>
            <a:ext cx="975050" cy="1029950"/>
            <a:chOff x="7943275" y="316720"/>
            <a:chExt cx="975050" cy="1029950"/>
          </a:xfrm>
        </p:grpSpPr>
        <p:grpSp>
          <p:nvGrpSpPr>
            <p:cNvPr id="33" name="Google Shape;2469;p63">
              <a:extLst>
                <a:ext uri="{FF2B5EF4-FFF2-40B4-BE49-F238E27FC236}">
                  <a16:creationId xmlns:a16="http://schemas.microsoft.com/office/drawing/2014/main" id="{6929A243-36C3-4011-8834-DD5793E2C48D}"/>
                </a:ext>
              </a:extLst>
            </p:cNvPr>
            <p:cNvGrpSpPr/>
            <p:nvPr/>
          </p:nvGrpSpPr>
          <p:grpSpPr>
            <a:xfrm>
              <a:off x="7984675" y="936395"/>
              <a:ext cx="445925" cy="410275"/>
              <a:chOff x="2869075" y="2813950"/>
              <a:chExt cx="445925" cy="410275"/>
            </a:xfrm>
          </p:grpSpPr>
          <p:sp>
            <p:nvSpPr>
              <p:cNvPr id="48" name="Google Shape;2470;p63">
                <a:extLst>
                  <a:ext uri="{FF2B5EF4-FFF2-40B4-BE49-F238E27FC236}">
                    <a16:creationId xmlns:a16="http://schemas.microsoft.com/office/drawing/2014/main" id="{E0539CE5-0170-4021-B7F1-661A3B64AAA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2471;p63">
                <a:extLst>
                  <a:ext uri="{FF2B5EF4-FFF2-40B4-BE49-F238E27FC236}">
                    <a16:creationId xmlns:a16="http://schemas.microsoft.com/office/drawing/2014/main" id="{226F9D1F-9E8A-45C8-9B7C-1E9D0D7FEE2D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50" name="Google Shape;2472;p63">
                  <a:extLst>
                    <a:ext uri="{FF2B5EF4-FFF2-40B4-BE49-F238E27FC236}">
                      <a16:creationId xmlns:a16="http://schemas.microsoft.com/office/drawing/2014/main" id="{D6185B44-0519-42C8-803F-C27B72A95BD4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473;p63">
                  <a:extLst>
                    <a:ext uri="{FF2B5EF4-FFF2-40B4-BE49-F238E27FC236}">
                      <a16:creationId xmlns:a16="http://schemas.microsoft.com/office/drawing/2014/main" id="{E9AEC613-0064-477B-9F19-2BF353EDF0F7}"/>
                    </a:ext>
                  </a:extLst>
                </p:cNvPr>
                <p:cNvSpPr/>
                <p:nvPr/>
              </p:nvSpPr>
              <p:spPr>
                <a:xfrm>
                  <a:off x="6170225" y="2608475"/>
                  <a:ext cx="305725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474;p63">
                  <a:extLst>
                    <a:ext uri="{FF2B5EF4-FFF2-40B4-BE49-F238E27FC236}">
                      <a16:creationId xmlns:a16="http://schemas.microsoft.com/office/drawing/2014/main" id="{E683806C-A631-4CCB-8CDE-88280DBC6040}"/>
                    </a:ext>
                  </a:extLst>
                </p:cNvPr>
                <p:cNvSpPr/>
                <p:nvPr/>
              </p:nvSpPr>
              <p:spPr>
                <a:xfrm>
                  <a:off x="6170225" y="2810150"/>
                  <a:ext cx="305725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475;p63">
                  <a:extLst>
                    <a:ext uri="{FF2B5EF4-FFF2-40B4-BE49-F238E27FC236}">
                      <a16:creationId xmlns:a16="http://schemas.microsoft.com/office/drawing/2014/main" id="{325F9915-5FC8-47B1-852D-AAD95DB850F2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" name="Google Shape;2476;p63">
              <a:extLst>
                <a:ext uri="{FF2B5EF4-FFF2-40B4-BE49-F238E27FC236}">
                  <a16:creationId xmlns:a16="http://schemas.microsoft.com/office/drawing/2014/main" id="{321B750C-7F2D-4210-9D6F-F32B7F2CAFCE}"/>
                </a:ext>
              </a:extLst>
            </p:cNvPr>
            <p:cNvGrpSpPr/>
            <p:nvPr/>
          </p:nvGrpSpPr>
          <p:grpSpPr>
            <a:xfrm>
              <a:off x="8472400" y="609095"/>
              <a:ext cx="445925" cy="410275"/>
              <a:chOff x="2869075" y="2813950"/>
              <a:chExt cx="445925" cy="410275"/>
            </a:xfrm>
          </p:grpSpPr>
          <p:sp>
            <p:nvSpPr>
              <p:cNvPr id="42" name="Google Shape;2477;p63">
                <a:extLst>
                  <a:ext uri="{FF2B5EF4-FFF2-40B4-BE49-F238E27FC236}">
                    <a16:creationId xmlns:a16="http://schemas.microsoft.com/office/drawing/2014/main" id="{13910C7D-83CC-4E87-867D-0AC423D26EEC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2478;p63">
                <a:extLst>
                  <a:ext uri="{FF2B5EF4-FFF2-40B4-BE49-F238E27FC236}">
                    <a16:creationId xmlns:a16="http://schemas.microsoft.com/office/drawing/2014/main" id="{2DB98671-AEC6-4703-9EE1-E8823D2898B4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44" name="Google Shape;2479;p63">
                  <a:extLst>
                    <a:ext uri="{FF2B5EF4-FFF2-40B4-BE49-F238E27FC236}">
                      <a16:creationId xmlns:a16="http://schemas.microsoft.com/office/drawing/2014/main" id="{6B6651A5-C416-4CD8-9A01-4B41F20B1507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480;p63">
                  <a:extLst>
                    <a:ext uri="{FF2B5EF4-FFF2-40B4-BE49-F238E27FC236}">
                      <a16:creationId xmlns:a16="http://schemas.microsoft.com/office/drawing/2014/main" id="{6AF53993-23F7-4267-A428-6B2E909A8EED}"/>
                    </a:ext>
                  </a:extLst>
                </p:cNvPr>
                <p:cNvSpPr/>
                <p:nvPr/>
              </p:nvSpPr>
              <p:spPr>
                <a:xfrm rot="-4500040">
                  <a:off x="6072897" y="2683163"/>
                  <a:ext cx="305716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481;p63">
                  <a:extLst>
                    <a:ext uri="{FF2B5EF4-FFF2-40B4-BE49-F238E27FC236}">
                      <a16:creationId xmlns:a16="http://schemas.microsoft.com/office/drawing/2014/main" id="{B86BB62C-751B-48D1-9651-E7CC213D291F}"/>
                    </a:ext>
                  </a:extLst>
                </p:cNvPr>
                <p:cNvSpPr/>
                <p:nvPr/>
              </p:nvSpPr>
              <p:spPr>
                <a:xfrm rot="-4500040">
                  <a:off x="6267627" y="2735416"/>
                  <a:ext cx="305716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482;p63">
                  <a:extLst>
                    <a:ext uri="{FF2B5EF4-FFF2-40B4-BE49-F238E27FC236}">
                      <a16:creationId xmlns:a16="http://schemas.microsoft.com/office/drawing/2014/main" id="{39B4C3A1-57CE-48FB-B6DC-2CCC5A668B27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2483;p63">
              <a:extLst>
                <a:ext uri="{FF2B5EF4-FFF2-40B4-BE49-F238E27FC236}">
                  <a16:creationId xmlns:a16="http://schemas.microsoft.com/office/drawing/2014/main" id="{4F4CCA2B-A872-456D-9012-70EA0820310F}"/>
                </a:ext>
              </a:extLst>
            </p:cNvPr>
            <p:cNvGrpSpPr/>
            <p:nvPr/>
          </p:nvGrpSpPr>
          <p:grpSpPr>
            <a:xfrm>
              <a:off x="7943275" y="316720"/>
              <a:ext cx="445925" cy="410275"/>
              <a:chOff x="2869075" y="2813950"/>
              <a:chExt cx="445925" cy="410275"/>
            </a:xfrm>
          </p:grpSpPr>
          <p:sp>
            <p:nvSpPr>
              <p:cNvPr id="36" name="Google Shape;2484;p63">
                <a:extLst>
                  <a:ext uri="{FF2B5EF4-FFF2-40B4-BE49-F238E27FC236}">
                    <a16:creationId xmlns:a16="http://schemas.microsoft.com/office/drawing/2014/main" id="{00910C52-3912-4F33-9E46-E76A61A5EC8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2485;p63">
                <a:extLst>
                  <a:ext uri="{FF2B5EF4-FFF2-40B4-BE49-F238E27FC236}">
                    <a16:creationId xmlns:a16="http://schemas.microsoft.com/office/drawing/2014/main" id="{3849C5ED-5DE5-413A-83B2-39DFF7595AAF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38" name="Google Shape;2486;p63">
                  <a:extLst>
                    <a:ext uri="{FF2B5EF4-FFF2-40B4-BE49-F238E27FC236}">
                      <a16:creationId xmlns:a16="http://schemas.microsoft.com/office/drawing/2014/main" id="{B178F948-03B1-4D52-8259-8A669E1365A6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487;p63">
                  <a:extLst>
                    <a:ext uri="{FF2B5EF4-FFF2-40B4-BE49-F238E27FC236}">
                      <a16:creationId xmlns:a16="http://schemas.microsoft.com/office/drawing/2014/main" id="{55431897-7FA3-4A2C-9804-E5D652E331C4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488;p63">
                  <a:extLst>
                    <a:ext uri="{FF2B5EF4-FFF2-40B4-BE49-F238E27FC236}">
                      <a16:creationId xmlns:a16="http://schemas.microsoft.com/office/drawing/2014/main" id="{A23E3E07-F6B9-410B-9B2D-E4542852188F}"/>
                    </a:ext>
                  </a:extLst>
                </p:cNvPr>
                <p:cNvSpPr/>
                <p:nvPr/>
              </p:nvSpPr>
              <p:spPr>
                <a:xfrm rot="-7200044">
                  <a:off x="6082961" y="2759622"/>
                  <a:ext cx="305718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489;p63">
                  <a:extLst>
                    <a:ext uri="{FF2B5EF4-FFF2-40B4-BE49-F238E27FC236}">
                      <a16:creationId xmlns:a16="http://schemas.microsoft.com/office/drawing/2014/main" id="{71469236-768C-4069-9BAD-F27203806B3E}"/>
                    </a:ext>
                  </a:extLst>
                </p:cNvPr>
                <p:cNvSpPr/>
                <p:nvPr/>
              </p:nvSpPr>
              <p:spPr>
                <a:xfrm rot="-7200044">
                  <a:off x="6257552" y="2658897"/>
                  <a:ext cx="305718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8" name="Picture 4" descr="Ball Tennis Sticker by LIVE RIGA for iOS &amp;amp; Android | GIPHY">
            <a:extLst>
              <a:ext uri="{FF2B5EF4-FFF2-40B4-BE49-F238E27FC236}">
                <a16:creationId xmlns:a16="http://schemas.microsoft.com/office/drawing/2014/main" id="{16B11A22-68D0-4025-837A-9A989D9035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93" y="56645"/>
            <a:ext cx="1136596" cy="11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cky In Love GIFs - Find &amp;amp; Share on GIPHY">
            <a:extLst>
              <a:ext uri="{FF2B5EF4-FFF2-40B4-BE49-F238E27FC236}">
                <a16:creationId xmlns:a16="http://schemas.microsoft.com/office/drawing/2014/main" id="{6555140D-BD1B-476E-A4C0-319E8D955C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d Search Game - Play Online at RoundGames">
            <a:extLst>
              <a:ext uri="{FF2B5EF4-FFF2-40B4-BE49-F238E27FC236}">
                <a16:creationId xmlns:a16="http://schemas.microsoft.com/office/drawing/2014/main" id="{2CE30EFA-6F02-E63A-F18D-E5A727D2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75" y="423193"/>
            <a:ext cx="4030414" cy="403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759" y="1485748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game in which two teams pull on a rope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1B5C6B-C1EE-4AA8-A66C-735E666EA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4" t="28534" r="58487" b="15145"/>
          <a:stretch/>
        </p:blipFill>
        <p:spPr>
          <a:xfrm>
            <a:off x="868296" y="1191025"/>
            <a:ext cx="2881512" cy="2704779"/>
          </a:xfrm>
          <a:prstGeom prst="ellipse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490704" y="2787076"/>
            <a:ext cx="875978" cy="24043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194" name="Picture 2" descr="173 Kid Tug Of War Illustrations &amp;amp; Clip Art - iStock">
            <a:extLst>
              <a:ext uri="{FF2B5EF4-FFF2-40B4-BE49-F238E27FC236}">
                <a16:creationId xmlns:a16="http://schemas.microsoft.com/office/drawing/2014/main" id="{1A4D1408-AC7C-4561-B837-278B9780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/>
          <a:stretch/>
        </p:blipFill>
        <p:spPr bwMode="auto">
          <a:xfrm>
            <a:off x="5586292" y="3112032"/>
            <a:ext cx="3173505" cy="155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DBE6904A-7F62-243B-9AE9-F4042177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535414" y="19400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E78E1B-6854-44A3-8706-6CD67C1B8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49" t="27639" r="10840" b="24406"/>
          <a:stretch/>
        </p:blipFill>
        <p:spPr>
          <a:xfrm>
            <a:off x="3626862" y="607039"/>
            <a:ext cx="2497312" cy="246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075" y="1762374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something used to start a fire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4110959" y="1572999"/>
            <a:ext cx="530198" cy="21738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2F90F00-ADC8-4152-AC91-DBB365604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605" y="3112034"/>
            <a:ext cx="2335946" cy="1406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26AC3E5D-43C3-298E-057B-74B7798CF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535414" y="19400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176" y="801870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member of the military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EC11AC8-4EC4-4D0C-B655-2DFC6A7E2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36" t="24052" r="42521" b="22316"/>
          <a:stretch/>
        </p:blipFill>
        <p:spPr>
          <a:xfrm>
            <a:off x="645459" y="514830"/>
            <a:ext cx="4118642" cy="2758568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glow rad="228600">
              <a:srgbClr val="0066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682803" y="1104273"/>
            <a:ext cx="530199" cy="225065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B666A2C-0C45-4A60-92EA-7CF1A9A0F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241" y="2090058"/>
            <a:ext cx="1543050" cy="2454088"/>
          </a:xfrm>
          <a:prstGeom prst="rect">
            <a:avLst/>
          </a:prstGeom>
          <a:effectLst>
            <a:glow rad="139700">
              <a:srgbClr val="006600">
                <a:alpha val="40000"/>
              </a:srgbClr>
            </a:glow>
          </a:effectLst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F024D2DF-45B1-DA0C-64D4-7BC2B631E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737715" y="72628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967" y="886394"/>
            <a:ext cx="26988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Find 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excluded or removed from a group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96FC11-675B-459C-93AE-69E52F1E4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13" t="52287" r="36302" b="21719"/>
          <a:stretch/>
        </p:blipFill>
        <p:spPr>
          <a:xfrm>
            <a:off x="829876" y="2197634"/>
            <a:ext cx="3857384" cy="1337022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891348" y="2302982"/>
            <a:ext cx="691563" cy="232749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D63B71-396F-4900-B4C6-96B2BC4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73" y="3112034"/>
            <a:ext cx="2050835" cy="134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36713E56-7CBB-5299-F710-718272217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656795" y="113089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2389;p61"/>
          <p:cNvGrpSpPr/>
          <p:nvPr/>
        </p:nvGrpSpPr>
        <p:grpSpPr>
          <a:xfrm>
            <a:off x="7290920" y="2929427"/>
            <a:ext cx="1783608" cy="2214073"/>
            <a:chOff x="7316195" y="2877262"/>
            <a:chExt cx="1783608" cy="2214073"/>
          </a:xfrm>
        </p:grpSpPr>
        <p:sp>
          <p:nvSpPr>
            <p:cNvPr id="2390" name="Google Shape;2390;p61"/>
            <p:cNvSpPr/>
            <p:nvPr/>
          </p:nvSpPr>
          <p:spPr>
            <a:xfrm rot="924809">
              <a:off x="7537849" y="3846627"/>
              <a:ext cx="1115020" cy="1085608"/>
            </a:xfrm>
            <a:custGeom>
              <a:avLst/>
              <a:gdLst/>
              <a:ahLst/>
              <a:cxnLst/>
              <a:rect l="l" t="t" r="r" b="b"/>
              <a:pathLst>
                <a:path w="29040" h="282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3" y="5989"/>
                    <a:pt x="4953" y="10882"/>
                    <a:pt x="10133" y="12740"/>
                  </a:cubicBezTo>
                  <a:lnTo>
                    <a:pt x="7751" y="23098"/>
                  </a:lnTo>
                  <a:cubicBezTo>
                    <a:pt x="7359" y="24539"/>
                    <a:pt x="7787" y="26087"/>
                    <a:pt x="8859" y="27122"/>
                  </a:cubicBezTo>
                  <a:cubicBezTo>
                    <a:pt x="9252" y="27503"/>
                    <a:pt x="9716" y="27801"/>
                    <a:pt x="10216" y="27992"/>
                  </a:cubicBezTo>
                  <a:cubicBezTo>
                    <a:pt x="10526" y="28111"/>
                    <a:pt x="10859" y="28194"/>
                    <a:pt x="11192" y="28242"/>
                  </a:cubicBezTo>
                  <a:cubicBezTo>
                    <a:pt x="11366" y="28263"/>
                    <a:pt x="11537" y="28274"/>
                    <a:pt x="11707" y="28274"/>
                  </a:cubicBezTo>
                  <a:cubicBezTo>
                    <a:pt x="13952" y="28274"/>
                    <a:pt x="15832" y="26424"/>
                    <a:pt x="15788" y="24110"/>
                  </a:cubicBezTo>
                  <a:lnTo>
                    <a:pt x="16062" y="13490"/>
                  </a:lnTo>
                  <a:cubicBezTo>
                    <a:pt x="21539" y="12966"/>
                    <a:pt x="26444" y="9180"/>
                    <a:pt x="29040" y="3667"/>
                  </a:cubicBezTo>
                  <a:lnTo>
                    <a:pt x="25849" y="3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1"/>
            <p:cNvSpPr/>
            <p:nvPr/>
          </p:nvSpPr>
          <p:spPr>
            <a:xfrm rot="924809">
              <a:off x="7855208" y="4014759"/>
              <a:ext cx="774447" cy="960361"/>
            </a:xfrm>
            <a:custGeom>
              <a:avLst/>
              <a:gdLst/>
              <a:ahLst/>
              <a:cxnLst/>
              <a:rect l="l" t="t" r="r" b="b"/>
              <a:pathLst>
                <a:path w="20170" h="25012" extrusionOk="0">
                  <a:moveTo>
                    <a:pt x="16991" y="0"/>
                  </a:moveTo>
                  <a:cubicBezTo>
                    <a:pt x="14324" y="5108"/>
                    <a:pt x="9621" y="8585"/>
                    <a:pt x="4382" y="9085"/>
                  </a:cubicBezTo>
                  <a:lnTo>
                    <a:pt x="4120" y="19705"/>
                  </a:lnTo>
                  <a:cubicBezTo>
                    <a:pt x="4156" y="21989"/>
                    <a:pt x="2322" y="23861"/>
                    <a:pt x="44" y="23861"/>
                  </a:cubicBezTo>
                  <a:cubicBezTo>
                    <a:pt x="30" y="23861"/>
                    <a:pt x="15" y="23861"/>
                    <a:pt x="1" y="23860"/>
                  </a:cubicBezTo>
                  <a:lnTo>
                    <a:pt x="1" y="23860"/>
                  </a:lnTo>
                  <a:cubicBezTo>
                    <a:pt x="394" y="24241"/>
                    <a:pt x="858" y="24539"/>
                    <a:pt x="1358" y="24730"/>
                  </a:cubicBezTo>
                  <a:cubicBezTo>
                    <a:pt x="1668" y="24849"/>
                    <a:pt x="2001" y="24932"/>
                    <a:pt x="2334" y="24980"/>
                  </a:cubicBezTo>
                  <a:cubicBezTo>
                    <a:pt x="2508" y="25001"/>
                    <a:pt x="2679" y="25012"/>
                    <a:pt x="2849" y="25012"/>
                  </a:cubicBezTo>
                  <a:cubicBezTo>
                    <a:pt x="5094" y="25012"/>
                    <a:pt x="6974" y="23162"/>
                    <a:pt x="6930" y="20848"/>
                  </a:cubicBezTo>
                  <a:lnTo>
                    <a:pt x="7204" y="10228"/>
                  </a:lnTo>
                  <a:cubicBezTo>
                    <a:pt x="12681" y="9704"/>
                    <a:pt x="17586" y="5918"/>
                    <a:pt x="20170" y="405"/>
                  </a:cubicBezTo>
                  <a:lnTo>
                    <a:pt x="16991" y="0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1"/>
            <p:cNvSpPr/>
            <p:nvPr/>
          </p:nvSpPr>
          <p:spPr>
            <a:xfrm rot="924809">
              <a:off x="7759443" y="3025660"/>
              <a:ext cx="1205980" cy="1001751"/>
            </a:xfrm>
            <a:custGeom>
              <a:avLst/>
              <a:gdLst/>
              <a:ahLst/>
              <a:cxnLst/>
              <a:rect l="l" t="t" r="r" b="b"/>
              <a:pathLst>
                <a:path w="31409" h="26090" extrusionOk="0">
                  <a:moveTo>
                    <a:pt x="16292" y="1"/>
                  </a:moveTo>
                  <a:cubicBezTo>
                    <a:pt x="8413" y="1"/>
                    <a:pt x="1428" y="6825"/>
                    <a:pt x="262" y="16040"/>
                  </a:cubicBezTo>
                  <a:cubicBezTo>
                    <a:pt x="0" y="18160"/>
                    <a:pt x="60" y="20315"/>
                    <a:pt x="452" y="22422"/>
                  </a:cubicBezTo>
                  <a:lnTo>
                    <a:pt x="26301" y="25684"/>
                  </a:lnTo>
                  <a:lnTo>
                    <a:pt x="29480" y="26089"/>
                  </a:lnTo>
                  <a:cubicBezTo>
                    <a:pt x="30385" y="24137"/>
                    <a:pt x="30980" y="22065"/>
                    <a:pt x="31254" y="19946"/>
                  </a:cubicBezTo>
                  <a:cubicBezTo>
                    <a:pt x="31337" y="19219"/>
                    <a:pt x="31385" y="18493"/>
                    <a:pt x="31409" y="17767"/>
                  </a:cubicBezTo>
                  <a:cubicBezTo>
                    <a:pt x="31409" y="17529"/>
                    <a:pt x="31409" y="17290"/>
                    <a:pt x="31409" y="17052"/>
                  </a:cubicBezTo>
                  <a:cubicBezTo>
                    <a:pt x="31409" y="16814"/>
                    <a:pt x="31397" y="16576"/>
                    <a:pt x="31385" y="16338"/>
                  </a:cubicBezTo>
                  <a:cubicBezTo>
                    <a:pt x="31337" y="15302"/>
                    <a:pt x="31206" y="14254"/>
                    <a:pt x="30992" y="13230"/>
                  </a:cubicBezTo>
                  <a:cubicBezTo>
                    <a:pt x="30944" y="13016"/>
                    <a:pt x="30897" y="12790"/>
                    <a:pt x="30849" y="12564"/>
                  </a:cubicBezTo>
                  <a:cubicBezTo>
                    <a:pt x="29694" y="7837"/>
                    <a:pt x="26825" y="3872"/>
                    <a:pt x="22955" y="1729"/>
                  </a:cubicBezTo>
                  <a:cubicBezTo>
                    <a:pt x="22681" y="1574"/>
                    <a:pt x="22384" y="1431"/>
                    <a:pt x="22086" y="1288"/>
                  </a:cubicBezTo>
                  <a:lnTo>
                    <a:pt x="22015" y="1253"/>
                  </a:lnTo>
                  <a:cubicBezTo>
                    <a:pt x="20753" y="669"/>
                    <a:pt x="19395" y="288"/>
                    <a:pt x="18014" y="110"/>
                  </a:cubicBezTo>
                  <a:cubicBezTo>
                    <a:pt x="17437" y="37"/>
                    <a:pt x="16862" y="1"/>
                    <a:pt x="16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1"/>
            <p:cNvSpPr/>
            <p:nvPr/>
          </p:nvSpPr>
          <p:spPr>
            <a:xfrm rot="924809">
              <a:off x="8583104" y="3185194"/>
              <a:ext cx="360730" cy="953680"/>
            </a:xfrm>
            <a:custGeom>
              <a:avLst/>
              <a:gdLst/>
              <a:ahLst/>
              <a:cxnLst/>
              <a:rect l="l" t="t" r="r" b="b"/>
              <a:pathLst>
                <a:path w="9395" h="24838" extrusionOk="0">
                  <a:moveTo>
                    <a:pt x="1" y="1"/>
                  </a:moveTo>
                  <a:cubicBezTo>
                    <a:pt x="644" y="668"/>
                    <a:pt x="1215" y="1382"/>
                    <a:pt x="1739" y="2144"/>
                  </a:cubicBezTo>
                  <a:cubicBezTo>
                    <a:pt x="5275" y="5882"/>
                    <a:pt x="7180" y="11526"/>
                    <a:pt x="6430" y="17551"/>
                  </a:cubicBezTo>
                  <a:cubicBezTo>
                    <a:pt x="6156" y="19670"/>
                    <a:pt x="5561" y="21742"/>
                    <a:pt x="4656" y="23682"/>
                  </a:cubicBezTo>
                  <a:cubicBezTo>
                    <a:pt x="4537" y="23932"/>
                    <a:pt x="4418" y="24182"/>
                    <a:pt x="4287" y="24432"/>
                  </a:cubicBezTo>
                  <a:lnTo>
                    <a:pt x="7466" y="24837"/>
                  </a:lnTo>
                  <a:cubicBezTo>
                    <a:pt x="8371" y="22885"/>
                    <a:pt x="8966" y="20813"/>
                    <a:pt x="9240" y="18694"/>
                  </a:cubicBezTo>
                  <a:cubicBezTo>
                    <a:pt x="9323" y="17967"/>
                    <a:pt x="9371" y="17241"/>
                    <a:pt x="9395" y="16515"/>
                  </a:cubicBezTo>
                  <a:cubicBezTo>
                    <a:pt x="9395" y="16277"/>
                    <a:pt x="9395" y="16038"/>
                    <a:pt x="9395" y="15800"/>
                  </a:cubicBezTo>
                  <a:cubicBezTo>
                    <a:pt x="9395" y="15562"/>
                    <a:pt x="9383" y="15324"/>
                    <a:pt x="9371" y="15086"/>
                  </a:cubicBezTo>
                  <a:cubicBezTo>
                    <a:pt x="9323" y="14038"/>
                    <a:pt x="9192" y="13002"/>
                    <a:pt x="8978" y="11978"/>
                  </a:cubicBezTo>
                  <a:cubicBezTo>
                    <a:pt x="8930" y="11764"/>
                    <a:pt x="8883" y="11538"/>
                    <a:pt x="8835" y="11312"/>
                  </a:cubicBezTo>
                  <a:cubicBezTo>
                    <a:pt x="7680" y="6585"/>
                    <a:pt x="4811" y="2620"/>
                    <a:pt x="941" y="477"/>
                  </a:cubicBezTo>
                  <a:cubicBezTo>
                    <a:pt x="667" y="322"/>
                    <a:pt x="370" y="167"/>
                    <a:pt x="72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1"/>
            <p:cNvSpPr/>
            <p:nvPr/>
          </p:nvSpPr>
          <p:spPr>
            <a:xfrm rot="924809">
              <a:off x="7848010" y="4379815"/>
              <a:ext cx="158652" cy="426234"/>
            </a:xfrm>
            <a:custGeom>
              <a:avLst/>
              <a:gdLst/>
              <a:ahLst/>
              <a:cxnLst/>
              <a:rect l="l" t="t" r="r" b="b"/>
              <a:pathLst>
                <a:path w="4132" h="11101" extrusionOk="0">
                  <a:moveTo>
                    <a:pt x="2298" y="0"/>
                  </a:moveTo>
                  <a:lnTo>
                    <a:pt x="251" y="8811"/>
                  </a:lnTo>
                  <a:cubicBezTo>
                    <a:pt x="1" y="9894"/>
                    <a:pt x="739" y="10942"/>
                    <a:pt x="1834" y="11085"/>
                  </a:cubicBezTo>
                  <a:cubicBezTo>
                    <a:pt x="1916" y="11095"/>
                    <a:pt x="1996" y="11100"/>
                    <a:pt x="2076" y="11100"/>
                  </a:cubicBezTo>
                  <a:cubicBezTo>
                    <a:pt x="3069" y="11100"/>
                    <a:pt x="3908" y="10300"/>
                    <a:pt x="3930" y="9275"/>
                  </a:cubicBezTo>
                  <a:lnTo>
                    <a:pt x="4132" y="226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1"/>
            <p:cNvSpPr/>
            <p:nvPr/>
          </p:nvSpPr>
          <p:spPr>
            <a:xfrm rot="924809">
              <a:off x="7628533" y="3005988"/>
              <a:ext cx="1233433" cy="1956621"/>
            </a:xfrm>
            <a:custGeom>
              <a:avLst/>
              <a:gdLst/>
              <a:ahLst/>
              <a:cxnLst/>
              <a:rect l="l" t="t" r="r" b="b"/>
              <a:pathLst>
                <a:path w="32124" h="50959" extrusionOk="0">
                  <a:moveTo>
                    <a:pt x="16417" y="276"/>
                  </a:moveTo>
                  <a:cubicBezTo>
                    <a:pt x="16984" y="276"/>
                    <a:pt x="17552" y="312"/>
                    <a:pt x="18121" y="383"/>
                  </a:cubicBezTo>
                  <a:cubicBezTo>
                    <a:pt x="22229" y="907"/>
                    <a:pt x="25849" y="3228"/>
                    <a:pt x="28325" y="6943"/>
                  </a:cubicBezTo>
                  <a:cubicBezTo>
                    <a:pt x="30813" y="10658"/>
                    <a:pt x="31849" y="15313"/>
                    <a:pt x="31254" y="20052"/>
                  </a:cubicBezTo>
                  <a:cubicBezTo>
                    <a:pt x="31004" y="22135"/>
                    <a:pt x="30421" y="24171"/>
                    <a:pt x="29539" y="26076"/>
                  </a:cubicBezTo>
                  <a:lnTo>
                    <a:pt x="13740" y="24088"/>
                  </a:lnTo>
                  <a:lnTo>
                    <a:pt x="703" y="22457"/>
                  </a:lnTo>
                  <a:cubicBezTo>
                    <a:pt x="322" y="20385"/>
                    <a:pt x="262" y="18278"/>
                    <a:pt x="524" y="16206"/>
                  </a:cubicBezTo>
                  <a:cubicBezTo>
                    <a:pt x="1119" y="11455"/>
                    <a:pt x="3286" y="7193"/>
                    <a:pt x="6620" y="4205"/>
                  </a:cubicBezTo>
                  <a:cubicBezTo>
                    <a:pt x="9480" y="1631"/>
                    <a:pt x="12906" y="276"/>
                    <a:pt x="16417" y="276"/>
                  </a:cubicBezTo>
                  <a:close/>
                  <a:moveTo>
                    <a:pt x="750" y="22707"/>
                  </a:moveTo>
                  <a:lnTo>
                    <a:pt x="15085" y="24517"/>
                  </a:lnTo>
                  <a:lnTo>
                    <a:pt x="29420" y="26326"/>
                  </a:lnTo>
                  <a:cubicBezTo>
                    <a:pt x="26813" y="31744"/>
                    <a:pt x="21931" y="35411"/>
                    <a:pt x="16621" y="35911"/>
                  </a:cubicBezTo>
                  <a:lnTo>
                    <a:pt x="16633" y="35911"/>
                  </a:lnTo>
                  <a:cubicBezTo>
                    <a:pt x="16562" y="35923"/>
                    <a:pt x="16514" y="35970"/>
                    <a:pt x="16514" y="36042"/>
                  </a:cubicBezTo>
                  <a:lnTo>
                    <a:pt x="16252" y="46662"/>
                  </a:lnTo>
                  <a:cubicBezTo>
                    <a:pt x="16285" y="48893"/>
                    <a:pt x="14474" y="50684"/>
                    <a:pt x="12301" y="50684"/>
                  </a:cubicBezTo>
                  <a:cubicBezTo>
                    <a:pt x="12132" y="50684"/>
                    <a:pt x="11960" y="50673"/>
                    <a:pt x="11787" y="50651"/>
                  </a:cubicBezTo>
                  <a:cubicBezTo>
                    <a:pt x="9394" y="50353"/>
                    <a:pt x="7834" y="47996"/>
                    <a:pt x="8477" y="45674"/>
                  </a:cubicBezTo>
                  <a:lnTo>
                    <a:pt x="10859" y="35327"/>
                  </a:lnTo>
                  <a:cubicBezTo>
                    <a:pt x="10870" y="35256"/>
                    <a:pt x="10835" y="35196"/>
                    <a:pt x="10775" y="35173"/>
                  </a:cubicBezTo>
                  <a:cubicBezTo>
                    <a:pt x="5763" y="33375"/>
                    <a:pt x="1941" y="28612"/>
                    <a:pt x="750" y="22707"/>
                  </a:cubicBezTo>
                  <a:close/>
                  <a:moveTo>
                    <a:pt x="16433" y="0"/>
                  </a:moveTo>
                  <a:cubicBezTo>
                    <a:pt x="12851" y="0"/>
                    <a:pt x="9364" y="1387"/>
                    <a:pt x="6441" y="4002"/>
                  </a:cubicBezTo>
                  <a:cubicBezTo>
                    <a:pt x="3060" y="7026"/>
                    <a:pt x="869" y="11348"/>
                    <a:pt x="274" y="16146"/>
                  </a:cubicBezTo>
                  <a:cubicBezTo>
                    <a:pt x="0" y="18290"/>
                    <a:pt x="60" y="20457"/>
                    <a:pt x="464" y="22576"/>
                  </a:cubicBezTo>
                  <a:cubicBezTo>
                    <a:pt x="1607" y="28612"/>
                    <a:pt x="5477" y="33506"/>
                    <a:pt x="10573" y="35375"/>
                  </a:cubicBezTo>
                  <a:lnTo>
                    <a:pt x="8215" y="45614"/>
                  </a:lnTo>
                  <a:cubicBezTo>
                    <a:pt x="7537" y="48091"/>
                    <a:pt x="9204" y="50603"/>
                    <a:pt x="11763" y="50925"/>
                  </a:cubicBezTo>
                  <a:cubicBezTo>
                    <a:pt x="11944" y="50947"/>
                    <a:pt x="12123" y="50958"/>
                    <a:pt x="12299" y="50958"/>
                  </a:cubicBezTo>
                  <a:cubicBezTo>
                    <a:pt x="14617" y="50958"/>
                    <a:pt x="16547" y="49052"/>
                    <a:pt x="16514" y="46662"/>
                  </a:cubicBezTo>
                  <a:lnTo>
                    <a:pt x="16776" y="36161"/>
                  </a:lnTo>
                  <a:cubicBezTo>
                    <a:pt x="22170" y="35601"/>
                    <a:pt x="27134" y="31827"/>
                    <a:pt x="29742" y="26267"/>
                  </a:cubicBezTo>
                  <a:cubicBezTo>
                    <a:pt x="30659" y="24314"/>
                    <a:pt x="31254" y="22231"/>
                    <a:pt x="31528" y="20087"/>
                  </a:cubicBezTo>
                  <a:cubicBezTo>
                    <a:pt x="32123" y="15277"/>
                    <a:pt x="31063" y="10551"/>
                    <a:pt x="28551" y="6788"/>
                  </a:cubicBezTo>
                  <a:cubicBezTo>
                    <a:pt x="26027" y="3002"/>
                    <a:pt x="22336" y="633"/>
                    <a:pt x="18169" y="109"/>
                  </a:cubicBezTo>
                  <a:cubicBezTo>
                    <a:pt x="17589" y="36"/>
                    <a:pt x="17010" y="0"/>
                    <a:pt x="16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1"/>
            <p:cNvSpPr/>
            <p:nvPr/>
          </p:nvSpPr>
          <p:spPr>
            <a:xfrm rot="924809">
              <a:off x="7842543" y="4374649"/>
              <a:ext cx="169173" cy="436332"/>
            </a:xfrm>
            <a:custGeom>
              <a:avLst/>
              <a:gdLst/>
              <a:ahLst/>
              <a:cxnLst/>
              <a:rect l="l" t="t" r="r" b="b"/>
              <a:pathLst>
                <a:path w="4406" h="11364" extrusionOk="0">
                  <a:moveTo>
                    <a:pt x="2549" y="276"/>
                  </a:moveTo>
                  <a:lnTo>
                    <a:pt x="4144" y="478"/>
                  </a:lnTo>
                  <a:lnTo>
                    <a:pt x="3942" y="9408"/>
                  </a:lnTo>
                  <a:cubicBezTo>
                    <a:pt x="3908" y="10361"/>
                    <a:pt x="3122" y="11087"/>
                    <a:pt x="2207" y="11087"/>
                  </a:cubicBezTo>
                  <a:cubicBezTo>
                    <a:pt x="2139" y="11087"/>
                    <a:pt x="2070" y="11083"/>
                    <a:pt x="2001" y="11075"/>
                  </a:cubicBezTo>
                  <a:cubicBezTo>
                    <a:pt x="989" y="10944"/>
                    <a:pt x="298" y="9968"/>
                    <a:pt x="525" y="8979"/>
                  </a:cubicBezTo>
                  <a:lnTo>
                    <a:pt x="2549" y="276"/>
                  </a:lnTo>
                  <a:close/>
                  <a:moveTo>
                    <a:pt x="2443" y="0"/>
                  </a:moveTo>
                  <a:cubicBezTo>
                    <a:pt x="2380" y="0"/>
                    <a:pt x="2321" y="45"/>
                    <a:pt x="2310" y="109"/>
                  </a:cubicBezTo>
                  <a:lnTo>
                    <a:pt x="263" y="8920"/>
                  </a:lnTo>
                  <a:cubicBezTo>
                    <a:pt x="1" y="10075"/>
                    <a:pt x="786" y="11194"/>
                    <a:pt x="1953" y="11349"/>
                  </a:cubicBezTo>
                  <a:cubicBezTo>
                    <a:pt x="2037" y="11359"/>
                    <a:pt x="2119" y="11364"/>
                    <a:pt x="2201" y="11364"/>
                  </a:cubicBezTo>
                  <a:cubicBezTo>
                    <a:pt x="3274" y="11364"/>
                    <a:pt x="4170" y="10515"/>
                    <a:pt x="4204" y="9420"/>
                  </a:cubicBezTo>
                  <a:lnTo>
                    <a:pt x="4406" y="371"/>
                  </a:lnTo>
                  <a:cubicBezTo>
                    <a:pt x="4406" y="300"/>
                    <a:pt x="4358" y="240"/>
                    <a:pt x="4299" y="240"/>
                  </a:cubicBezTo>
                  <a:lnTo>
                    <a:pt x="2465" y="2"/>
                  </a:lnTo>
                  <a:cubicBezTo>
                    <a:pt x="2458" y="1"/>
                    <a:pt x="2451" y="0"/>
                    <a:pt x="2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1"/>
            <p:cNvSpPr/>
            <p:nvPr/>
          </p:nvSpPr>
          <p:spPr>
            <a:xfrm rot="924809">
              <a:off x="7358301" y="3005995"/>
              <a:ext cx="368026" cy="342531"/>
            </a:xfrm>
            <a:custGeom>
              <a:avLst/>
              <a:gdLst/>
              <a:ahLst/>
              <a:cxnLst/>
              <a:rect l="l" t="t" r="r" b="b"/>
              <a:pathLst>
                <a:path w="9585" h="8921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cubicBezTo>
                    <a:pt x="2524" y="8369"/>
                    <a:pt x="3382" y="8774"/>
                    <a:pt x="4310" y="8893"/>
                  </a:cubicBezTo>
                  <a:lnTo>
                    <a:pt x="4298" y="8893"/>
                  </a:lnTo>
                  <a:cubicBezTo>
                    <a:pt x="4466" y="8912"/>
                    <a:pt x="4632" y="8921"/>
                    <a:pt x="4796" y="8921"/>
                  </a:cubicBezTo>
                  <a:cubicBezTo>
                    <a:pt x="6985" y="8921"/>
                    <a:pt x="8883" y="7334"/>
                    <a:pt x="9216" y="5119"/>
                  </a:cubicBezTo>
                  <a:cubicBezTo>
                    <a:pt x="9585" y="2750"/>
                    <a:pt x="8001" y="51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1"/>
            <p:cNvSpPr/>
            <p:nvPr/>
          </p:nvSpPr>
          <p:spPr>
            <a:xfrm rot="924809">
              <a:off x="7365430" y="2996012"/>
              <a:ext cx="287125" cy="299834"/>
            </a:xfrm>
            <a:custGeom>
              <a:avLst/>
              <a:gdLst/>
              <a:ahLst/>
              <a:cxnLst/>
              <a:rect l="l" t="t" r="r" b="b"/>
              <a:pathLst>
                <a:path w="7478" h="7809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lnTo>
                    <a:pt x="2048" y="7774"/>
                  </a:lnTo>
                  <a:cubicBezTo>
                    <a:pt x="2234" y="7797"/>
                    <a:pt x="2419" y="7808"/>
                    <a:pt x="2602" y="7808"/>
                  </a:cubicBezTo>
                  <a:cubicBezTo>
                    <a:pt x="4325" y="7808"/>
                    <a:pt x="5913" y="6819"/>
                    <a:pt x="6656" y="5226"/>
                  </a:cubicBezTo>
                  <a:cubicBezTo>
                    <a:pt x="7477" y="3464"/>
                    <a:pt x="7061" y="138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rgbClr val="FFFFFF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1"/>
            <p:cNvSpPr/>
            <p:nvPr/>
          </p:nvSpPr>
          <p:spPr>
            <a:xfrm rot="924809">
              <a:off x="7355580" y="3007106"/>
              <a:ext cx="421089" cy="353358"/>
            </a:xfrm>
            <a:custGeom>
              <a:avLst/>
              <a:gdLst/>
              <a:ahLst/>
              <a:cxnLst/>
              <a:rect l="l" t="t" r="r" b="b"/>
              <a:pathLst>
                <a:path w="10967" h="9203" extrusionOk="0">
                  <a:moveTo>
                    <a:pt x="4911" y="260"/>
                  </a:moveTo>
                  <a:cubicBezTo>
                    <a:pt x="5924" y="260"/>
                    <a:pt x="6936" y="615"/>
                    <a:pt x="7752" y="1320"/>
                  </a:cubicBezTo>
                  <a:cubicBezTo>
                    <a:pt x="9311" y="2665"/>
                    <a:pt x="9704" y="4940"/>
                    <a:pt x="8680" y="6737"/>
                  </a:cubicBezTo>
                  <a:cubicBezTo>
                    <a:pt x="7891" y="8123"/>
                    <a:pt x="6437" y="8936"/>
                    <a:pt x="4912" y="8936"/>
                  </a:cubicBezTo>
                  <a:cubicBezTo>
                    <a:pt x="4459" y="8936"/>
                    <a:pt x="3999" y="8864"/>
                    <a:pt x="3549" y="8714"/>
                  </a:cubicBezTo>
                  <a:cubicBezTo>
                    <a:pt x="1584" y="8059"/>
                    <a:pt x="358" y="6118"/>
                    <a:pt x="608" y="4059"/>
                  </a:cubicBezTo>
                  <a:cubicBezTo>
                    <a:pt x="751" y="2916"/>
                    <a:pt x="1346" y="1880"/>
                    <a:pt x="2251" y="1177"/>
                  </a:cubicBezTo>
                  <a:cubicBezTo>
                    <a:pt x="3035" y="565"/>
                    <a:pt x="3973" y="260"/>
                    <a:pt x="4911" y="260"/>
                  </a:cubicBezTo>
                  <a:close/>
                  <a:moveTo>
                    <a:pt x="4944" y="0"/>
                  </a:moveTo>
                  <a:cubicBezTo>
                    <a:pt x="2778" y="0"/>
                    <a:pt x="670" y="1521"/>
                    <a:pt x="358" y="4023"/>
                  </a:cubicBezTo>
                  <a:cubicBezTo>
                    <a:pt x="1" y="6773"/>
                    <a:pt x="2156" y="9202"/>
                    <a:pt x="4918" y="9202"/>
                  </a:cubicBezTo>
                  <a:lnTo>
                    <a:pt x="4918" y="9190"/>
                  </a:lnTo>
                  <a:cubicBezTo>
                    <a:pt x="8871" y="9178"/>
                    <a:pt x="10966" y="4523"/>
                    <a:pt x="8359" y="1558"/>
                  </a:cubicBezTo>
                  <a:cubicBezTo>
                    <a:pt x="7412" y="487"/>
                    <a:pt x="6169" y="0"/>
                    <a:pt x="4944" y="0"/>
                  </a:cubicBezTo>
                  <a:close/>
                </a:path>
              </a:pathLst>
            </a:custGeom>
            <a:solidFill>
              <a:srgbClr val="33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61"/>
          <p:cNvGrpSpPr/>
          <p:nvPr/>
        </p:nvGrpSpPr>
        <p:grpSpPr>
          <a:xfrm>
            <a:off x="518641" y="622399"/>
            <a:ext cx="1341875" cy="972100"/>
            <a:chOff x="608758" y="539704"/>
            <a:chExt cx="1433933" cy="1038790"/>
          </a:xfrm>
        </p:grpSpPr>
        <p:sp>
          <p:nvSpPr>
            <p:cNvPr id="2401" name="Google Shape;2401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5" name="Google Shape;2415;p61"/>
          <p:cNvGrpSpPr/>
          <p:nvPr/>
        </p:nvGrpSpPr>
        <p:grpSpPr>
          <a:xfrm rot="4090483">
            <a:off x="-42741" y="-348879"/>
            <a:ext cx="1341838" cy="972073"/>
            <a:chOff x="608758" y="539704"/>
            <a:chExt cx="1433933" cy="1038790"/>
          </a:xfrm>
        </p:grpSpPr>
        <p:sp>
          <p:nvSpPr>
            <p:cNvPr id="2416" name="Google Shape;2416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عنوان 2">
            <a:extLst>
              <a:ext uri="{FF2B5EF4-FFF2-40B4-BE49-F238E27FC236}">
                <a16:creationId xmlns:a16="http://schemas.microsoft.com/office/drawing/2014/main" id="{7FDEE46B-2C87-43D1-8B63-D4ADFE7F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11" y="1644769"/>
            <a:ext cx="6981000" cy="1774200"/>
          </a:xfrm>
        </p:spPr>
        <p:txBody>
          <a:bodyPr/>
          <a:lstStyle/>
          <a:p>
            <a:r>
              <a:rPr lang="en-US" sz="5400" dirty="0"/>
              <a:t>Book Open</a:t>
            </a:r>
            <a:br>
              <a:rPr lang="en-US" sz="6600" dirty="0"/>
            </a:br>
            <a:br>
              <a:rPr lang="en-US" sz="1400" dirty="0"/>
            </a:br>
            <a:r>
              <a:rPr lang="en-US" sz="2000" dirty="0"/>
              <a:t>pages </a:t>
            </a:r>
            <a:r>
              <a:rPr lang="en-US" sz="2000" dirty="0">
                <a:solidFill>
                  <a:srgbClr val="006600"/>
                </a:solidFill>
              </a:rPr>
              <a:t>( 45  )</a:t>
            </a:r>
            <a:endParaRPr lang="ar-SA" sz="7200" dirty="0">
              <a:solidFill>
                <a:srgbClr val="0066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7FC9F-D331-106C-3920-576CAA259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69220" y="1602298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1566;p41">
            <a:extLst>
              <a:ext uri="{FF2B5EF4-FFF2-40B4-BE49-F238E27FC236}">
                <a16:creationId xmlns:a16="http://schemas.microsoft.com/office/drawing/2014/main" id="{9D7AC157-ADDE-4EA5-B10E-679239B1E909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70" name="Google Shape;1567;p41">
              <a:extLst>
                <a:ext uri="{FF2B5EF4-FFF2-40B4-BE49-F238E27FC236}">
                  <a16:creationId xmlns:a16="http://schemas.microsoft.com/office/drawing/2014/main" id="{341DF159-E52F-4645-AD19-10CB1A0CA676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68;p41">
              <a:extLst>
                <a:ext uri="{FF2B5EF4-FFF2-40B4-BE49-F238E27FC236}">
                  <a16:creationId xmlns:a16="http://schemas.microsoft.com/office/drawing/2014/main" id="{B922B08C-C158-4A8B-8BBB-26BB369C5778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69;p41">
              <a:extLst>
                <a:ext uri="{FF2B5EF4-FFF2-40B4-BE49-F238E27FC236}">
                  <a16:creationId xmlns:a16="http://schemas.microsoft.com/office/drawing/2014/main" id="{50467019-6AC0-4795-AEFE-B56BE2A070C5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70;p41">
              <a:extLst>
                <a:ext uri="{FF2B5EF4-FFF2-40B4-BE49-F238E27FC236}">
                  <a16:creationId xmlns:a16="http://schemas.microsoft.com/office/drawing/2014/main" id="{F8BF6441-91A9-44FE-AD27-07525CC34FD6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71;p41">
              <a:extLst>
                <a:ext uri="{FF2B5EF4-FFF2-40B4-BE49-F238E27FC236}">
                  <a16:creationId xmlns:a16="http://schemas.microsoft.com/office/drawing/2014/main" id="{168C1F43-2C15-4860-8DA5-E9B4964B2D56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72;p41">
              <a:extLst>
                <a:ext uri="{FF2B5EF4-FFF2-40B4-BE49-F238E27FC236}">
                  <a16:creationId xmlns:a16="http://schemas.microsoft.com/office/drawing/2014/main" id="{A331FCF5-3B76-4ABE-A454-564C956C976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73;p41">
              <a:extLst>
                <a:ext uri="{FF2B5EF4-FFF2-40B4-BE49-F238E27FC236}">
                  <a16:creationId xmlns:a16="http://schemas.microsoft.com/office/drawing/2014/main" id="{3B7850B2-0408-4084-A0A0-3BADA38EE6E1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74;p41">
              <a:extLst>
                <a:ext uri="{FF2B5EF4-FFF2-40B4-BE49-F238E27FC236}">
                  <a16:creationId xmlns:a16="http://schemas.microsoft.com/office/drawing/2014/main" id="{EF401D63-2BF2-4FC0-A1B1-A8B8F04ED218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75;p41">
              <a:extLst>
                <a:ext uri="{FF2B5EF4-FFF2-40B4-BE49-F238E27FC236}">
                  <a16:creationId xmlns:a16="http://schemas.microsoft.com/office/drawing/2014/main" id="{0786C878-8254-4156-8CE3-C5E06FF6AD36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76;p41">
              <a:extLst>
                <a:ext uri="{FF2B5EF4-FFF2-40B4-BE49-F238E27FC236}">
                  <a16:creationId xmlns:a16="http://schemas.microsoft.com/office/drawing/2014/main" id="{05CC53ED-D4B3-4643-948C-BB7CB803D578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77;p41">
              <a:extLst>
                <a:ext uri="{FF2B5EF4-FFF2-40B4-BE49-F238E27FC236}">
                  <a16:creationId xmlns:a16="http://schemas.microsoft.com/office/drawing/2014/main" id="{FD130A9F-6889-4B36-ABBB-03283AF2836E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78;p41">
              <a:extLst>
                <a:ext uri="{FF2B5EF4-FFF2-40B4-BE49-F238E27FC236}">
                  <a16:creationId xmlns:a16="http://schemas.microsoft.com/office/drawing/2014/main" id="{FD1784B6-3E27-4E43-8A36-7DB6521FFDF5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79;p41">
              <a:extLst>
                <a:ext uri="{FF2B5EF4-FFF2-40B4-BE49-F238E27FC236}">
                  <a16:creationId xmlns:a16="http://schemas.microsoft.com/office/drawing/2014/main" id="{86917BD5-CE01-43FE-817F-31B9FC6B3C1E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80;p41">
              <a:extLst>
                <a:ext uri="{FF2B5EF4-FFF2-40B4-BE49-F238E27FC236}">
                  <a16:creationId xmlns:a16="http://schemas.microsoft.com/office/drawing/2014/main" id="{BDAE76A0-B2C4-47FF-9206-D94E4A90DA72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81;p41">
              <a:extLst>
                <a:ext uri="{FF2B5EF4-FFF2-40B4-BE49-F238E27FC236}">
                  <a16:creationId xmlns:a16="http://schemas.microsoft.com/office/drawing/2014/main" id="{C936147B-CB04-47D3-B13C-B18C957122A8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82;p41">
              <a:extLst>
                <a:ext uri="{FF2B5EF4-FFF2-40B4-BE49-F238E27FC236}">
                  <a16:creationId xmlns:a16="http://schemas.microsoft.com/office/drawing/2014/main" id="{E084C5F3-0361-4A65-B165-5C9D36707548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83;p41">
              <a:extLst>
                <a:ext uri="{FF2B5EF4-FFF2-40B4-BE49-F238E27FC236}">
                  <a16:creationId xmlns:a16="http://schemas.microsoft.com/office/drawing/2014/main" id="{F9DB961D-9366-479A-9BB9-482C7EDEC07D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84;p41">
              <a:extLst>
                <a:ext uri="{FF2B5EF4-FFF2-40B4-BE49-F238E27FC236}">
                  <a16:creationId xmlns:a16="http://schemas.microsoft.com/office/drawing/2014/main" id="{4E91FA10-B527-42E2-B3BE-DA51FC96FED9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85;p41">
              <a:extLst>
                <a:ext uri="{FF2B5EF4-FFF2-40B4-BE49-F238E27FC236}">
                  <a16:creationId xmlns:a16="http://schemas.microsoft.com/office/drawing/2014/main" id="{DDAB2783-DDF1-497C-BC49-793E5B78FD1A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86;p41">
              <a:extLst>
                <a:ext uri="{FF2B5EF4-FFF2-40B4-BE49-F238E27FC236}">
                  <a16:creationId xmlns:a16="http://schemas.microsoft.com/office/drawing/2014/main" id="{3BBBE0F5-6283-404E-8B3C-483EE348CB85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87;p41">
              <a:extLst>
                <a:ext uri="{FF2B5EF4-FFF2-40B4-BE49-F238E27FC236}">
                  <a16:creationId xmlns:a16="http://schemas.microsoft.com/office/drawing/2014/main" id="{0FA21240-4B65-4330-A264-0D278A1CE00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88;p41">
              <a:extLst>
                <a:ext uri="{FF2B5EF4-FFF2-40B4-BE49-F238E27FC236}">
                  <a16:creationId xmlns:a16="http://schemas.microsoft.com/office/drawing/2014/main" id="{80231EDD-FDB6-4C08-8AA7-6B04D4E66567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89;p41">
              <a:extLst>
                <a:ext uri="{FF2B5EF4-FFF2-40B4-BE49-F238E27FC236}">
                  <a16:creationId xmlns:a16="http://schemas.microsoft.com/office/drawing/2014/main" id="{54A75D76-B001-4ACD-8393-424C0058BC0D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90;p41">
              <a:extLst>
                <a:ext uri="{FF2B5EF4-FFF2-40B4-BE49-F238E27FC236}">
                  <a16:creationId xmlns:a16="http://schemas.microsoft.com/office/drawing/2014/main" id="{4D0FC111-9C97-4F76-A627-A235F86E5B72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91;p41">
              <a:extLst>
                <a:ext uri="{FF2B5EF4-FFF2-40B4-BE49-F238E27FC236}">
                  <a16:creationId xmlns:a16="http://schemas.microsoft.com/office/drawing/2014/main" id="{D985019A-3081-43CB-B0DF-1941819EB3CE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92;p41">
              <a:extLst>
                <a:ext uri="{FF2B5EF4-FFF2-40B4-BE49-F238E27FC236}">
                  <a16:creationId xmlns:a16="http://schemas.microsoft.com/office/drawing/2014/main" id="{52626E6C-AFCD-40EF-A26D-F891CF52C4E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93;p41">
              <a:extLst>
                <a:ext uri="{FF2B5EF4-FFF2-40B4-BE49-F238E27FC236}">
                  <a16:creationId xmlns:a16="http://schemas.microsoft.com/office/drawing/2014/main" id="{615C9C22-90D0-4F74-8142-03405E34D291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94;p41">
              <a:extLst>
                <a:ext uri="{FF2B5EF4-FFF2-40B4-BE49-F238E27FC236}">
                  <a16:creationId xmlns:a16="http://schemas.microsoft.com/office/drawing/2014/main" id="{00CF040C-C2A3-4F35-8C0E-C59B3DFE29D4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95;p41">
              <a:extLst>
                <a:ext uri="{FF2B5EF4-FFF2-40B4-BE49-F238E27FC236}">
                  <a16:creationId xmlns:a16="http://schemas.microsoft.com/office/drawing/2014/main" id="{7F77BF1B-A89D-46BD-862E-D2A06F098601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6;p41">
              <a:extLst>
                <a:ext uri="{FF2B5EF4-FFF2-40B4-BE49-F238E27FC236}">
                  <a16:creationId xmlns:a16="http://schemas.microsoft.com/office/drawing/2014/main" id="{5E524AFA-909C-4416-94E4-F7C15B4B35A1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7;p41">
              <a:extLst>
                <a:ext uri="{FF2B5EF4-FFF2-40B4-BE49-F238E27FC236}">
                  <a16:creationId xmlns:a16="http://schemas.microsoft.com/office/drawing/2014/main" id="{FEF3451C-8015-4E47-B8BC-1A5A93F19A92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8;p41">
              <a:extLst>
                <a:ext uri="{FF2B5EF4-FFF2-40B4-BE49-F238E27FC236}">
                  <a16:creationId xmlns:a16="http://schemas.microsoft.com/office/drawing/2014/main" id="{4DACB6E6-395D-4C4D-8447-4E57F2EFBF7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9;p41">
              <a:extLst>
                <a:ext uri="{FF2B5EF4-FFF2-40B4-BE49-F238E27FC236}">
                  <a16:creationId xmlns:a16="http://schemas.microsoft.com/office/drawing/2014/main" id="{BF306548-7F5F-40CA-8475-4F65EABD4692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00;p41">
              <a:extLst>
                <a:ext uri="{FF2B5EF4-FFF2-40B4-BE49-F238E27FC236}">
                  <a16:creationId xmlns:a16="http://schemas.microsoft.com/office/drawing/2014/main" id="{529D19A6-DC13-43E1-A195-550E85371F50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01;p41">
              <a:extLst>
                <a:ext uri="{FF2B5EF4-FFF2-40B4-BE49-F238E27FC236}">
                  <a16:creationId xmlns:a16="http://schemas.microsoft.com/office/drawing/2014/main" id="{017D295E-28BB-4834-9672-0BABBAF6B7C6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02;p41">
              <a:extLst>
                <a:ext uri="{FF2B5EF4-FFF2-40B4-BE49-F238E27FC236}">
                  <a16:creationId xmlns:a16="http://schemas.microsoft.com/office/drawing/2014/main" id="{432E2C45-01CC-4611-8F39-DBFB285E63A4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03;p41">
              <a:extLst>
                <a:ext uri="{FF2B5EF4-FFF2-40B4-BE49-F238E27FC236}">
                  <a16:creationId xmlns:a16="http://schemas.microsoft.com/office/drawing/2014/main" id="{FC81D9B4-0E7A-4F50-B276-20DB8F5FF701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04;p41">
              <a:extLst>
                <a:ext uri="{FF2B5EF4-FFF2-40B4-BE49-F238E27FC236}">
                  <a16:creationId xmlns:a16="http://schemas.microsoft.com/office/drawing/2014/main" id="{7222F8DF-F929-4502-B1C3-CCA5A1D3E82B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05;p41">
              <a:extLst>
                <a:ext uri="{FF2B5EF4-FFF2-40B4-BE49-F238E27FC236}">
                  <a16:creationId xmlns:a16="http://schemas.microsoft.com/office/drawing/2014/main" id="{CC12FB7C-8CAE-4480-BBFC-1CA83379A804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6;p41">
              <a:extLst>
                <a:ext uri="{FF2B5EF4-FFF2-40B4-BE49-F238E27FC236}">
                  <a16:creationId xmlns:a16="http://schemas.microsoft.com/office/drawing/2014/main" id="{87F35AEE-FC46-427E-ACC2-CE895C2DD21F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7;p41">
              <a:extLst>
                <a:ext uri="{FF2B5EF4-FFF2-40B4-BE49-F238E27FC236}">
                  <a16:creationId xmlns:a16="http://schemas.microsoft.com/office/drawing/2014/main" id="{FEC6DC6D-8BCB-440C-8294-722F4DCBF63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8;p41">
              <a:extLst>
                <a:ext uri="{FF2B5EF4-FFF2-40B4-BE49-F238E27FC236}">
                  <a16:creationId xmlns:a16="http://schemas.microsoft.com/office/drawing/2014/main" id="{FB3AB8BF-60F4-4384-873B-CA3E7D0B88FC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9;p41">
              <a:extLst>
                <a:ext uri="{FF2B5EF4-FFF2-40B4-BE49-F238E27FC236}">
                  <a16:creationId xmlns:a16="http://schemas.microsoft.com/office/drawing/2014/main" id="{547FE56E-7F8B-4BDE-8FBB-5E5CD5ABBEBE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10;p41">
              <a:extLst>
                <a:ext uri="{FF2B5EF4-FFF2-40B4-BE49-F238E27FC236}">
                  <a16:creationId xmlns:a16="http://schemas.microsoft.com/office/drawing/2014/main" id="{8B954AFE-FD0C-428C-9CA1-3D3EA3966C05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11;p41">
              <a:extLst>
                <a:ext uri="{FF2B5EF4-FFF2-40B4-BE49-F238E27FC236}">
                  <a16:creationId xmlns:a16="http://schemas.microsoft.com/office/drawing/2014/main" id="{AA8C9111-B2BC-4814-8271-39F10752FA9C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12;p41">
              <a:extLst>
                <a:ext uri="{FF2B5EF4-FFF2-40B4-BE49-F238E27FC236}">
                  <a16:creationId xmlns:a16="http://schemas.microsoft.com/office/drawing/2014/main" id="{9E3A0FF3-7B44-4ADD-8F18-DAC7A479389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13;p41">
              <a:extLst>
                <a:ext uri="{FF2B5EF4-FFF2-40B4-BE49-F238E27FC236}">
                  <a16:creationId xmlns:a16="http://schemas.microsoft.com/office/drawing/2014/main" id="{C0C1BA6D-3276-4333-B6A2-83E587BFD508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14;p41">
              <a:extLst>
                <a:ext uri="{FF2B5EF4-FFF2-40B4-BE49-F238E27FC236}">
                  <a16:creationId xmlns:a16="http://schemas.microsoft.com/office/drawing/2014/main" id="{CCE9E514-D437-4844-B094-4EB3646C527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15;p41">
              <a:extLst>
                <a:ext uri="{FF2B5EF4-FFF2-40B4-BE49-F238E27FC236}">
                  <a16:creationId xmlns:a16="http://schemas.microsoft.com/office/drawing/2014/main" id="{41F31583-E355-4C60-BDED-643B35BD3AA4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6;p41">
              <a:extLst>
                <a:ext uri="{FF2B5EF4-FFF2-40B4-BE49-F238E27FC236}">
                  <a16:creationId xmlns:a16="http://schemas.microsoft.com/office/drawing/2014/main" id="{FB820996-F155-4F86-B766-90EC834EAD67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7;p41">
              <a:extLst>
                <a:ext uri="{FF2B5EF4-FFF2-40B4-BE49-F238E27FC236}">
                  <a16:creationId xmlns:a16="http://schemas.microsoft.com/office/drawing/2014/main" id="{46F355B3-9253-4613-A4D7-AD8F8DD16CB6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8;p41">
              <a:extLst>
                <a:ext uri="{FF2B5EF4-FFF2-40B4-BE49-F238E27FC236}">
                  <a16:creationId xmlns:a16="http://schemas.microsoft.com/office/drawing/2014/main" id="{49038D7C-2FDA-430D-B119-DF6F627A5585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9;p41">
              <a:extLst>
                <a:ext uri="{FF2B5EF4-FFF2-40B4-BE49-F238E27FC236}">
                  <a16:creationId xmlns:a16="http://schemas.microsoft.com/office/drawing/2014/main" id="{3C609DBB-B78A-47FC-A845-15AA58F33394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20;p41">
              <a:extLst>
                <a:ext uri="{FF2B5EF4-FFF2-40B4-BE49-F238E27FC236}">
                  <a16:creationId xmlns:a16="http://schemas.microsoft.com/office/drawing/2014/main" id="{44FD913E-F02F-4B02-95FE-53CB51D042C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21;p41">
              <a:extLst>
                <a:ext uri="{FF2B5EF4-FFF2-40B4-BE49-F238E27FC236}">
                  <a16:creationId xmlns:a16="http://schemas.microsoft.com/office/drawing/2014/main" id="{54D9A56E-74AD-487F-944B-48E80548D48F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صورة 51">
            <a:extLst>
              <a:ext uri="{FF2B5EF4-FFF2-40B4-BE49-F238E27FC236}">
                <a16:creationId xmlns:a16="http://schemas.microsoft.com/office/drawing/2014/main" id="{F957722D-FDB7-4A7A-A295-55E455C5E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8" t="14490" r="14370" b="36508"/>
          <a:stretch/>
        </p:blipFill>
        <p:spPr>
          <a:xfrm>
            <a:off x="291992" y="1091133"/>
            <a:ext cx="6662057" cy="277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43" name="Google Shape;2243;p55"/>
          <p:cNvGrpSpPr/>
          <p:nvPr/>
        </p:nvGrpSpPr>
        <p:grpSpPr>
          <a:xfrm>
            <a:off x="6062737" y="2013217"/>
            <a:ext cx="3004422" cy="3130283"/>
            <a:chOff x="5348123" y="1087729"/>
            <a:chExt cx="3258246" cy="3516065"/>
          </a:xfrm>
        </p:grpSpPr>
        <p:grpSp>
          <p:nvGrpSpPr>
            <p:cNvPr id="2244" name="Google Shape;2244;p55"/>
            <p:cNvGrpSpPr/>
            <p:nvPr/>
          </p:nvGrpSpPr>
          <p:grpSpPr>
            <a:xfrm>
              <a:off x="5348123" y="1087729"/>
              <a:ext cx="3258246" cy="3516065"/>
              <a:chOff x="4263925" y="1532450"/>
              <a:chExt cx="2648550" cy="2858125"/>
            </a:xfrm>
          </p:grpSpPr>
          <p:sp>
            <p:nvSpPr>
              <p:cNvPr id="2245" name="Google Shape;2245;p55"/>
              <p:cNvSpPr/>
              <p:nvPr/>
            </p:nvSpPr>
            <p:spPr>
              <a:xfrm>
                <a:off x="5945975" y="1933150"/>
                <a:ext cx="162825" cy="2485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9941" extrusionOk="0">
                    <a:moveTo>
                      <a:pt x="4978" y="0"/>
                    </a:moveTo>
                    <a:cubicBezTo>
                      <a:pt x="4857" y="0"/>
                      <a:pt x="4735" y="39"/>
                      <a:pt x="4632" y="118"/>
                    </a:cubicBezTo>
                    <a:cubicBezTo>
                      <a:pt x="4465" y="284"/>
                      <a:pt x="4477" y="546"/>
                      <a:pt x="4513" y="773"/>
                    </a:cubicBezTo>
                    <a:cubicBezTo>
                      <a:pt x="4543" y="957"/>
                      <a:pt x="4577" y="1142"/>
                      <a:pt x="4615" y="1326"/>
                    </a:cubicBezTo>
                    <a:lnTo>
                      <a:pt x="4615" y="1326"/>
                    </a:lnTo>
                    <a:lnTo>
                      <a:pt x="4537" y="1035"/>
                    </a:lnTo>
                    <a:cubicBezTo>
                      <a:pt x="4489" y="785"/>
                      <a:pt x="4382" y="546"/>
                      <a:pt x="4227" y="356"/>
                    </a:cubicBezTo>
                    <a:cubicBezTo>
                      <a:pt x="4105" y="226"/>
                      <a:pt x="3923" y="141"/>
                      <a:pt x="3748" y="141"/>
                    </a:cubicBezTo>
                    <a:cubicBezTo>
                      <a:pt x="3665" y="141"/>
                      <a:pt x="3585" y="159"/>
                      <a:pt x="3513" y="201"/>
                    </a:cubicBezTo>
                    <a:cubicBezTo>
                      <a:pt x="3286" y="332"/>
                      <a:pt x="3251" y="630"/>
                      <a:pt x="3263" y="880"/>
                    </a:cubicBezTo>
                    <a:cubicBezTo>
                      <a:pt x="3265" y="973"/>
                      <a:pt x="3271" y="1067"/>
                      <a:pt x="3280" y="1159"/>
                    </a:cubicBezTo>
                    <a:lnTo>
                      <a:pt x="3280" y="1159"/>
                    </a:lnTo>
                    <a:cubicBezTo>
                      <a:pt x="3161" y="903"/>
                      <a:pt x="2975" y="677"/>
                      <a:pt x="2691" y="677"/>
                    </a:cubicBezTo>
                    <a:cubicBezTo>
                      <a:pt x="2405" y="701"/>
                      <a:pt x="2191" y="927"/>
                      <a:pt x="2155" y="1213"/>
                    </a:cubicBezTo>
                    <a:cubicBezTo>
                      <a:pt x="2155" y="1475"/>
                      <a:pt x="2215" y="1749"/>
                      <a:pt x="2334" y="1987"/>
                    </a:cubicBezTo>
                    <a:lnTo>
                      <a:pt x="2430" y="2219"/>
                    </a:lnTo>
                    <a:lnTo>
                      <a:pt x="2430" y="2219"/>
                    </a:lnTo>
                    <a:cubicBezTo>
                      <a:pt x="2426" y="2213"/>
                      <a:pt x="2422" y="2207"/>
                      <a:pt x="2417" y="2201"/>
                    </a:cubicBezTo>
                    <a:cubicBezTo>
                      <a:pt x="2268" y="2003"/>
                      <a:pt x="1998" y="1821"/>
                      <a:pt x="1780" y="1821"/>
                    </a:cubicBezTo>
                    <a:cubicBezTo>
                      <a:pt x="1684" y="1821"/>
                      <a:pt x="1598" y="1856"/>
                      <a:pt x="1536" y="1939"/>
                    </a:cubicBezTo>
                    <a:cubicBezTo>
                      <a:pt x="1417" y="2106"/>
                      <a:pt x="1500" y="2309"/>
                      <a:pt x="1572" y="2487"/>
                    </a:cubicBezTo>
                    <a:cubicBezTo>
                      <a:pt x="1965" y="3368"/>
                      <a:pt x="2227" y="4333"/>
                      <a:pt x="2084" y="5273"/>
                    </a:cubicBezTo>
                    <a:cubicBezTo>
                      <a:pt x="2084" y="5345"/>
                      <a:pt x="2060" y="5416"/>
                      <a:pt x="2012" y="5487"/>
                    </a:cubicBezTo>
                    <a:cubicBezTo>
                      <a:pt x="1958" y="5560"/>
                      <a:pt x="1874" y="5591"/>
                      <a:pt x="1781" y="5591"/>
                    </a:cubicBezTo>
                    <a:cubicBezTo>
                      <a:pt x="1630" y="5591"/>
                      <a:pt x="1456" y="5510"/>
                      <a:pt x="1346" y="5392"/>
                    </a:cubicBezTo>
                    <a:cubicBezTo>
                      <a:pt x="1167" y="5214"/>
                      <a:pt x="1024" y="4976"/>
                      <a:pt x="762" y="4916"/>
                    </a:cubicBezTo>
                    <a:cubicBezTo>
                      <a:pt x="727" y="4908"/>
                      <a:pt x="692" y="4904"/>
                      <a:pt x="657" y="4904"/>
                    </a:cubicBezTo>
                    <a:cubicBezTo>
                      <a:pt x="395" y="4904"/>
                      <a:pt x="147" y="5128"/>
                      <a:pt x="84" y="5380"/>
                    </a:cubicBezTo>
                    <a:cubicBezTo>
                      <a:pt x="0" y="5666"/>
                      <a:pt x="96" y="5964"/>
                      <a:pt x="203" y="6249"/>
                    </a:cubicBezTo>
                    <a:cubicBezTo>
                      <a:pt x="500" y="7023"/>
                      <a:pt x="1262" y="9274"/>
                      <a:pt x="1774" y="9940"/>
                    </a:cubicBezTo>
                    <a:lnTo>
                      <a:pt x="5763" y="8821"/>
                    </a:lnTo>
                    <a:cubicBezTo>
                      <a:pt x="5775" y="7821"/>
                      <a:pt x="5739" y="6761"/>
                      <a:pt x="5989" y="5785"/>
                    </a:cubicBezTo>
                    <a:cubicBezTo>
                      <a:pt x="6430" y="4059"/>
                      <a:pt x="6513" y="2249"/>
                      <a:pt x="5739" y="654"/>
                    </a:cubicBezTo>
                    <a:cubicBezTo>
                      <a:pt x="5656" y="427"/>
                      <a:pt x="5501" y="237"/>
                      <a:pt x="5310" y="106"/>
                    </a:cubicBezTo>
                    <a:cubicBezTo>
                      <a:pt x="5211" y="36"/>
                      <a:pt x="5095" y="0"/>
                      <a:pt x="4978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55"/>
              <p:cNvSpPr/>
              <p:nvPr/>
            </p:nvSpPr>
            <p:spPr>
              <a:xfrm>
                <a:off x="5943000" y="1930500"/>
                <a:ext cx="168200" cy="2541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0166" extrusionOk="0">
                    <a:moveTo>
                      <a:pt x="5086" y="206"/>
                    </a:moveTo>
                    <a:cubicBezTo>
                      <a:pt x="5179" y="206"/>
                      <a:pt x="5275" y="236"/>
                      <a:pt x="5358" y="295"/>
                    </a:cubicBezTo>
                    <a:cubicBezTo>
                      <a:pt x="5537" y="426"/>
                      <a:pt x="5668" y="605"/>
                      <a:pt x="5751" y="807"/>
                    </a:cubicBezTo>
                    <a:cubicBezTo>
                      <a:pt x="6418" y="2176"/>
                      <a:pt x="6501" y="3879"/>
                      <a:pt x="5989" y="5867"/>
                    </a:cubicBezTo>
                    <a:cubicBezTo>
                      <a:pt x="5763" y="6736"/>
                      <a:pt x="5763" y="7653"/>
                      <a:pt x="5763" y="8534"/>
                    </a:cubicBezTo>
                    <a:lnTo>
                      <a:pt x="5763" y="8856"/>
                    </a:lnTo>
                    <a:lnTo>
                      <a:pt x="1929" y="9915"/>
                    </a:lnTo>
                    <a:cubicBezTo>
                      <a:pt x="1524" y="9332"/>
                      <a:pt x="977" y="7820"/>
                      <a:pt x="631" y="6903"/>
                    </a:cubicBezTo>
                    <a:lnTo>
                      <a:pt x="631" y="6879"/>
                    </a:lnTo>
                    <a:cubicBezTo>
                      <a:pt x="548" y="6653"/>
                      <a:pt x="488" y="6463"/>
                      <a:pt x="429" y="6308"/>
                    </a:cubicBezTo>
                    <a:cubicBezTo>
                      <a:pt x="322" y="6046"/>
                      <a:pt x="238" y="5772"/>
                      <a:pt x="310" y="5522"/>
                    </a:cubicBezTo>
                    <a:cubicBezTo>
                      <a:pt x="357" y="5296"/>
                      <a:pt x="548" y="5141"/>
                      <a:pt x="774" y="5117"/>
                    </a:cubicBezTo>
                    <a:cubicBezTo>
                      <a:pt x="798" y="5117"/>
                      <a:pt x="834" y="5129"/>
                      <a:pt x="857" y="5129"/>
                    </a:cubicBezTo>
                    <a:cubicBezTo>
                      <a:pt x="1012" y="5189"/>
                      <a:pt x="1143" y="5296"/>
                      <a:pt x="1238" y="5427"/>
                    </a:cubicBezTo>
                    <a:cubicBezTo>
                      <a:pt x="1286" y="5486"/>
                      <a:pt x="1334" y="5534"/>
                      <a:pt x="1381" y="5582"/>
                    </a:cubicBezTo>
                    <a:cubicBezTo>
                      <a:pt x="1515" y="5715"/>
                      <a:pt x="1701" y="5797"/>
                      <a:pt x="1891" y="5797"/>
                    </a:cubicBezTo>
                    <a:cubicBezTo>
                      <a:pt x="1903" y="5797"/>
                      <a:pt x="1916" y="5797"/>
                      <a:pt x="1929" y="5796"/>
                    </a:cubicBezTo>
                    <a:cubicBezTo>
                      <a:pt x="2048" y="5796"/>
                      <a:pt x="2155" y="5748"/>
                      <a:pt x="2227" y="5653"/>
                    </a:cubicBezTo>
                    <a:cubicBezTo>
                      <a:pt x="2286" y="5570"/>
                      <a:pt x="2310" y="5486"/>
                      <a:pt x="2322" y="5391"/>
                    </a:cubicBezTo>
                    <a:cubicBezTo>
                      <a:pt x="2441" y="4558"/>
                      <a:pt x="2274" y="3641"/>
                      <a:pt x="1810" y="2545"/>
                    </a:cubicBezTo>
                    <a:cubicBezTo>
                      <a:pt x="1739" y="2403"/>
                      <a:pt x="1667" y="2224"/>
                      <a:pt x="1750" y="2117"/>
                    </a:cubicBezTo>
                    <a:cubicBezTo>
                      <a:pt x="1786" y="2069"/>
                      <a:pt x="1834" y="2045"/>
                      <a:pt x="1893" y="2045"/>
                    </a:cubicBezTo>
                    <a:cubicBezTo>
                      <a:pt x="2108" y="2069"/>
                      <a:pt x="2310" y="2188"/>
                      <a:pt x="2441" y="2367"/>
                    </a:cubicBezTo>
                    <a:lnTo>
                      <a:pt x="3441" y="4808"/>
                    </a:lnTo>
                    <a:cubicBezTo>
                      <a:pt x="3450" y="4816"/>
                      <a:pt x="3458" y="4825"/>
                      <a:pt x="3471" y="4825"/>
                    </a:cubicBezTo>
                    <a:cubicBezTo>
                      <a:pt x="3476" y="4825"/>
                      <a:pt x="3482" y="4823"/>
                      <a:pt x="3489" y="4820"/>
                    </a:cubicBezTo>
                    <a:cubicBezTo>
                      <a:pt x="3501" y="4820"/>
                      <a:pt x="3513" y="4808"/>
                      <a:pt x="3513" y="4784"/>
                    </a:cubicBezTo>
                    <a:lnTo>
                      <a:pt x="3429" y="4189"/>
                    </a:lnTo>
                    <a:cubicBezTo>
                      <a:pt x="3322" y="3486"/>
                      <a:pt x="3048" y="2831"/>
                      <a:pt x="2631" y="2260"/>
                    </a:cubicBezTo>
                    <a:lnTo>
                      <a:pt x="2548" y="2045"/>
                    </a:lnTo>
                    <a:cubicBezTo>
                      <a:pt x="2429" y="1819"/>
                      <a:pt x="2370" y="1569"/>
                      <a:pt x="2370" y="1319"/>
                    </a:cubicBezTo>
                    <a:cubicBezTo>
                      <a:pt x="2393" y="1093"/>
                      <a:pt x="2572" y="914"/>
                      <a:pt x="2798" y="891"/>
                    </a:cubicBezTo>
                    <a:cubicBezTo>
                      <a:pt x="2977" y="891"/>
                      <a:pt x="3132" y="1022"/>
                      <a:pt x="3263" y="1272"/>
                    </a:cubicBezTo>
                    <a:cubicBezTo>
                      <a:pt x="3334" y="1998"/>
                      <a:pt x="3596" y="2712"/>
                      <a:pt x="4013" y="3319"/>
                    </a:cubicBezTo>
                    <a:lnTo>
                      <a:pt x="4334" y="3784"/>
                    </a:lnTo>
                    <a:cubicBezTo>
                      <a:pt x="4342" y="3792"/>
                      <a:pt x="4357" y="3801"/>
                      <a:pt x="4369" y="3801"/>
                    </a:cubicBezTo>
                    <a:cubicBezTo>
                      <a:pt x="4374" y="3801"/>
                      <a:pt x="4378" y="3799"/>
                      <a:pt x="4382" y="3796"/>
                    </a:cubicBezTo>
                    <a:cubicBezTo>
                      <a:pt x="4406" y="3784"/>
                      <a:pt x="4406" y="3772"/>
                      <a:pt x="4406" y="3748"/>
                    </a:cubicBezTo>
                    <a:lnTo>
                      <a:pt x="3584" y="1450"/>
                    </a:lnTo>
                    <a:cubicBezTo>
                      <a:pt x="3548" y="1367"/>
                      <a:pt x="3524" y="1283"/>
                      <a:pt x="3477" y="1200"/>
                    </a:cubicBezTo>
                    <a:cubicBezTo>
                      <a:pt x="3477" y="1129"/>
                      <a:pt x="3465" y="1057"/>
                      <a:pt x="3465" y="986"/>
                    </a:cubicBezTo>
                    <a:cubicBezTo>
                      <a:pt x="3465" y="688"/>
                      <a:pt x="3524" y="486"/>
                      <a:pt x="3667" y="402"/>
                    </a:cubicBezTo>
                    <a:cubicBezTo>
                      <a:pt x="3721" y="370"/>
                      <a:pt x="3782" y="356"/>
                      <a:pt x="3844" y="356"/>
                    </a:cubicBezTo>
                    <a:cubicBezTo>
                      <a:pt x="3991" y="356"/>
                      <a:pt x="4147" y="433"/>
                      <a:pt x="4239" y="533"/>
                    </a:cubicBezTo>
                    <a:cubicBezTo>
                      <a:pt x="4382" y="724"/>
                      <a:pt x="4477" y="938"/>
                      <a:pt x="4525" y="1164"/>
                    </a:cubicBezTo>
                    <a:lnTo>
                      <a:pt x="4608" y="1498"/>
                    </a:lnTo>
                    <a:cubicBezTo>
                      <a:pt x="4715" y="2022"/>
                      <a:pt x="4858" y="2534"/>
                      <a:pt x="5025" y="3034"/>
                    </a:cubicBezTo>
                    <a:cubicBezTo>
                      <a:pt x="5033" y="3051"/>
                      <a:pt x="5042" y="3062"/>
                      <a:pt x="5055" y="3062"/>
                    </a:cubicBezTo>
                    <a:cubicBezTo>
                      <a:pt x="5060" y="3062"/>
                      <a:pt x="5066" y="3061"/>
                      <a:pt x="5072" y="3057"/>
                    </a:cubicBezTo>
                    <a:lnTo>
                      <a:pt x="5215" y="3010"/>
                    </a:lnTo>
                    <a:cubicBezTo>
                      <a:pt x="5239" y="3010"/>
                      <a:pt x="5239" y="2986"/>
                      <a:pt x="5239" y="2974"/>
                    </a:cubicBezTo>
                    <a:lnTo>
                      <a:pt x="4834" y="1450"/>
                    </a:lnTo>
                    <a:cubicBezTo>
                      <a:pt x="4798" y="1248"/>
                      <a:pt x="4763" y="1057"/>
                      <a:pt x="4739" y="855"/>
                    </a:cubicBezTo>
                    <a:cubicBezTo>
                      <a:pt x="4703" y="652"/>
                      <a:pt x="4691" y="426"/>
                      <a:pt x="4822" y="295"/>
                    </a:cubicBezTo>
                    <a:cubicBezTo>
                      <a:pt x="4900" y="236"/>
                      <a:pt x="4992" y="206"/>
                      <a:pt x="5086" y="206"/>
                    </a:cubicBezTo>
                    <a:close/>
                    <a:moveTo>
                      <a:pt x="5068" y="1"/>
                    </a:moveTo>
                    <a:cubicBezTo>
                      <a:pt x="4920" y="1"/>
                      <a:pt x="4775" y="45"/>
                      <a:pt x="4667" y="152"/>
                    </a:cubicBezTo>
                    <a:cubicBezTo>
                      <a:pt x="4572" y="248"/>
                      <a:pt x="4513" y="367"/>
                      <a:pt x="4501" y="498"/>
                    </a:cubicBezTo>
                    <a:cubicBezTo>
                      <a:pt x="4477" y="462"/>
                      <a:pt x="4441" y="426"/>
                      <a:pt x="4417" y="390"/>
                    </a:cubicBezTo>
                    <a:cubicBezTo>
                      <a:pt x="4279" y="244"/>
                      <a:pt x="4062" y="142"/>
                      <a:pt x="3851" y="142"/>
                    </a:cubicBezTo>
                    <a:cubicBezTo>
                      <a:pt x="3754" y="142"/>
                      <a:pt x="3658" y="163"/>
                      <a:pt x="3572" y="212"/>
                    </a:cubicBezTo>
                    <a:cubicBezTo>
                      <a:pt x="3370" y="331"/>
                      <a:pt x="3274" y="545"/>
                      <a:pt x="3251" y="867"/>
                    </a:cubicBezTo>
                    <a:cubicBezTo>
                      <a:pt x="3143" y="748"/>
                      <a:pt x="2977" y="676"/>
                      <a:pt x="2810" y="676"/>
                    </a:cubicBezTo>
                    <a:cubicBezTo>
                      <a:pt x="2453" y="676"/>
                      <a:pt x="2203" y="998"/>
                      <a:pt x="2167" y="1295"/>
                    </a:cubicBezTo>
                    <a:cubicBezTo>
                      <a:pt x="2143" y="1510"/>
                      <a:pt x="2179" y="1724"/>
                      <a:pt x="2262" y="1926"/>
                    </a:cubicBezTo>
                    <a:cubicBezTo>
                      <a:pt x="2155" y="1855"/>
                      <a:pt x="2024" y="1819"/>
                      <a:pt x="1893" y="1819"/>
                    </a:cubicBezTo>
                    <a:cubicBezTo>
                      <a:pt x="1884" y="1818"/>
                      <a:pt x="1874" y="1818"/>
                      <a:pt x="1865" y="1818"/>
                    </a:cubicBezTo>
                    <a:cubicBezTo>
                      <a:pt x="1745" y="1818"/>
                      <a:pt x="1637" y="1887"/>
                      <a:pt x="1560" y="1986"/>
                    </a:cubicBezTo>
                    <a:cubicBezTo>
                      <a:pt x="1405" y="2200"/>
                      <a:pt x="1524" y="2486"/>
                      <a:pt x="1596" y="2641"/>
                    </a:cubicBezTo>
                    <a:cubicBezTo>
                      <a:pt x="2036" y="3688"/>
                      <a:pt x="2215" y="4581"/>
                      <a:pt x="2096" y="5355"/>
                    </a:cubicBezTo>
                    <a:cubicBezTo>
                      <a:pt x="2084" y="5415"/>
                      <a:pt x="2072" y="5474"/>
                      <a:pt x="2036" y="5522"/>
                    </a:cubicBezTo>
                    <a:cubicBezTo>
                      <a:pt x="2012" y="5558"/>
                      <a:pt x="1965" y="5582"/>
                      <a:pt x="1917" y="5582"/>
                    </a:cubicBezTo>
                    <a:cubicBezTo>
                      <a:pt x="1774" y="5582"/>
                      <a:pt x="1631" y="5522"/>
                      <a:pt x="1536" y="5427"/>
                    </a:cubicBezTo>
                    <a:cubicBezTo>
                      <a:pt x="1488" y="5379"/>
                      <a:pt x="1453" y="5332"/>
                      <a:pt x="1405" y="5284"/>
                    </a:cubicBezTo>
                    <a:cubicBezTo>
                      <a:pt x="1286" y="5117"/>
                      <a:pt x="1107" y="4986"/>
                      <a:pt x="905" y="4915"/>
                    </a:cubicBezTo>
                    <a:cubicBezTo>
                      <a:pt x="862" y="4905"/>
                      <a:pt x="820" y="4901"/>
                      <a:pt x="778" y="4901"/>
                    </a:cubicBezTo>
                    <a:cubicBezTo>
                      <a:pt x="457" y="4901"/>
                      <a:pt x="168" y="5168"/>
                      <a:pt x="84" y="5463"/>
                    </a:cubicBezTo>
                    <a:cubicBezTo>
                      <a:pt x="0" y="5796"/>
                      <a:pt x="95" y="6094"/>
                      <a:pt x="215" y="6391"/>
                    </a:cubicBezTo>
                    <a:cubicBezTo>
                      <a:pt x="274" y="6546"/>
                      <a:pt x="345" y="6736"/>
                      <a:pt x="429" y="6963"/>
                    </a:cubicBezTo>
                    <a:lnTo>
                      <a:pt x="429" y="6975"/>
                    </a:lnTo>
                    <a:cubicBezTo>
                      <a:pt x="810" y="8010"/>
                      <a:pt x="1369" y="9558"/>
                      <a:pt x="1798" y="10118"/>
                    </a:cubicBezTo>
                    <a:lnTo>
                      <a:pt x="1834" y="10154"/>
                    </a:lnTo>
                    <a:cubicBezTo>
                      <a:pt x="1834" y="10165"/>
                      <a:pt x="1846" y="10165"/>
                      <a:pt x="1858" y="10165"/>
                    </a:cubicBezTo>
                    <a:lnTo>
                      <a:pt x="1869" y="10165"/>
                    </a:lnTo>
                    <a:lnTo>
                      <a:pt x="5965" y="9034"/>
                    </a:lnTo>
                    <a:cubicBezTo>
                      <a:pt x="5977" y="9022"/>
                      <a:pt x="5989" y="9011"/>
                      <a:pt x="5989" y="8999"/>
                    </a:cubicBezTo>
                    <a:lnTo>
                      <a:pt x="5989" y="8939"/>
                    </a:lnTo>
                    <a:lnTo>
                      <a:pt x="5989" y="8546"/>
                    </a:lnTo>
                    <a:cubicBezTo>
                      <a:pt x="5989" y="7665"/>
                      <a:pt x="5989" y="6760"/>
                      <a:pt x="6203" y="5927"/>
                    </a:cubicBezTo>
                    <a:cubicBezTo>
                      <a:pt x="6727" y="3891"/>
                      <a:pt x="6644" y="2141"/>
                      <a:pt x="5953" y="712"/>
                    </a:cubicBezTo>
                    <a:cubicBezTo>
                      <a:pt x="5846" y="474"/>
                      <a:pt x="5691" y="271"/>
                      <a:pt x="5477" y="117"/>
                    </a:cubicBezTo>
                    <a:cubicBezTo>
                      <a:pt x="5364" y="45"/>
                      <a:pt x="5215" y="1"/>
                      <a:pt x="50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55"/>
              <p:cNvSpPr/>
              <p:nvPr/>
            </p:nvSpPr>
            <p:spPr>
              <a:xfrm>
                <a:off x="6153425" y="2777100"/>
                <a:ext cx="2203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4196" extrusionOk="0">
                    <a:moveTo>
                      <a:pt x="1135" y="0"/>
                    </a:moveTo>
                    <a:cubicBezTo>
                      <a:pt x="1049" y="0"/>
                      <a:pt x="965" y="14"/>
                      <a:pt x="882" y="42"/>
                    </a:cubicBezTo>
                    <a:cubicBezTo>
                      <a:pt x="1" y="352"/>
                      <a:pt x="739" y="1495"/>
                      <a:pt x="953" y="2090"/>
                    </a:cubicBezTo>
                    <a:cubicBezTo>
                      <a:pt x="1620" y="4007"/>
                      <a:pt x="2168" y="5960"/>
                      <a:pt x="2620" y="7936"/>
                    </a:cubicBezTo>
                    <a:cubicBezTo>
                      <a:pt x="3108" y="10115"/>
                      <a:pt x="3585" y="12508"/>
                      <a:pt x="5323" y="13889"/>
                    </a:cubicBezTo>
                    <a:cubicBezTo>
                      <a:pt x="5509" y="14049"/>
                      <a:pt x="5749" y="14196"/>
                      <a:pt x="5982" y="14196"/>
                    </a:cubicBezTo>
                    <a:cubicBezTo>
                      <a:pt x="6062" y="14196"/>
                      <a:pt x="6140" y="14179"/>
                      <a:pt x="6216" y="14139"/>
                    </a:cubicBezTo>
                    <a:cubicBezTo>
                      <a:pt x="6371" y="14068"/>
                      <a:pt x="6466" y="13913"/>
                      <a:pt x="6621" y="13830"/>
                    </a:cubicBezTo>
                    <a:cubicBezTo>
                      <a:pt x="6750" y="13750"/>
                      <a:pt x="6893" y="13723"/>
                      <a:pt x="7043" y="13723"/>
                    </a:cubicBezTo>
                    <a:cubicBezTo>
                      <a:pt x="7361" y="13723"/>
                      <a:pt x="7710" y="13843"/>
                      <a:pt x="8026" y="13843"/>
                    </a:cubicBezTo>
                    <a:cubicBezTo>
                      <a:pt x="8184" y="13843"/>
                      <a:pt x="8334" y="13813"/>
                      <a:pt x="8466" y="13723"/>
                    </a:cubicBezTo>
                    <a:cubicBezTo>
                      <a:pt x="8812" y="13485"/>
                      <a:pt x="8800" y="12937"/>
                      <a:pt x="8573" y="12580"/>
                    </a:cubicBezTo>
                    <a:cubicBezTo>
                      <a:pt x="8335" y="12223"/>
                      <a:pt x="7954" y="12008"/>
                      <a:pt x="7609" y="11758"/>
                    </a:cubicBezTo>
                    <a:cubicBezTo>
                      <a:pt x="5228" y="10091"/>
                      <a:pt x="4251" y="7055"/>
                      <a:pt x="3728" y="4186"/>
                    </a:cubicBezTo>
                    <a:cubicBezTo>
                      <a:pt x="3537" y="3210"/>
                      <a:pt x="3382" y="2198"/>
                      <a:pt x="2870" y="1352"/>
                    </a:cubicBezTo>
                    <a:cubicBezTo>
                      <a:pt x="2595" y="865"/>
                      <a:pt x="1829" y="0"/>
                      <a:pt x="1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55"/>
              <p:cNvSpPr/>
              <p:nvPr/>
            </p:nvSpPr>
            <p:spPr>
              <a:xfrm>
                <a:off x="6158800" y="2773600"/>
                <a:ext cx="218500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14459" extrusionOk="0">
                    <a:moveTo>
                      <a:pt x="929" y="266"/>
                    </a:moveTo>
                    <a:cubicBezTo>
                      <a:pt x="1572" y="266"/>
                      <a:pt x="2310" y="1147"/>
                      <a:pt x="2548" y="1552"/>
                    </a:cubicBezTo>
                    <a:cubicBezTo>
                      <a:pt x="3001" y="2326"/>
                      <a:pt x="3179" y="3254"/>
                      <a:pt x="3346" y="4147"/>
                    </a:cubicBezTo>
                    <a:lnTo>
                      <a:pt x="3382" y="4350"/>
                    </a:lnTo>
                    <a:cubicBezTo>
                      <a:pt x="3822" y="6767"/>
                      <a:pt x="4727" y="10184"/>
                      <a:pt x="7323" y="12005"/>
                    </a:cubicBezTo>
                    <a:lnTo>
                      <a:pt x="7501" y="12124"/>
                    </a:lnTo>
                    <a:cubicBezTo>
                      <a:pt x="7787" y="12303"/>
                      <a:pt x="8037" y="12517"/>
                      <a:pt x="8239" y="12791"/>
                    </a:cubicBezTo>
                    <a:cubicBezTo>
                      <a:pt x="8442" y="13089"/>
                      <a:pt x="8454" y="13565"/>
                      <a:pt x="8168" y="13756"/>
                    </a:cubicBezTo>
                    <a:cubicBezTo>
                      <a:pt x="8061" y="13829"/>
                      <a:pt x="7941" y="13854"/>
                      <a:pt x="7810" y="13854"/>
                    </a:cubicBezTo>
                    <a:cubicBezTo>
                      <a:pt x="7663" y="13854"/>
                      <a:pt x="7504" y="13823"/>
                      <a:pt x="7334" y="13791"/>
                    </a:cubicBezTo>
                    <a:cubicBezTo>
                      <a:pt x="7162" y="13762"/>
                      <a:pt x="6986" y="13729"/>
                      <a:pt x="6815" y="13729"/>
                    </a:cubicBezTo>
                    <a:cubicBezTo>
                      <a:pt x="6644" y="13729"/>
                      <a:pt x="6477" y="13762"/>
                      <a:pt x="6322" y="13863"/>
                    </a:cubicBezTo>
                    <a:cubicBezTo>
                      <a:pt x="6251" y="13898"/>
                      <a:pt x="6191" y="13958"/>
                      <a:pt x="6132" y="14018"/>
                    </a:cubicBezTo>
                    <a:cubicBezTo>
                      <a:pt x="6072" y="14077"/>
                      <a:pt x="6013" y="14125"/>
                      <a:pt x="5941" y="14160"/>
                    </a:cubicBezTo>
                    <a:cubicBezTo>
                      <a:pt x="5885" y="14187"/>
                      <a:pt x="5825" y="14199"/>
                      <a:pt x="5764" y="14199"/>
                    </a:cubicBezTo>
                    <a:cubicBezTo>
                      <a:pt x="5557" y="14199"/>
                      <a:pt x="5336" y="14063"/>
                      <a:pt x="5179" y="13934"/>
                    </a:cubicBezTo>
                    <a:cubicBezTo>
                      <a:pt x="3548" y="12636"/>
                      <a:pt x="3060" y="10458"/>
                      <a:pt x="2584" y="8350"/>
                    </a:cubicBezTo>
                    <a:lnTo>
                      <a:pt x="2524" y="8053"/>
                    </a:lnTo>
                    <a:cubicBezTo>
                      <a:pt x="2072" y="6064"/>
                      <a:pt x="1512" y="4112"/>
                      <a:pt x="857" y="2183"/>
                    </a:cubicBezTo>
                    <a:cubicBezTo>
                      <a:pt x="810" y="2064"/>
                      <a:pt x="750" y="1933"/>
                      <a:pt x="691" y="1790"/>
                    </a:cubicBezTo>
                    <a:cubicBezTo>
                      <a:pt x="500" y="1373"/>
                      <a:pt x="274" y="861"/>
                      <a:pt x="405" y="552"/>
                    </a:cubicBezTo>
                    <a:cubicBezTo>
                      <a:pt x="465" y="433"/>
                      <a:pt x="572" y="337"/>
                      <a:pt x="703" y="302"/>
                    </a:cubicBezTo>
                    <a:cubicBezTo>
                      <a:pt x="774" y="278"/>
                      <a:pt x="846" y="266"/>
                      <a:pt x="929" y="266"/>
                    </a:cubicBezTo>
                    <a:close/>
                    <a:moveTo>
                      <a:pt x="920" y="1"/>
                    </a:moveTo>
                    <a:cubicBezTo>
                      <a:pt x="819" y="1"/>
                      <a:pt x="718" y="17"/>
                      <a:pt x="619" y="52"/>
                    </a:cubicBezTo>
                    <a:cubicBezTo>
                      <a:pt x="429" y="111"/>
                      <a:pt x="262" y="254"/>
                      <a:pt x="179" y="433"/>
                    </a:cubicBezTo>
                    <a:cubicBezTo>
                      <a:pt x="0" y="849"/>
                      <a:pt x="250" y="1421"/>
                      <a:pt x="453" y="1885"/>
                    </a:cubicBezTo>
                    <a:cubicBezTo>
                      <a:pt x="512" y="2016"/>
                      <a:pt x="572" y="2147"/>
                      <a:pt x="607" y="2254"/>
                    </a:cubicBezTo>
                    <a:cubicBezTo>
                      <a:pt x="1274" y="4171"/>
                      <a:pt x="1822" y="6124"/>
                      <a:pt x="2274" y="8100"/>
                    </a:cubicBezTo>
                    <a:lnTo>
                      <a:pt x="2346" y="8398"/>
                    </a:lnTo>
                    <a:cubicBezTo>
                      <a:pt x="2822" y="10553"/>
                      <a:pt x="3322" y="12767"/>
                      <a:pt x="5025" y="14125"/>
                    </a:cubicBezTo>
                    <a:cubicBezTo>
                      <a:pt x="5227" y="14315"/>
                      <a:pt x="5489" y="14434"/>
                      <a:pt x="5775" y="14458"/>
                    </a:cubicBezTo>
                    <a:cubicBezTo>
                      <a:pt x="5870" y="14458"/>
                      <a:pt x="5965" y="14434"/>
                      <a:pt x="6061" y="14387"/>
                    </a:cubicBezTo>
                    <a:cubicBezTo>
                      <a:pt x="6156" y="14339"/>
                      <a:pt x="6239" y="14268"/>
                      <a:pt x="6311" y="14196"/>
                    </a:cubicBezTo>
                    <a:cubicBezTo>
                      <a:pt x="6358" y="14148"/>
                      <a:pt x="6406" y="14101"/>
                      <a:pt x="6465" y="14065"/>
                    </a:cubicBezTo>
                    <a:cubicBezTo>
                      <a:pt x="6572" y="14004"/>
                      <a:pt x="6691" y="13982"/>
                      <a:pt x="6820" y="13982"/>
                    </a:cubicBezTo>
                    <a:cubicBezTo>
                      <a:pt x="6965" y="13982"/>
                      <a:pt x="7123" y="14010"/>
                      <a:pt x="7287" y="14041"/>
                    </a:cubicBezTo>
                    <a:cubicBezTo>
                      <a:pt x="7462" y="14076"/>
                      <a:pt x="7636" y="14108"/>
                      <a:pt x="7805" y="14108"/>
                    </a:cubicBezTo>
                    <a:cubicBezTo>
                      <a:pt x="7982" y="14108"/>
                      <a:pt x="8153" y="14073"/>
                      <a:pt x="8311" y="13970"/>
                    </a:cubicBezTo>
                    <a:cubicBezTo>
                      <a:pt x="8739" y="13684"/>
                      <a:pt x="8739" y="13053"/>
                      <a:pt x="8466" y="12648"/>
                    </a:cubicBezTo>
                    <a:cubicBezTo>
                      <a:pt x="8239" y="12351"/>
                      <a:pt x="7966" y="12089"/>
                      <a:pt x="7644" y="11910"/>
                    </a:cubicBezTo>
                    <a:lnTo>
                      <a:pt x="7465" y="11791"/>
                    </a:lnTo>
                    <a:cubicBezTo>
                      <a:pt x="4953" y="10029"/>
                      <a:pt x="4072" y="6671"/>
                      <a:pt x="3632" y="4302"/>
                    </a:cubicBezTo>
                    <a:lnTo>
                      <a:pt x="3596" y="4088"/>
                    </a:lnTo>
                    <a:cubicBezTo>
                      <a:pt x="3429" y="3171"/>
                      <a:pt x="3251" y="2230"/>
                      <a:pt x="2774" y="1409"/>
                    </a:cubicBezTo>
                    <a:cubicBezTo>
                      <a:pt x="2470" y="904"/>
                      <a:pt x="1682" y="1"/>
                      <a:pt x="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55"/>
              <p:cNvSpPr/>
              <p:nvPr/>
            </p:nvSpPr>
            <p:spPr>
              <a:xfrm>
                <a:off x="5544425" y="2033575"/>
                <a:ext cx="917700" cy="375575"/>
              </a:xfrm>
              <a:custGeom>
                <a:avLst/>
                <a:gdLst/>
                <a:ahLst/>
                <a:cxnLst/>
                <a:rect l="l" t="t" r="r" b="b"/>
                <a:pathLst>
                  <a:path w="36708" h="15023" extrusionOk="0">
                    <a:moveTo>
                      <a:pt x="31839" y="0"/>
                    </a:moveTo>
                    <a:cubicBezTo>
                      <a:pt x="30865" y="0"/>
                      <a:pt x="29908" y="160"/>
                      <a:pt x="29088" y="470"/>
                    </a:cubicBezTo>
                    <a:cubicBezTo>
                      <a:pt x="28052" y="851"/>
                      <a:pt x="27135" y="1494"/>
                      <a:pt x="26218" y="2125"/>
                    </a:cubicBezTo>
                    <a:cubicBezTo>
                      <a:pt x="21325" y="5483"/>
                      <a:pt x="15991" y="8650"/>
                      <a:pt x="10073" y="9162"/>
                    </a:cubicBezTo>
                    <a:cubicBezTo>
                      <a:pt x="9445" y="9213"/>
                      <a:pt x="8776" y="9237"/>
                      <a:pt x="8083" y="9237"/>
                    </a:cubicBezTo>
                    <a:cubicBezTo>
                      <a:pt x="5407" y="9237"/>
                      <a:pt x="2385" y="8882"/>
                      <a:pt x="1" y="8400"/>
                    </a:cubicBezTo>
                    <a:lnTo>
                      <a:pt x="1" y="8400"/>
                    </a:lnTo>
                    <a:lnTo>
                      <a:pt x="7228" y="14889"/>
                    </a:lnTo>
                    <a:cubicBezTo>
                      <a:pt x="8226" y="14980"/>
                      <a:pt x="9202" y="15023"/>
                      <a:pt x="10155" y="15023"/>
                    </a:cubicBezTo>
                    <a:cubicBezTo>
                      <a:pt x="26902" y="15023"/>
                      <a:pt x="36708" y="1732"/>
                      <a:pt x="36708" y="1732"/>
                    </a:cubicBezTo>
                    <a:cubicBezTo>
                      <a:pt x="35551" y="560"/>
                      <a:pt x="33665" y="0"/>
                      <a:pt x="3183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55"/>
              <p:cNvSpPr/>
              <p:nvPr/>
            </p:nvSpPr>
            <p:spPr>
              <a:xfrm>
                <a:off x="5533425" y="2030375"/>
                <a:ext cx="932875" cy="381675"/>
              </a:xfrm>
              <a:custGeom>
                <a:avLst/>
                <a:gdLst/>
                <a:ahLst/>
                <a:cxnLst/>
                <a:rect l="l" t="t" r="r" b="b"/>
                <a:pathLst>
                  <a:path w="37315" h="15267" extrusionOk="0">
                    <a:moveTo>
                      <a:pt x="32271" y="268"/>
                    </a:moveTo>
                    <a:cubicBezTo>
                      <a:pt x="33996" y="268"/>
                      <a:pt x="35817" y="761"/>
                      <a:pt x="36981" y="1872"/>
                    </a:cubicBezTo>
                    <a:cubicBezTo>
                      <a:pt x="36552" y="2408"/>
                      <a:pt x="33838" y="5813"/>
                      <a:pt x="29278" y="8957"/>
                    </a:cubicBezTo>
                    <a:cubicBezTo>
                      <a:pt x="25160" y="11812"/>
                      <a:pt x="18707" y="15014"/>
                      <a:pt x="10558" y="15014"/>
                    </a:cubicBezTo>
                    <a:cubicBezTo>
                      <a:pt x="9636" y="15014"/>
                      <a:pt x="8692" y="14973"/>
                      <a:pt x="7727" y="14886"/>
                    </a:cubicBezTo>
                    <a:lnTo>
                      <a:pt x="881" y="8742"/>
                    </a:lnTo>
                    <a:lnTo>
                      <a:pt x="881" y="8742"/>
                    </a:lnTo>
                    <a:cubicBezTo>
                      <a:pt x="2117" y="8976"/>
                      <a:pt x="5215" y="9496"/>
                      <a:pt x="8392" y="9496"/>
                    </a:cubicBezTo>
                    <a:cubicBezTo>
                      <a:pt x="9102" y="9496"/>
                      <a:pt x="9816" y="9470"/>
                      <a:pt x="10513" y="9409"/>
                    </a:cubicBezTo>
                    <a:cubicBezTo>
                      <a:pt x="16455" y="8897"/>
                      <a:pt x="21824" y="5718"/>
                      <a:pt x="26742" y="2349"/>
                    </a:cubicBezTo>
                    <a:lnTo>
                      <a:pt x="26837" y="2289"/>
                    </a:lnTo>
                    <a:cubicBezTo>
                      <a:pt x="27694" y="1694"/>
                      <a:pt x="28587" y="1075"/>
                      <a:pt x="29575" y="717"/>
                    </a:cubicBezTo>
                    <a:cubicBezTo>
                      <a:pt x="30353" y="425"/>
                      <a:pt x="31297" y="268"/>
                      <a:pt x="32271" y="268"/>
                    </a:cubicBezTo>
                    <a:close/>
                    <a:moveTo>
                      <a:pt x="32266" y="0"/>
                    </a:moveTo>
                    <a:cubicBezTo>
                      <a:pt x="31260" y="0"/>
                      <a:pt x="30286" y="164"/>
                      <a:pt x="29480" y="467"/>
                    </a:cubicBezTo>
                    <a:cubicBezTo>
                      <a:pt x="28468" y="848"/>
                      <a:pt x="27563" y="1468"/>
                      <a:pt x="26682" y="2075"/>
                    </a:cubicBezTo>
                    <a:lnTo>
                      <a:pt x="26587" y="2134"/>
                    </a:lnTo>
                    <a:cubicBezTo>
                      <a:pt x="21705" y="5480"/>
                      <a:pt x="16371" y="8647"/>
                      <a:pt x="10502" y="9147"/>
                    </a:cubicBezTo>
                    <a:cubicBezTo>
                      <a:pt x="9834" y="9205"/>
                      <a:pt x="9134" y="9231"/>
                      <a:pt x="8420" y="9231"/>
                    </a:cubicBezTo>
                    <a:cubicBezTo>
                      <a:pt x="5629" y="9231"/>
                      <a:pt x="2616" y="8833"/>
                      <a:pt x="465" y="8397"/>
                    </a:cubicBezTo>
                    <a:lnTo>
                      <a:pt x="0" y="8302"/>
                    </a:lnTo>
                    <a:lnTo>
                      <a:pt x="7596" y="15124"/>
                    </a:lnTo>
                    <a:lnTo>
                      <a:pt x="7608" y="15136"/>
                    </a:lnTo>
                    <a:lnTo>
                      <a:pt x="7656" y="15136"/>
                    </a:lnTo>
                    <a:cubicBezTo>
                      <a:pt x="8620" y="15219"/>
                      <a:pt x="9585" y="15267"/>
                      <a:pt x="10549" y="15267"/>
                    </a:cubicBezTo>
                    <a:cubicBezTo>
                      <a:pt x="18872" y="15267"/>
                      <a:pt x="25408" y="11945"/>
                      <a:pt x="29432" y="9159"/>
                    </a:cubicBezTo>
                    <a:cubicBezTo>
                      <a:pt x="34445" y="5694"/>
                      <a:pt x="37231" y="1968"/>
                      <a:pt x="37255" y="1920"/>
                    </a:cubicBezTo>
                    <a:lnTo>
                      <a:pt x="37314" y="1837"/>
                    </a:lnTo>
                    <a:lnTo>
                      <a:pt x="37243" y="1765"/>
                    </a:lnTo>
                    <a:cubicBezTo>
                      <a:pt x="36036" y="543"/>
                      <a:pt x="34099" y="0"/>
                      <a:pt x="32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55"/>
              <p:cNvSpPr/>
              <p:nvPr/>
            </p:nvSpPr>
            <p:spPr>
              <a:xfrm>
                <a:off x="4266600" y="1683375"/>
                <a:ext cx="450675" cy="267900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0716" extrusionOk="0">
                    <a:moveTo>
                      <a:pt x="6750" y="0"/>
                    </a:moveTo>
                    <a:cubicBezTo>
                      <a:pt x="6427" y="0"/>
                      <a:pt x="6100" y="31"/>
                      <a:pt x="5775" y="60"/>
                    </a:cubicBezTo>
                    <a:lnTo>
                      <a:pt x="3941" y="250"/>
                    </a:lnTo>
                    <a:cubicBezTo>
                      <a:pt x="3655" y="250"/>
                      <a:pt x="3382" y="322"/>
                      <a:pt x="3132" y="477"/>
                    </a:cubicBezTo>
                    <a:cubicBezTo>
                      <a:pt x="2870" y="655"/>
                      <a:pt x="2727" y="1001"/>
                      <a:pt x="2429" y="1143"/>
                    </a:cubicBezTo>
                    <a:cubicBezTo>
                      <a:pt x="2203" y="1239"/>
                      <a:pt x="1917" y="1239"/>
                      <a:pt x="1786" y="1429"/>
                    </a:cubicBezTo>
                    <a:cubicBezTo>
                      <a:pt x="1679" y="1584"/>
                      <a:pt x="1715" y="1774"/>
                      <a:pt x="1655" y="1953"/>
                    </a:cubicBezTo>
                    <a:cubicBezTo>
                      <a:pt x="1477" y="2525"/>
                      <a:pt x="536" y="2477"/>
                      <a:pt x="262" y="3025"/>
                    </a:cubicBezTo>
                    <a:cubicBezTo>
                      <a:pt x="0" y="3560"/>
                      <a:pt x="607" y="4096"/>
                      <a:pt x="1131" y="4358"/>
                    </a:cubicBezTo>
                    <a:cubicBezTo>
                      <a:pt x="5703" y="6692"/>
                      <a:pt x="11752" y="7430"/>
                      <a:pt x="15693" y="10716"/>
                    </a:cubicBezTo>
                    <a:lnTo>
                      <a:pt x="18026" y="6692"/>
                    </a:lnTo>
                    <a:cubicBezTo>
                      <a:pt x="17538" y="6227"/>
                      <a:pt x="16371" y="5227"/>
                      <a:pt x="16133" y="4596"/>
                    </a:cubicBezTo>
                    <a:cubicBezTo>
                      <a:pt x="15871" y="3918"/>
                      <a:pt x="15931" y="3120"/>
                      <a:pt x="15526" y="2525"/>
                    </a:cubicBezTo>
                    <a:cubicBezTo>
                      <a:pt x="15157" y="2001"/>
                      <a:pt x="14490" y="1763"/>
                      <a:pt x="13859" y="1703"/>
                    </a:cubicBezTo>
                    <a:cubicBezTo>
                      <a:pt x="13707" y="1689"/>
                      <a:pt x="13553" y="1683"/>
                      <a:pt x="13400" y="1683"/>
                    </a:cubicBezTo>
                    <a:cubicBezTo>
                      <a:pt x="12956" y="1683"/>
                      <a:pt x="12509" y="1728"/>
                      <a:pt x="12068" y="1728"/>
                    </a:cubicBezTo>
                    <a:cubicBezTo>
                      <a:pt x="12030" y="1728"/>
                      <a:pt x="11992" y="1728"/>
                      <a:pt x="11954" y="1727"/>
                    </a:cubicBezTo>
                    <a:cubicBezTo>
                      <a:pt x="10966" y="1703"/>
                      <a:pt x="10001" y="1429"/>
                      <a:pt x="9144" y="929"/>
                    </a:cubicBezTo>
                    <a:cubicBezTo>
                      <a:pt x="8704" y="655"/>
                      <a:pt x="8275" y="334"/>
                      <a:pt x="7775" y="155"/>
                    </a:cubicBezTo>
                    <a:cubicBezTo>
                      <a:pt x="7446" y="37"/>
                      <a:pt x="7101" y="0"/>
                      <a:pt x="6750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55"/>
              <p:cNvSpPr/>
              <p:nvPr/>
            </p:nvSpPr>
            <p:spPr>
              <a:xfrm>
                <a:off x="4263925" y="1680475"/>
                <a:ext cx="456925" cy="275275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11011" extrusionOk="0">
                    <a:moveTo>
                      <a:pt x="6846" y="224"/>
                    </a:moveTo>
                    <a:cubicBezTo>
                      <a:pt x="7191" y="224"/>
                      <a:pt x="7525" y="271"/>
                      <a:pt x="7846" y="378"/>
                    </a:cubicBezTo>
                    <a:cubicBezTo>
                      <a:pt x="8192" y="509"/>
                      <a:pt x="8513" y="688"/>
                      <a:pt x="8811" y="890"/>
                    </a:cubicBezTo>
                    <a:cubicBezTo>
                      <a:pt x="8930" y="974"/>
                      <a:pt x="9061" y="1057"/>
                      <a:pt x="9204" y="1140"/>
                    </a:cubicBezTo>
                    <a:cubicBezTo>
                      <a:pt x="10061" y="1652"/>
                      <a:pt x="11049" y="1926"/>
                      <a:pt x="12061" y="1950"/>
                    </a:cubicBezTo>
                    <a:cubicBezTo>
                      <a:pt x="12323" y="1950"/>
                      <a:pt x="12597" y="1950"/>
                      <a:pt x="12859" y="1926"/>
                    </a:cubicBezTo>
                    <a:cubicBezTo>
                      <a:pt x="13043" y="1914"/>
                      <a:pt x="13225" y="1908"/>
                      <a:pt x="13406" y="1908"/>
                    </a:cubicBezTo>
                    <a:cubicBezTo>
                      <a:pt x="13588" y="1908"/>
                      <a:pt x="13770" y="1914"/>
                      <a:pt x="13954" y="1926"/>
                    </a:cubicBezTo>
                    <a:cubicBezTo>
                      <a:pt x="14371" y="1974"/>
                      <a:pt x="15133" y="2117"/>
                      <a:pt x="15538" y="2700"/>
                    </a:cubicBezTo>
                    <a:cubicBezTo>
                      <a:pt x="15776" y="3033"/>
                      <a:pt x="15847" y="3450"/>
                      <a:pt x="15919" y="3879"/>
                    </a:cubicBezTo>
                    <a:cubicBezTo>
                      <a:pt x="15966" y="4176"/>
                      <a:pt x="16038" y="4474"/>
                      <a:pt x="16133" y="4748"/>
                    </a:cubicBezTo>
                    <a:cubicBezTo>
                      <a:pt x="16347" y="5319"/>
                      <a:pt x="17228" y="6117"/>
                      <a:pt x="17812" y="6665"/>
                    </a:cubicBezTo>
                    <a:lnTo>
                      <a:pt x="17990" y="6820"/>
                    </a:lnTo>
                    <a:lnTo>
                      <a:pt x="15776" y="10677"/>
                    </a:lnTo>
                    <a:cubicBezTo>
                      <a:pt x="13383" y="8713"/>
                      <a:pt x="10192" y="7653"/>
                      <a:pt x="7120" y="6629"/>
                    </a:cubicBezTo>
                    <a:cubicBezTo>
                      <a:pt x="5132" y="5974"/>
                      <a:pt x="3084" y="5296"/>
                      <a:pt x="1298" y="4379"/>
                    </a:cubicBezTo>
                    <a:cubicBezTo>
                      <a:pt x="881" y="4165"/>
                      <a:pt x="238" y="3676"/>
                      <a:pt x="476" y="3188"/>
                    </a:cubicBezTo>
                    <a:cubicBezTo>
                      <a:pt x="595" y="2974"/>
                      <a:pt x="845" y="2855"/>
                      <a:pt x="1119" y="2748"/>
                    </a:cubicBezTo>
                    <a:cubicBezTo>
                      <a:pt x="1441" y="2605"/>
                      <a:pt x="1774" y="2462"/>
                      <a:pt x="1881" y="2117"/>
                    </a:cubicBezTo>
                    <a:cubicBezTo>
                      <a:pt x="1893" y="2033"/>
                      <a:pt x="1917" y="1962"/>
                      <a:pt x="1917" y="1879"/>
                    </a:cubicBezTo>
                    <a:cubicBezTo>
                      <a:pt x="1917" y="1795"/>
                      <a:pt x="1941" y="1700"/>
                      <a:pt x="1988" y="1617"/>
                    </a:cubicBezTo>
                    <a:cubicBezTo>
                      <a:pt x="2084" y="1533"/>
                      <a:pt x="2203" y="1474"/>
                      <a:pt x="2322" y="1450"/>
                    </a:cubicBezTo>
                    <a:cubicBezTo>
                      <a:pt x="2417" y="1438"/>
                      <a:pt x="2500" y="1402"/>
                      <a:pt x="2584" y="1367"/>
                    </a:cubicBezTo>
                    <a:cubicBezTo>
                      <a:pt x="2762" y="1271"/>
                      <a:pt x="2917" y="1140"/>
                      <a:pt x="3036" y="974"/>
                    </a:cubicBezTo>
                    <a:cubicBezTo>
                      <a:pt x="3119" y="866"/>
                      <a:pt x="3215" y="771"/>
                      <a:pt x="3322" y="688"/>
                    </a:cubicBezTo>
                    <a:cubicBezTo>
                      <a:pt x="3548" y="557"/>
                      <a:pt x="3810" y="485"/>
                      <a:pt x="4072" y="485"/>
                    </a:cubicBezTo>
                    <a:lnTo>
                      <a:pt x="5906" y="295"/>
                    </a:lnTo>
                    <a:cubicBezTo>
                      <a:pt x="6203" y="259"/>
                      <a:pt x="6525" y="224"/>
                      <a:pt x="6846" y="224"/>
                    </a:cubicBezTo>
                    <a:close/>
                    <a:moveTo>
                      <a:pt x="6848" y="0"/>
                    </a:moveTo>
                    <a:cubicBezTo>
                      <a:pt x="6515" y="0"/>
                      <a:pt x="6184" y="34"/>
                      <a:pt x="5870" y="69"/>
                    </a:cubicBezTo>
                    <a:lnTo>
                      <a:pt x="4048" y="247"/>
                    </a:lnTo>
                    <a:cubicBezTo>
                      <a:pt x="3774" y="271"/>
                      <a:pt x="3441" y="307"/>
                      <a:pt x="3179" y="497"/>
                    </a:cubicBezTo>
                    <a:cubicBezTo>
                      <a:pt x="3060" y="593"/>
                      <a:pt x="2941" y="700"/>
                      <a:pt x="2858" y="819"/>
                    </a:cubicBezTo>
                    <a:cubicBezTo>
                      <a:pt x="2750" y="962"/>
                      <a:pt x="2631" y="1069"/>
                      <a:pt x="2488" y="1152"/>
                    </a:cubicBezTo>
                    <a:cubicBezTo>
                      <a:pt x="2417" y="1188"/>
                      <a:pt x="2334" y="1212"/>
                      <a:pt x="2262" y="1224"/>
                    </a:cubicBezTo>
                    <a:cubicBezTo>
                      <a:pt x="2084" y="1247"/>
                      <a:pt x="1917" y="1343"/>
                      <a:pt x="1798" y="1486"/>
                    </a:cubicBezTo>
                    <a:cubicBezTo>
                      <a:pt x="1726" y="1593"/>
                      <a:pt x="1691" y="1724"/>
                      <a:pt x="1691" y="1843"/>
                    </a:cubicBezTo>
                    <a:cubicBezTo>
                      <a:pt x="1679" y="1914"/>
                      <a:pt x="1679" y="1974"/>
                      <a:pt x="1655" y="2033"/>
                    </a:cubicBezTo>
                    <a:cubicBezTo>
                      <a:pt x="1584" y="2283"/>
                      <a:pt x="1310" y="2402"/>
                      <a:pt x="1024" y="2533"/>
                    </a:cubicBezTo>
                    <a:cubicBezTo>
                      <a:pt x="738" y="2652"/>
                      <a:pt x="429" y="2783"/>
                      <a:pt x="274" y="3081"/>
                    </a:cubicBezTo>
                    <a:cubicBezTo>
                      <a:pt x="0" y="3653"/>
                      <a:pt x="536" y="4248"/>
                      <a:pt x="1191" y="4569"/>
                    </a:cubicBezTo>
                    <a:cubicBezTo>
                      <a:pt x="2977" y="5498"/>
                      <a:pt x="5048" y="6177"/>
                      <a:pt x="7049" y="6843"/>
                    </a:cubicBezTo>
                    <a:cubicBezTo>
                      <a:pt x="10144" y="7867"/>
                      <a:pt x="13359" y="8939"/>
                      <a:pt x="15728" y="10927"/>
                    </a:cubicBezTo>
                    <a:lnTo>
                      <a:pt x="15835" y="11011"/>
                    </a:lnTo>
                    <a:lnTo>
                      <a:pt x="18276" y="6784"/>
                    </a:lnTo>
                    <a:lnTo>
                      <a:pt x="18205" y="6724"/>
                    </a:lnTo>
                    <a:lnTo>
                      <a:pt x="17955" y="6486"/>
                    </a:lnTo>
                    <a:cubicBezTo>
                      <a:pt x="17431" y="5998"/>
                      <a:pt x="16538" y="5188"/>
                      <a:pt x="16347" y="4676"/>
                    </a:cubicBezTo>
                    <a:cubicBezTo>
                      <a:pt x="16252" y="4403"/>
                      <a:pt x="16181" y="4117"/>
                      <a:pt x="16145" y="3843"/>
                    </a:cubicBezTo>
                    <a:cubicBezTo>
                      <a:pt x="16062" y="3403"/>
                      <a:pt x="15978" y="2950"/>
                      <a:pt x="15716" y="2569"/>
                    </a:cubicBezTo>
                    <a:cubicBezTo>
                      <a:pt x="15264" y="1914"/>
                      <a:pt x="14430" y="1748"/>
                      <a:pt x="13978" y="1712"/>
                    </a:cubicBezTo>
                    <a:cubicBezTo>
                      <a:pt x="13787" y="1694"/>
                      <a:pt x="13600" y="1685"/>
                      <a:pt x="13412" y="1685"/>
                    </a:cubicBezTo>
                    <a:cubicBezTo>
                      <a:pt x="13225" y="1685"/>
                      <a:pt x="13037" y="1694"/>
                      <a:pt x="12847" y="1712"/>
                    </a:cubicBezTo>
                    <a:lnTo>
                      <a:pt x="12835" y="1712"/>
                    </a:lnTo>
                    <a:cubicBezTo>
                      <a:pt x="12658" y="1720"/>
                      <a:pt x="12475" y="1729"/>
                      <a:pt x="12291" y="1729"/>
                    </a:cubicBezTo>
                    <a:cubicBezTo>
                      <a:pt x="12215" y="1729"/>
                      <a:pt x="12138" y="1727"/>
                      <a:pt x="12061" y="1724"/>
                    </a:cubicBezTo>
                    <a:cubicBezTo>
                      <a:pt x="11097" y="1700"/>
                      <a:pt x="10144" y="1438"/>
                      <a:pt x="9311" y="938"/>
                    </a:cubicBezTo>
                    <a:cubicBezTo>
                      <a:pt x="9192" y="866"/>
                      <a:pt x="9061" y="783"/>
                      <a:pt x="8930" y="700"/>
                    </a:cubicBezTo>
                    <a:cubicBezTo>
                      <a:pt x="8620" y="485"/>
                      <a:pt x="8275" y="295"/>
                      <a:pt x="7918" y="164"/>
                    </a:cubicBezTo>
                    <a:cubicBezTo>
                      <a:pt x="7571" y="40"/>
                      <a:pt x="7209" y="0"/>
                      <a:pt x="6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55"/>
              <p:cNvSpPr/>
              <p:nvPr/>
            </p:nvSpPr>
            <p:spPr>
              <a:xfrm>
                <a:off x="5550975" y="4237550"/>
                <a:ext cx="41407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6563" h="5993" extrusionOk="0">
                    <a:moveTo>
                      <a:pt x="9919" y="1"/>
                    </a:moveTo>
                    <a:cubicBezTo>
                      <a:pt x="8299" y="703"/>
                      <a:pt x="3965" y="3418"/>
                      <a:pt x="2358" y="4132"/>
                    </a:cubicBezTo>
                    <a:cubicBezTo>
                      <a:pt x="2025" y="4287"/>
                      <a:pt x="1668" y="4406"/>
                      <a:pt x="1298" y="4477"/>
                    </a:cubicBezTo>
                    <a:cubicBezTo>
                      <a:pt x="917" y="4525"/>
                      <a:pt x="453" y="4501"/>
                      <a:pt x="227" y="4811"/>
                    </a:cubicBezTo>
                    <a:cubicBezTo>
                      <a:pt x="1" y="5132"/>
                      <a:pt x="227" y="5632"/>
                      <a:pt x="572" y="5823"/>
                    </a:cubicBezTo>
                    <a:cubicBezTo>
                      <a:pt x="797" y="5943"/>
                      <a:pt x="1050" y="5973"/>
                      <a:pt x="1305" y="5973"/>
                    </a:cubicBezTo>
                    <a:cubicBezTo>
                      <a:pt x="1455" y="5973"/>
                      <a:pt x="1605" y="5963"/>
                      <a:pt x="1751" y="5954"/>
                    </a:cubicBezTo>
                    <a:cubicBezTo>
                      <a:pt x="3371" y="5840"/>
                      <a:pt x="4991" y="5786"/>
                      <a:pt x="6612" y="5786"/>
                    </a:cubicBezTo>
                    <a:cubicBezTo>
                      <a:pt x="7706" y="5786"/>
                      <a:pt x="8800" y="5811"/>
                      <a:pt x="9895" y="5859"/>
                    </a:cubicBezTo>
                    <a:cubicBezTo>
                      <a:pt x="10991" y="5917"/>
                      <a:pt x="12087" y="5992"/>
                      <a:pt x="13183" y="5992"/>
                    </a:cubicBezTo>
                    <a:cubicBezTo>
                      <a:pt x="13658" y="5992"/>
                      <a:pt x="14134" y="5978"/>
                      <a:pt x="14610" y="5942"/>
                    </a:cubicBezTo>
                    <a:cubicBezTo>
                      <a:pt x="15205" y="5894"/>
                      <a:pt x="15884" y="5763"/>
                      <a:pt x="16193" y="5239"/>
                    </a:cubicBezTo>
                    <a:cubicBezTo>
                      <a:pt x="16562" y="4597"/>
                      <a:pt x="16146" y="3811"/>
                      <a:pt x="15729" y="3192"/>
                    </a:cubicBezTo>
                    <a:cubicBezTo>
                      <a:pt x="15026" y="2132"/>
                      <a:pt x="14324" y="1084"/>
                      <a:pt x="13610" y="36"/>
                    </a:cubicBezTo>
                    <a:lnTo>
                      <a:pt x="9919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55"/>
              <p:cNvSpPr/>
              <p:nvPr/>
            </p:nvSpPr>
            <p:spPr>
              <a:xfrm>
                <a:off x="5550375" y="4234275"/>
                <a:ext cx="418550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16742" h="6252" extrusionOk="0">
                    <a:moveTo>
                      <a:pt x="9966" y="263"/>
                    </a:moveTo>
                    <a:lnTo>
                      <a:pt x="13562" y="298"/>
                    </a:lnTo>
                    <a:lnTo>
                      <a:pt x="15634" y="3394"/>
                    </a:lnTo>
                    <a:cubicBezTo>
                      <a:pt x="16027" y="3977"/>
                      <a:pt x="16431" y="4728"/>
                      <a:pt x="16098" y="5311"/>
                    </a:cubicBezTo>
                    <a:cubicBezTo>
                      <a:pt x="15812" y="5799"/>
                      <a:pt x="15110" y="5906"/>
                      <a:pt x="14610" y="5942"/>
                    </a:cubicBezTo>
                    <a:cubicBezTo>
                      <a:pt x="14132" y="5977"/>
                      <a:pt x="13652" y="5991"/>
                      <a:pt x="13171" y="5991"/>
                    </a:cubicBezTo>
                    <a:cubicBezTo>
                      <a:pt x="12356" y="5991"/>
                      <a:pt x="11541" y="5951"/>
                      <a:pt x="10740" y="5906"/>
                    </a:cubicBezTo>
                    <a:cubicBezTo>
                      <a:pt x="10466" y="5894"/>
                      <a:pt x="10193" y="5882"/>
                      <a:pt x="9919" y="5871"/>
                    </a:cubicBezTo>
                    <a:cubicBezTo>
                      <a:pt x="8823" y="5811"/>
                      <a:pt x="7728" y="5787"/>
                      <a:pt x="6633" y="5787"/>
                    </a:cubicBezTo>
                    <a:cubicBezTo>
                      <a:pt x="5001" y="5787"/>
                      <a:pt x="3370" y="5847"/>
                      <a:pt x="1763" y="5954"/>
                    </a:cubicBezTo>
                    <a:cubicBezTo>
                      <a:pt x="1627" y="5963"/>
                      <a:pt x="1482" y="5974"/>
                      <a:pt x="1336" y="5974"/>
                    </a:cubicBezTo>
                    <a:cubicBezTo>
                      <a:pt x="1100" y="5974"/>
                      <a:pt x="862" y="5945"/>
                      <a:pt x="656" y="5835"/>
                    </a:cubicBezTo>
                    <a:cubicBezTo>
                      <a:pt x="477" y="5740"/>
                      <a:pt x="358" y="5573"/>
                      <a:pt x="299" y="5370"/>
                    </a:cubicBezTo>
                    <a:cubicBezTo>
                      <a:pt x="275" y="5251"/>
                      <a:pt x="287" y="5120"/>
                      <a:pt x="358" y="5025"/>
                    </a:cubicBezTo>
                    <a:cubicBezTo>
                      <a:pt x="513" y="4811"/>
                      <a:pt x="810" y="4787"/>
                      <a:pt x="1108" y="4763"/>
                    </a:cubicBezTo>
                    <a:cubicBezTo>
                      <a:pt x="1180" y="4751"/>
                      <a:pt x="1263" y="4739"/>
                      <a:pt x="1334" y="4739"/>
                    </a:cubicBezTo>
                    <a:cubicBezTo>
                      <a:pt x="1715" y="4668"/>
                      <a:pt x="2084" y="4549"/>
                      <a:pt x="2430" y="4382"/>
                    </a:cubicBezTo>
                    <a:cubicBezTo>
                      <a:pt x="3239" y="4025"/>
                      <a:pt x="4751" y="3156"/>
                      <a:pt x="6228" y="2299"/>
                    </a:cubicBezTo>
                    <a:cubicBezTo>
                      <a:pt x="7668" y="1477"/>
                      <a:pt x="9157" y="620"/>
                      <a:pt x="9966" y="263"/>
                    </a:cubicBezTo>
                    <a:close/>
                    <a:moveTo>
                      <a:pt x="9919" y="1"/>
                    </a:moveTo>
                    <a:lnTo>
                      <a:pt x="9895" y="13"/>
                    </a:lnTo>
                    <a:cubicBezTo>
                      <a:pt x="9073" y="358"/>
                      <a:pt x="7561" y="1227"/>
                      <a:pt x="6097" y="2084"/>
                    </a:cubicBezTo>
                    <a:cubicBezTo>
                      <a:pt x="4620" y="2930"/>
                      <a:pt x="3132" y="3787"/>
                      <a:pt x="2323" y="4144"/>
                    </a:cubicBezTo>
                    <a:cubicBezTo>
                      <a:pt x="2001" y="4299"/>
                      <a:pt x="1668" y="4406"/>
                      <a:pt x="1311" y="4477"/>
                    </a:cubicBezTo>
                    <a:cubicBezTo>
                      <a:pt x="1239" y="4489"/>
                      <a:pt x="1156" y="4489"/>
                      <a:pt x="1084" y="4501"/>
                    </a:cubicBezTo>
                    <a:cubicBezTo>
                      <a:pt x="727" y="4537"/>
                      <a:pt x="370" y="4573"/>
                      <a:pt x="156" y="4870"/>
                    </a:cubicBezTo>
                    <a:cubicBezTo>
                      <a:pt x="37" y="5037"/>
                      <a:pt x="1" y="5239"/>
                      <a:pt x="48" y="5430"/>
                    </a:cubicBezTo>
                    <a:cubicBezTo>
                      <a:pt x="120" y="5704"/>
                      <a:pt x="299" y="5930"/>
                      <a:pt x="537" y="6061"/>
                    </a:cubicBezTo>
                    <a:cubicBezTo>
                      <a:pt x="792" y="6200"/>
                      <a:pt x="1072" y="6234"/>
                      <a:pt x="1348" y="6234"/>
                    </a:cubicBezTo>
                    <a:cubicBezTo>
                      <a:pt x="1497" y="6234"/>
                      <a:pt x="1645" y="6224"/>
                      <a:pt x="1787" y="6216"/>
                    </a:cubicBezTo>
                    <a:cubicBezTo>
                      <a:pt x="3400" y="6102"/>
                      <a:pt x="5017" y="6048"/>
                      <a:pt x="6634" y="6048"/>
                    </a:cubicBezTo>
                    <a:cubicBezTo>
                      <a:pt x="7726" y="6048"/>
                      <a:pt x="8817" y="6073"/>
                      <a:pt x="9907" y="6121"/>
                    </a:cubicBezTo>
                    <a:cubicBezTo>
                      <a:pt x="10181" y="6132"/>
                      <a:pt x="10455" y="6144"/>
                      <a:pt x="10740" y="6168"/>
                    </a:cubicBezTo>
                    <a:cubicBezTo>
                      <a:pt x="11550" y="6204"/>
                      <a:pt x="12383" y="6252"/>
                      <a:pt x="13229" y="6252"/>
                    </a:cubicBezTo>
                    <a:cubicBezTo>
                      <a:pt x="13741" y="6252"/>
                      <a:pt x="14205" y="6228"/>
                      <a:pt x="14646" y="6204"/>
                    </a:cubicBezTo>
                    <a:cubicBezTo>
                      <a:pt x="15193" y="6156"/>
                      <a:pt x="15979" y="6037"/>
                      <a:pt x="16324" y="5430"/>
                    </a:cubicBezTo>
                    <a:cubicBezTo>
                      <a:pt x="16741" y="4728"/>
                      <a:pt x="16289" y="3894"/>
                      <a:pt x="15860" y="3251"/>
                    </a:cubicBezTo>
                    <a:lnTo>
                      <a:pt x="13705" y="36"/>
                    </a:lnTo>
                    <a:lnTo>
                      <a:pt x="99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55"/>
              <p:cNvSpPr/>
              <p:nvPr/>
            </p:nvSpPr>
            <p:spPr>
              <a:xfrm>
                <a:off x="4630925" y="1935475"/>
                <a:ext cx="1051350" cy="861150"/>
              </a:xfrm>
              <a:custGeom>
                <a:avLst/>
                <a:gdLst/>
                <a:ahLst/>
                <a:cxnLst/>
                <a:rect l="l" t="t" r="r" b="b"/>
                <a:pathLst>
                  <a:path w="42054" h="34446" extrusionOk="0">
                    <a:moveTo>
                      <a:pt x="858" y="1"/>
                    </a:moveTo>
                    <a:lnTo>
                      <a:pt x="370" y="1227"/>
                    </a:lnTo>
                    <a:lnTo>
                      <a:pt x="0" y="2239"/>
                    </a:lnTo>
                    <a:cubicBezTo>
                      <a:pt x="11728" y="13134"/>
                      <a:pt x="25670" y="22063"/>
                      <a:pt x="42053" y="34446"/>
                    </a:cubicBezTo>
                    <a:cubicBezTo>
                      <a:pt x="40875" y="31743"/>
                      <a:pt x="37779" y="30231"/>
                      <a:pt x="35493" y="28362"/>
                    </a:cubicBezTo>
                    <a:cubicBezTo>
                      <a:pt x="33469" y="26719"/>
                      <a:pt x="31909" y="24564"/>
                      <a:pt x="30004" y="22778"/>
                    </a:cubicBezTo>
                    <a:cubicBezTo>
                      <a:pt x="26730" y="19730"/>
                      <a:pt x="22527" y="17872"/>
                      <a:pt x="18931" y="15205"/>
                    </a:cubicBezTo>
                    <a:cubicBezTo>
                      <a:pt x="17479" y="14122"/>
                      <a:pt x="16133" y="12919"/>
                      <a:pt x="14776" y="11729"/>
                    </a:cubicBezTo>
                    <a:cubicBezTo>
                      <a:pt x="12954" y="10145"/>
                      <a:pt x="11097" y="8585"/>
                      <a:pt x="9240" y="7038"/>
                    </a:cubicBezTo>
                    <a:cubicBezTo>
                      <a:pt x="6513" y="4763"/>
                      <a:pt x="3584" y="2287"/>
                      <a:pt x="858" y="1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55"/>
              <p:cNvSpPr/>
              <p:nvPr/>
            </p:nvSpPr>
            <p:spPr>
              <a:xfrm>
                <a:off x="4628850" y="1932500"/>
                <a:ext cx="1057875" cy="870075"/>
              </a:xfrm>
              <a:custGeom>
                <a:avLst/>
                <a:gdLst/>
                <a:ahLst/>
                <a:cxnLst/>
                <a:rect l="l" t="t" r="r" b="b"/>
                <a:pathLst>
                  <a:path w="42315" h="34803" extrusionOk="0">
                    <a:moveTo>
                      <a:pt x="976" y="251"/>
                    </a:moveTo>
                    <a:cubicBezTo>
                      <a:pt x="2322" y="1370"/>
                      <a:pt x="3703" y="2525"/>
                      <a:pt x="5108" y="3716"/>
                    </a:cubicBezTo>
                    <a:cubicBezTo>
                      <a:pt x="6513" y="4894"/>
                      <a:pt x="7918" y="6073"/>
                      <a:pt x="9275" y="7216"/>
                    </a:cubicBezTo>
                    <a:cubicBezTo>
                      <a:pt x="11097" y="8740"/>
                      <a:pt x="12990" y="10312"/>
                      <a:pt x="14823" y="11907"/>
                    </a:cubicBezTo>
                    <a:cubicBezTo>
                      <a:pt x="15014" y="12074"/>
                      <a:pt x="15204" y="12241"/>
                      <a:pt x="15395" y="12419"/>
                    </a:cubicBezTo>
                    <a:cubicBezTo>
                      <a:pt x="16550" y="13419"/>
                      <a:pt x="17729" y="14455"/>
                      <a:pt x="18967" y="15384"/>
                    </a:cubicBezTo>
                    <a:cubicBezTo>
                      <a:pt x="20419" y="16455"/>
                      <a:pt x="22003" y="17420"/>
                      <a:pt x="23527" y="18348"/>
                    </a:cubicBezTo>
                    <a:cubicBezTo>
                      <a:pt x="25765" y="19718"/>
                      <a:pt x="28087" y="21134"/>
                      <a:pt x="30040" y="22956"/>
                    </a:cubicBezTo>
                    <a:cubicBezTo>
                      <a:pt x="30849" y="23706"/>
                      <a:pt x="31611" y="24552"/>
                      <a:pt x="32361" y="25373"/>
                    </a:cubicBezTo>
                    <a:cubicBezTo>
                      <a:pt x="33350" y="26457"/>
                      <a:pt x="34373" y="27600"/>
                      <a:pt x="35528" y="28540"/>
                    </a:cubicBezTo>
                    <a:cubicBezTo>
                      <a:pt x="36136" y="29040"/>
                      <a:pt x="36814" y="29516"/>
                      <a:pt x="37481" y="29981"/>
                    </a:cubicBezTo>
                    <a:cubicBezTo>
                      <a:pt x="39231" y="31219"/>
                      <a:pt x="41041" y="32505"/>
                      <a:pt x="41946" y="34327"/>
                    </a:cubicBezTo>
                    <a:cubicBezTo>
                      <a:pt x="36743" y="30409"/>
                      <a:pt x="31837" y="26849"/>
                      <a:pt x="27087" y="23420"/>
                    </a:cubicBezTo>
                    <a:cubicBezTo>
                      <a:pt x="16907" y="16062"/>
                      <a:pt x="8108" y="9704"/>
                      <a:pt x="179" y="2335"/>
                    </a:cubicBezTo>
                    <a:lnTo>
                      <a:pt x="524" y="1382"/>
                    </a:lnTo>
                    <a:lnTo>
                      <a:pt x="976" y="251"/>
                    </a:lnTo>
                    <a:close/>
                    <a:moveTo>
                      <a:pt x="905" y="1"/>
                    </a:moveTo>
                    <a:lnTo>
                      <a:pt x="381" y="1323"/>
                    </a:lnTo>
                    <a:lnTo>
                      <a:pt x="0" y="2370"/>
                    </a:lnTo>
                    <a:lnTo>
                      <a:pt x="36" y="2406"/>
                    </a:lnTo>
                    <a:cubicBezTo>
                      <a:pt x="7989" y="9800"/>
                      <a:pt x="16800" y="16170"/>
                      <a:pt x="27003" y="23540"/>
                    </a:cubicBezTo>
                    <a:cubicBezTo>
                      <a:pt x="31826" y="27028"/>
                      <a:pt x="36802" y="30636"/>
                      <a:pt x="42089" y="34624"/>
                    </a:cubicBezTo>
                    <a:lnTo>
                      <a:pt x="42315" y="34803"/>
                    </a:lnTo>
                    <a:lnTo>
                      <a:pt x="42208" y="34529"/>
                    </a:lnTo>
                    <a:cubicBezTo>
                      <a:pt x="41339" y="32517"/>
                      <a:pt x="39422" y="31160"/>
                      <a:pt x="37564" y="29850"/>
                    </a:cubicBezTo>
                    <a:cubicBezTo>
                      <a:pt x="36909" y="29385"/>
                      <a:pt x="36231" y="28909"/>
                      <a:pt x="35624" y="28421"/>
                    </a:cubicBezTo>
                    <a:cubicBezTo>
                      <a:pt x="34469" y="27480"/>
                      <a:pt x="33457" y="26349"/>
                      <a:pt x="32468" y="25266"/>
                    </a:cubicBezTo>
                    <a:cubicBezTo>
                      <a:pt x="31730" y="24444"/>
                      <a:pt x="30956" y="23599"/>
                      <a:pt x="30135" y="22837"/>
                    </a:cubicBezTo>
                    <a:cubicBezTo>
                      <a:pt x="28182" y="21015"/>
                      <a:pt x="25849" y="19587"/>
                      <a:pt x="23598" y="18217"/>
                    </a:cubicBezTo>
                    <a:cubicBezTo>
                      <a:pt x="22074" y="17289"/>
                      <a:pt x="20503" y="16336"/>
                      <a:pt x="19062" y="15253"/>
                    </a:cubicBezTo>
                    <a:cubicBezTo>
                      <a:pt x="17812" y="14336"/>
                      <a:pt x="16633" y="13300"/>
                      <a:pt x="15490" y="12300"/>
                    </a:cubicBezTo>
                    <a:lnTo>
                      <a:pt x="14907" y="11788"/>
                    </a:lnTo>
                    <a:cubicBezTo>
                      <a:pt x="13073" y="10193"/>
                      <a:pt x="11192" y="8621"/>
                      <a:pt x="9370" y="7097"/>
                    </a:cubicBezTo>
                    <a:cubicBezTo>
                      <a:pt x="8013" y="5966"/>
                      <a:pt x="6620" y="4787"/>
                      <a:pt x="5203" y="3597"/>
                    </a:cubicBezTo>
                    <a:cubicBezTo>
                      <a:pt x="3774" y="2406"/>
                      <a:pt x="2358" y="1215"/>
                      <a:pt x="988" y="60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55"/>
              <p:cNvSpPr/>
              <p:nvPr/>
            </p:nvSpPr>
            <p:spPr>
              <a:xfrm>
                <a:off x="5859050" y="3360375"/>
                <a:ext cx="189925" cy="9013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36053" extrusionOk="0">
                    <a:moveTo>
                      <a:pt x="7597" y="0"/>
                    </a:moveTo>
                    <a:cubicBezTo>
                      <a:pt x="6763" y="2310"/>
                      <a:pt x="5989" y="4905"/>
                      <a:pt x="5644" y="7346"/>
                    </a:cubicBezTo>
                    <a:cubicBezTo>
                      <a:pt x="5430" y="8906"/>
                      <a:pt x="5430" y="10478"/>
                      <a:pt x="5204" y="12037"/>
                    </a:cubicBezTo>
                    <a:cubicBezTo>
                      <a:pt x="4966" y="13728"/>
                      <a:pt x="4454" y="15371"/>
                      <a:pt x="4132" y="17050"/>
                    </a:cubicBezTo>
                    <a:cubicBezTo>
                      <a:pt x="3549" y="19931"/>
                      <a:pt x="3430" y="22896"/>
                      <a:pt x="2953" y="25789"/>
                    </a:cubicBezTo>
                    <a:cubicBezTo>
                      <a:pt x="2477" y="28599"/>
                      <a:pt x="1668" y="31325"/>
                      <a:pt x="858" y="34040"/>
                    </a:cubicBezTo>
                    <a:cubicBezTo>
                      <a:pt x="644" y="34742"/>
                      <a:pt x="203" y="35362"/>
                      <a:pt x="1" y="36052"/>
                    </a:cubicBezTo>
                    <a:cubicBezTo>
                      <a:pt x="882" y="35993"/>
                      <a:pt x="1763" y="35885"/>
                      <a:pt x="2632" y="35731"/>
                    </a:cubicBezTo>
                    <a:cubicBezTo>
                      <a:pt x="5394" y="25515"/>
                      <a:pt x="7025" y="15002"/>
                      <a:pt x="7311" y="4429"/>
                    </a:cubicBezTo>
                    <a:cubicBezTo>
                      <a:pt x="7347" y="2953"/>
                      <a:pt x="7442" y="1476"/>
                      <a:pt x="7597" y="0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55"/>
              <p:cNvSpPr/>
              <p:nvPr/>
            </p:nvSpPr>
            <p:spPr>
              <a:xfrm>
                <a:off x="5856375" y="3345475"/>
                <a:ext cx="195875" cy="918300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6732" extrusionOk="0">
                    <a:moveTo>
                      <a:pt x="7573" y="1191"/>
                    </a:moveTo>
                    <a:cubicBezTo>
                      <a:pt x="7454" y="2465"/>
                      <a:pt x="7370" y="3751"/>
                      <a:pt x="7335" y="5025"/>
                    </a:cubicBezTo>
                    <a:cubicBezTo>
                      <a:pt x="7073" y="15300"/>
                      <a:pt x="5501" y="25813"/>
                      <a:pt x="2679" y="36255"/>
                    </a:cubicBezTo>
                    <a:cubicBezTo>
                      <a:pt x="1870" y="36398"/>
                      <a:pt x="1036" y="36505"/>
                      <a:pt x="215" y="36565"/>
                    </a:cubicBezTo>
                    <a:cubicBezTo>
                      <a:pt x="322" y="36255"/>
                      <a:pt x="453" y="35958"/>
                      <a:pt x="596" y="35672"/>
                    </a:cubicBezTo>
                    <a:cubicBezTo>
                      <a:pt x="774" y="35350"/>
                      <a:pt x="917" y="35005"/>
                      <a:pt x="1036" y="34660"/>
                    </a:cubicBezTo>
                    <a:cubicBezTo>
                      <a:pt x="1834" y="31981"/>
                      <a:pt x="2667" y="29207"/>
                      <a:pt x="3132" y="26397"/>
                    </a:cubicBezTo>
                    <a:cubicBezTo>
                      <a:pt x="3346" y="25111"/>
                      <a:pt x="3489" y="23789"/>
                      <a:pt x="3632" y="22504"/>
                    </a:cubicBezTo>
                    <a:cubicBezTo>
                      <a:pt x="3810" y="20908"/>
                      <a:pt x="3989" y="19253"/>
                      <a:pt x="4311" y="17646"/>
                    </a:cubicBezTo>
                    <a:cubicBezTo>
                      <a:pt x="4442" y="17003"/>
                      <a:pt x="4596" y="16360"/>
                      <a:pt x="4739" y="15729"/>
                    </a:cubicBezTo>
                    <a:cubicBezTo>
                      <a:pt x="4989" y="14717"/>
                      <a:pt x="5239" y="13681"/>
                      <a:pt x="5382" y="12633"/>
                    </a:cubicBezTo>
                    <a:cubicBezTo>
                      <a:pt x="5501" y="11847"/>
                      <a:pt x="5561" y="11026"/>
                      <a:pt x="5620" y="10240"/>
                    </a:cubicBezTo>
                    <a:cubicBezTo>
                      <a:pt x="5668" y="9490"/>
                      <a:pt x="5727" y="8704"/>
                      <a:pt x="5835" y="7954"/>
                    </a:cubicBezTo>
                    <a:cubicBezTo>
                      <a:pt x="6108" y="6013"/>
                      <a:pt x="6680" y="3739"/>
                      <a:pt x="7561" y="1191"/>
                    </a:cubicBezTo>
                    <a:close/>
                    <a:moveTo>
                      <a:pt x="7835" y="1"/>
                    </a:moveTo>
                    <a:lnTo>
                      <a:pt x="7632" y="572"/>
                    </a:lnTo>
                    <a:cubicBezTo>
                      <a:pt x="6620" y="3370"/>
                      <a:pt x="5966" y="5847"/>
                      <a:pt x="5680" y="7942"/>
                    </a:cubicBezTo>
                    <a:cubicBezTo>
                      <a:pt x="5573" y="8704"/>
                      <a:pt x="5513" y="9490"/>
                      <a:pt x="5465" y="10252"/>
                    </a:cubicBezTo>
                    <a:cubicBezTo>
                      <a:pt x="5406" y="11026"/>
                      <a:pt x="5346" y="11836"/>
                      <a:pt x="5239" y="12633"/>
                    </a:cubicBezTo>
                    <a:cubicBezTo>
                      <a:pt x="5084" y="13657"/>
                      <a:pt x="4834" y="14705"/>
                      <a:pt x="4596" y="15705"/>
                    </a:cubicBezTo>
                    <a:cubicBezTo>
                      <a:pt x="4442" y="16336"/>
                      <a:pt x="4287" y="16991"/>
                      <a:pt x="4156" y="17634"/>
                    </a:cubicBezTo>
                    <a:cubicBezTo>
                      <a:pt x="3834" y="19241"/>
                      <a:pt x="3656" y="20896"/>
                      <a:pt x="3477" y="22504"/>
                    </a:cubicBezTo>
                    <a:cubicBezTo>
                      <a:pt x="3346" y="23777"/>
                      <a:pt x="3191" y="25087"/>
                      <a:pt x="2977" y="26373"/>
                    </a:cubicBezTo>
                    <a:cubicBezTo>
                      <a:pt x="2513" y="29171"/>
                      <a:pt x="1691" y="31945"/>
                      <a:pt x="882" y="34624"/>
                    </a:cubicBezTo>
                    <a:cubicBezTo>
                      <a:pt x="774" y="34957"/>
                      <a:pt x="632" y="35291"/>
                      <a:pt x="465" y="35612"/>
                    </a:cubicBezTo>
                    <a:cubicBezTo>
                      <a:pt x="286" y="35934"/>
                      <a:pt x="143" y="36279"/>
                      <a:pt x="36" y="36624"/>
                    </a:cubicBezTo>
                    <a:lnTo>
                      <a:pt x="0" y="36731"/>
                    </a:lnTo>
                    <a:lnTo>
                      <a:pt x="108" y="36731"/>
                    </a:lnTo>
                    <a:cubicBezTo>
                      <a:pt x="1001" y="36672"/>
                      <a:pt x="1882" y="36565"/>
                      <a:pt x="2751" y="36410"/>
                    </a:cubicBezTo>
                    <a:lnTo>
                      <a:pt x="2798" y="36398"/>
                    </a:lnTo>
                    <a:lnTo>
                      <a:pt x="2810" y="36350"/>
                    </a:lnTo>
                    <a:cubicBezTo>
                      <a:pt x="5644" y="25873"/>
                      <a:pt x="7216" y="15348"/>
                      <a:pt x="7490" y="5037"/>
                    </a:cubicBezTo>
                    <a:cubicBezTo>
                      <a:pt x="7525" y="3573"/>
                      <a:pt x="7620" y="2084"/>
                      <a:pt x="7775" y="608"/>
                    </a:cubicBezTo>
                    <a:lnTo>
                      <a:pt x="783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55"/>
              <p:cNvSpPr/>
              <p:nvPr/>
            </p:nvSpPr>
            <p:spPr>
              <a:xfrm>
                <a:off x="4630925" y="1816125"/>
                <a:ext cx="2163100" cy="2447325"/>
              </a:xfrm>
              <a:custGeom>
                <a:avLst/>
                <a:gdLst/>
                <a:ahLst/>
                <a:cxnLst/>
                <a:rect l="l" t="t" r="r" b="b"/>
                <a:pathLst>
                  <a:path w="86524" h="97893" extrusionOk="0">
                    <a:moveTo>
                      <a:pt x="4882" y="1"/>
                    </a:moveTo>
                    <a:cubicBezTo>
                      <a:pt x="1905" y="774"/>
                      <a:pt x="0" y="7025"/>
                      <a:pt x="0" y="7025"/>
                    </a:cubicBezTo>
                    <a:cubicBezTo>
                      <a:pt x="11728" y="17919"/>
                      <a:pt x="25658" y="26849"/>
                      <a:pt x="42041" y="39232"/>
                    </a:cubicBezTo>
                    <a:cubicBezTo>
                      <a:pt x="42006" y="43577"/>
                      <a:pt x="41506" y="60949"/>
                      <a:pt x="41708" y="65711"/>
                    </a:cubicBezTo>
                    <a:cubicBezTo>
                      <a:pt x="42160" y="76296"/>
                      <a:pt x="42541" y="86999"/>
                      <a:pt x="42994" y="97584"/>
                    </a:cubicBezTo>
                    <a:cubicBezTo>
                      <a:pt x="44402" y="97779"/>
                      <a:pt x="45880" y="97892"/>
                      <a:pt x="47355" y="97892"/>
                    </a:cubicBezTo>
                    <a:cubicBezTo>
                      <a:pt x="48850" y="97892"/>
                      <a:pt x="50343" y="97776"/>
                      <a:pt x="51757" y="97513"/>
                    </a:cubicBezTo>
                    <a:cubicBezTo>
                      <a:pt x="54507" y="87297"/>
                      <a:pt x="56138" y="76784"/>
                      <a:pt x="56424" y="66211"/>
                    </a:cubicBezTo>
                    <a:cubicBezTo>
                      <a:pt x="56579" y="60282"/>
                      <a:pt x="57651" y="54412"/>
                      <a:pt x="59591" y="48804"/>
                    </a:cubicBezTo>
                    <a:cubicBezTo>
                      <a:pt x="60722" y="45530"/>
                      <a:pt x="62389" y="41863"/>
                      <a:pt x="61639" y="38481"/>
                    </a:cubicBezTo>
                    <a:cubicBezTo>
                      <a:pt x="67259" y="37958"/>
                      <a:pt x="72712" y="36255"/>
                      <a:pt x="77653" y="33505"/>
                    </a:cubicBezTo>
                    <a:cubicBezTo>
                      <a:pt x="80951" y="31671"/>
                      <a:pt x="84118" y="29218"/>
                      <a:pt x="85654" y="25766"/>
                    </a:cubicBezTo>
                    <a:cubicBezTo>
                      <a:pt x="86356" y="24206"/>
                      <a:pt x="86523" y="22289"/>
                      <a:pt x="86249" y="20432"/>
                    </a:cubicBezTo>
                    <a:cubicBezTo>
                      <a:pt x="86237" y="20336"/>
                      <a:pt x="86214" y="20253"/>
                      <a:pt x="86202" y="20158"/>
                    </a:cubicBezTo>
                    <a:cubicBezTo>
                      <a:pt x="86154" y="19955"/>
                      <a:pt x="86118" y="19741"/>
                      <a:pt x="86071" y="19539"/>
                    </a:cubicBezTo>
                    <a:cubicBezTo>
                      <a:pt x="86047" y="19443"/>
                      <a:pt x="86023" y="19336"/>
                      <a:pt x="85987" y="19241"/>
                    </a:cubicBezTo>
                    <a:cubicBezTo>
                      <a:pt x="85940" y="19039"/>
                      <a:pt x="85880" y="18848"/>
                      <a:pt x="85809" y="18646"/>
                    </a:cubicBezTo>
                    <a:cubicBezTo>
                      <a:pt x="85785" y="18562"/>
                      <a:pt x="85749" y="18467"/>
                      <a:pt x="85725" y="18384"/>
                    </a:cubicBezTo>
                    <a:cubicBezTo>
                      <a:pt x="85523" y="17836"/>
                      <a:pt x="85273" y="17300"/>
                      <a:pt x="84975" y="16800"/>
                    </a:cubicBezTo>
                    <a:cubicBezTo>
                      <a:pt x="84940" y="16729"/>
                      <a:pt x="84880" y="16657"/>
                      <a:pt x="84832" y="16586"/>
                    </a:cubicBezTo>
                    <a:cubicBezTo>
                      <a:pt x="84725" y="16407"/>
                      <a:pt x="84618" y="16253"/>
                      <a:pt x="84499" y="16098"/>
                    </a:cubicBezTo>
                    <a:cubicBezTo>
                      <a:pt x="84440" y="16014"/>
                      <a:pt x="84380" y="15943"/>
                      <a:pt x="84321" y="15860"/>
                    </a:cubicBezTo>
                    <a:cubicBezTo>
                      <a:pt x="84190" y="15717"/>
                      <a:pt x="84059" y="15562"/>
                      <a:pt x="83928" y="15431"/>
                    </a:cubicBezTo>
                    <a:cubicBezTo>
                      <a:pt x="83868" y="15372"/>
                      <a:pt x="83809" y="15300"/>
                      <a:pt x="83749" y="15241"/>
                    </a:cubicBezTo>
                    <a:cubicBezTo>
                      <a:pt x="83559" y="15050"/>
                      <a:pt x="83344" y="14883"/>
                      <a:pt x="83130" y="14717"/>
                    </a:cubicBezTo>
                    <a:lnTo>
                      <a:pt x="76308" y="12288"/>
                    </a:lnTo>
                    <a:cubicBezTo>
                      <a:pt x="74950" y="11121"/>
                      <a:pt x="71545" y="8895"/>
                      <a:pt x="69759" y="8811"/>
                    </a:cubicBezTo>
                    <a:cubicBezTo>
                      <a:pt x="69695" y="8808"/>
                      <a:pt x="69630" y="8807"/>
                      <a:pt x="69566" y="8807"/>
                    </a:cubicBezTo>
                    <a:cubicBezTo>
                      <a:pt x="68090" y="8807"/>
                      <a:pt x="66698" y="9579"/>
                      <a:pt x="65568" y="10538"/>
                    </a:cubicBezTo>
                    <a:cubicBezTo>
                      <a:pt x="64389" y="11538"/>
                      <a:pt x="63389" y="12752"/>
                      <a:pt x="62199" y="13740"/>
                    </a:cubicBezTo>
                    <a:cubicBezTo>
                      <a:pt x="58913" y="16431"/>
                      <a:pt x="54460" y="17134"/>
                      <a:pt x="50626" y="18967"/>
                    </a:cubicBezTo>
                    <a:cubicBezTo>
                      <a:pt x="49852" y="19348"/>
                      <a:pt x="48983" y="20241"/>
                      <a:pt x="49542" y="20908"/>
                    </a:cubicBezTo>
                    <a:cubicBezTo>
                      <a:pt x="43327" y="19479"/>
                      <a:pt x="37124" y="17431"/>
                      <a:pt x="31123" y="15300"/>
                    </a:cubicBezTo>
                    <a:cubicBezTo>
                      <a:pt x="27552" y="14026"/>
                      <a:pt x="4882" y="1"/>
                      <a:pt x="4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5"/>
              <p:cNvSpPr/>
              <p:nvPr/>
            </p:nvSpPr>
            <p:spPr>
              <a:xfrm>
                <a:off x="4627350" y="1812250"/>
                <a:ext cx="2170525" cy="2454200"/>
              </a:xfrm>
              <a:custGeom>
                <a:avLst/>
                <a:gdLst/>
                <a:ahLst/>
                <a:cxnLst/>
                <a:rect l="l" t="t" r="r" b="b"/>
                <a:pathLst>
                  <a:path w="86821" h="98168" extrusionOk="0">
                    <a:moveTo>
                      <a:pt x="5025" y="287"/>
                    </a:moveTo>
                    <a:cubicBezTo>
                      <a:pt x="6216" y="1025"/>
                      <a:pt x="27766" y="14348"/>
                      <a:pt x="31231" y="15574"/>
                    </a:cubicBezTo>
                    <a:cubicBezTo>
                      <a:pt x="36672" y="17503"/>
                      <a:pt x="43113" y="19670"/>
                      <a:pt x="49662" y="21182"/>
                    </a:cubicBezTo>
                    <a:lnTo>
                      <a:pt x="50043" y="21277"/>
                    </a:lnTo>
                    <a:lnTo>
                      <a:pt x="49793" y="20980"/>
                    </a:lnTo>
                    <a:cubicBezTo>
                      <a:pt x="49662" y="20837"/>
                      <a:pt x="49614" y="20634"/>
                      <a:pt x="49662" y="20456"/>
                    </a:cubicBezTo>
                    <a:cubicBezTo>
                      <a:pt x="49769" y="19979"/>
                      <a:pt x="50328" y="19491"/>
                      <a:pt x="50828" y="19241"/>
                    </a:cubicBezTo>
                    <a:cubicBezTo>
                      <a:pt x="52209" y="18586"/>
                      <a:pt x="53698" y="18051"/>
                      <a:pt x="55138" y="17551"/>
                    </a:cubicBezTo>
                    <a:cubicBezTo>
                      <a:pt x="57686" y="16658"/>
                      <a:pt x="60318" y="15729"/>
                      <a:pt x="62425" y="13991"/>
                    </a:cubicBezTo>
                    <a:cubicBezTo>
                      <a:pt x="63044" y="13467"/>
                      <a:pt x="63639" y="12907"/>
                      <a:pt x="64199" y="12324"/>
                    </a:cubicBezTo>
                    <a:cubicBezTo>
                      <a:pt x="64711" y="11812"/>
                      <a:pt x="65235" y="11276"/>
                      <a:pt x="65795" y="10800"/>
                    </a:cubicBezTo>
                    <a:cubicBezTo>
                      <a:pt x="66731" y="10012"/>
                      <a:pt x="68139" y="9092"/>
                      <a:pt x="69702" y="9092"/>
                    </a:cubicBezTo>
                    <a:cubicBezTo>
                      <a:pt x="69769" y="9092"/>
                      <a:pt x="69835" y="9094"/>
                      <a:pt x="69902" y="9097"/>
                    </a:cubicBezTo>
                    <a:cubicBezTo>
                      <a:pt x="71617" y="9180"/>
                      <a:pt x="74974" y="11347"/>
                      <a:pt x="76379" y="12550"/>
                    </a:cubicBezTo>
                    <a:lnTo>
                      <a:pt x="83213" y="14979"/>
                    </a:lnTo>
                    <a:cubicBezTo>
                      <a:pt x="83416" y="15146"/>
                      <a:pt x="83618" y="15312"/>
                      <a:pt x="83809" y="15491"/>
                    </a:cubicBezTo>
                    <a:cubicBezTo>
                      <a:pt x="83844" y="15527"/>
                      <a:pt x="83880" y="15562"/>
                      <a:pt x="83916" y="15610"/>
                    </a:cubicBezTo>
                    <a:lnTo>
                      <a:pt x="83975" y="15669"/>
                    </a:lnTo>
                    <a:cubicBezTo>
                      <a:pt x="84130" y="15824"/>
                      <a:pt x="84249" y="15955"/>
                      <a:pt x="84356" y="16098"/>
                    </a:cubicBezTo>
                    <a:cubicBezTo>
                      <a:pt x="84416" y="16169"/>
                      <a:pt x="84475" y="16241"/>
                      <a:pt x="84535" y="16324"/>
                    </a:cubicBezTo>
                    <a:cubicBezTo>
                      <a:pt x="84642" y="16467"/>
                      <a:pt x="84749" y="16622"/>
                      <a:pt x="84868" y="16800"/>
                    </a:cubicBezTo>
                    <a:lnTo>
                      <a:pt x="84916" y="16884"/>
                    </a:lnTo>
                    <a:cubicBezTo>
                      <a:pt x="84952" y="16931"/>
                      <a:pt x="84975" y="16979"/>
                      <a:pt x="84999" y="17027"/>
                    </a:cubicBezTo>
                    <a:cubicBezTo>
                      <a:pt x="85297" y="17515"/>
                      <a:pt x="85535" y="18039"/>
                      <a:pt x="85737" y="18575"/>
                    </a:cubicBezTo>
                    <a:cubicBezTo>
                      <a:pt x="85749" y="18634"/>
                      <a:pt x="85773" y="18694"/>
                      <a:pt x="85797" y="18753"/>
                    </a:cubicBezTo>
                    <a:lnTo>
                      <a:pt x="85821" y="18836"/>
                    </a:lnTo>
                    <a:cubicBezTo>
                      <a:pt x="85892" y="19051"/>
                      <a:pt x="85952" y="19241"/>
                      <a:pt x="85999" y="19432"/>
                    </a:cubicBezTo>
                    <a:cubicBezTo>
                      <a:pt x="86023" y="19539"/>
                      <a:pt x="86047" y="19634"/>
                      <a:pt x="86071" y="19729"/>
                    </a:cubicBezTo>
                    <a:cubicBezTo>
                      <a:pt x="86118" y="19920"/>
                      <a:pt x="86166" y="20122"/>
                      <a:pt x="86202" y="20337"/>
                    </a:cubicBezTo>
                    <a:lnTo>
                      <a:pt x="86214" y="20432"/>
                    </a:lnTo>
                    <a:cubicBezTo>
                      <a:pt x="86226" y="20491"/>
                      <a:pt x="86238" y="20551"/>
                      <a:pt x="86249" y="20610"/>
                    </a:cubicBezTo>
                    <a:cubicBezTo>
                      <a:pt x="86547" y="22515"/>
                      <a:pt x="86345" y="24385"/>
                      <a:pt x="85678" y="25861"/>
                    </a:cubicBezTo>
                    <a:cubicBezTo>
                      <a:pt x="84380" y="28766"/>
                      <a:pt x="81773" y="31278"/>
                      <a:pt x="77736" y="33541"/>
                    </a:cubicBezTo>
                    <a:cubicBezTo>
                      <a:pt x="72807" y="36267"/>
                      <a:pt x="67378" y="37958"/>
                      <a:pt x="61782" y="38494"/>
                    </a:cubicBezTo>
                    <a:lnTo>
                      <a:pt x="61627" y="38506"/>
                    </a:lnTo>
                    <a:lnTo>
                      <a:pt x="61663" y="38648"/>
                    </a:lnTo>
                    <a:cubicBezTo>
                      <a:pt x="62294" y="41518"/>
                      <a:pt x="61199" y="44530"/>
                      <a:pt x="60139" y="47459"/>
                    </a:cubicBezTo>
                    <a:cubicBezTo>
                      <a:pt x="59949" y="47959"/>
                      <a:pt x="59782" y="48423"/>
                      <a:pt x="59615" y="48900"/>
                    </a:cubicBezTo>
                    <a:cubicBezTo>
                      <a:pt x="57674" y="54519"/>
                      <a:pt x="56603" y="60413"/>
                      <a:pt x="56448" y="66354"/>
                    </a:cubicBezTo>
                    <a:cubicBezTo>
                      <a:pt x="56174" y="76629"/>
                      <a:pt x="54615" y="87119"/>
                      <a:pt x="51805" y="97548"/>
                    </a:cubicBezTo>
                    <a:cubicBezTo>
                      <a:pt x="50352" y="97810"/>
                      <a:pt x="48894" y="97907"/>
                      <a:pt x="47534" y="97907"/>
                    </a:cubicBezTo>
                    <a:cubicBezTo>
                      <a:pt x="45917" y="97907"/>
                      <a:pt x="44438" y="97770"/>
                      <a:pt x="43268" y="97608"/>
                    </a:cubicBezTo>
                    <a:cubicBezTo>
                      <a:pt x="43054" y="92381"/>
                      <a:pt x="42839" y="87035"/>
                      <a:pt x="42637" y="81868"/>
                    </a:cubicBezTo>
                    <a:lnTo>
                      <a:pt x="42637" y="81785"/>
                    </a:lnTo>
                    <a:cubicBezTo>
                      <a:pt x="42434" y="76546"/>
                      <a:pt x="42220" y="71140"/>
                      <a:pt x="41994" y="65854"/>
                    </a:cubicBezTo>
                    <a:cubicBezTo>
                      <a:pt x="41839" y="62473"/>
                      <a:pt x="42053" y="52864"/>
                      <a:pt x="42208" y="45840"/>
                    </a:cubicBezTo>
                    <a:cubicBezTo>
                      <a:pt x="42268" y="43054"/>
                      <a:pt x="42315" y="40649"/>
                      <a:pt x="42327" y="39387"/>
                    </a:cubicBezTo>
                    <a:lnTo>
                      <a:pt x="42327" y="39327"/>
                    </a:lnTo>
                    <a:lnTo>
                      <a:pt x="42280" y="39279"/>
                    </a:lnTo>
                    <a:cubicBezTo>
                      <a:pt x="36993" y="35291"/>
                      <a:pt x="32005" y="31683"/>
                      <a:pt x="27183" y="28195"/>
                    </a:cubicBezTo>
                    <a:cubicBezTo>
                      <a:pt x="17015" y="20837"/>
                      <a:pt x="8228" y="14491"/>
                      <a:pt x="298" y="7133"/>
                    </a:cubicBezTo>
                    <a:cubicBezTo>
                      <a:pt x="548" y="6371"/>
                      <a:pt x="2346" y="1049"/>
                      <a:pt x="5025" y="287"/>
                    </a:cubicBezTo>
                    <a:close/>
                    <a:moveTo>
                      <a:pt x="5049" y="1"/>
                    </a:moveTo>
                    <a:lnTo>
                      <a:pt x="5001" y="13"/>
                    </a:lnTo>
                    <a:cubicBezTo>
                      <a:pt x="1977" y="799"/>
                      <a:pt x="84" y="6871"/>
                      <a:pt x="24" y="7133"/>
                    </a:cubicBezTo>
                    <a:lnTo>
                      <a:pt x="1" y="7204"/>
                    </a:lnTo>
                    <a:lnTo>
                      <a:pt x="60" y="7264"/>
                    </a:lnTo>
                    <a:cubicBezTo>
                      <a:pt x="8002" y="14645"/>
                      <a:pt x="16824" y="21015"/>
                      <a:pt x="27028" y="28397"/>
                    </a:cubicBezTo>
                    <a:cubicBezTo>
                      <a:pt x="31826" y="31862"/>
                      <a:pt x="36791" y="35458"/>
                      <a:pt x="42053" y="39446"/>
                    </a:cubicBezTo>
                    <a:cubicBezTo>
                      <a:pt x="42042" y="40720"/>
                      <a:pt x="41994" y="43089"/>
                      <a:pt x="41934" y="45840"/>
                    </a:cubicBezTo>
                    <a:cubicBezTo>
                      <a:pt x="41780" y="52864"/>
                      <a:pt x="41577" y="62473"/>
                      <a:pt x="41720" y="65866"/>
                    </a:cubicBezTo>
                    <a:cubicBezTo>
                      <a:pt x="41946" y="71188"/>
                      <a:pt x="42161" y="76582"/>
                      <a:pt x="42363" y="81808"/>
                    </a:cubicBezTo>
                    <a:cubicBezTo>
                      <a:pt x="42565" y="87035"/>
                      <a:pt x="42780" y="92441"/>
                      <a:pt x="43006" y="97727"/>
                    </a:cubicBezTo>
                    <a:lnTo>
                      <a:pt x="43006" y="97834"/>
                    </a:lnTo>
                    <a:lnTo>
                      <a:pt x="43113" y="97846"/>
                    </a:lnTo>
                    <a:cubicBezTo>
                      <a:pt x="44578" y="98060"/>
                      <a:pt x="46042" y="98156"/>
                      <a:pt x="47507" y="98168"/>
                    </a:cubicBezTo>
                    <a:cubicBezTo>
                      <a:pt x="48983" y="98168"/>
                      <a:pt x="50459" y="98037"/>
                      <a:pt x="51912" y="97775"/>
                    </a:cubicBezTo>
                    <a:lnTo>
                      <a:pt x="51995" y="97763"/>
                    </a:lnTo>
                    <a:lnTo>
                      <a:pt x="52019" y="97679"/>
                    </a:lnTo>
                    <a:cubicBezTo>
                      <a:pt x="54841" y="87214"/>
                      <a:pt x="56412" y="76665"/>
                      <a:pt x="56686" y="66354"/>
                    </a:cubicBezTo>
                    <a:cubicBezTo>
                      <a:pt x="56853" y="60437"/>
                      <a:pt x="57913" y="54579"/>
                      <a:pt x="59853" y="48983"/>
                    </a:cubicBezTo>
                    <a:cubicBezTo>
                      <a:pt x="60008" y="48519"/>
                      <a:pt x="60187" y="48054"/>
                      <a:pt x="60353" y="47566"/>
                    </a:cubicBezTo>
                    <a:lnTo>
                      <a:pt x="60365" y="47542"/>
                    </a:lnTo>
                    <a:cubicBezTo>
                      <a:pt x="61425" y="44625"/>
                      <a:pt x="62520" y="41625"/>
                      <a:pt x="61937" y="38732"/>
                    </a:cubicBezTo>
                    <a:cubicBezTo>
                      <a:pt x="67533" y="38184"/>
                      <a:pt x="72950" y="36481"/>
                      <a:pt x="77856" y="33755"/>
                    </a:cubicBezTo>
                    <a:cubicBezTo>
                      <a:pt x="81951" y="31469"/>
                      <a:pt x="84594" y="28921"/>
                      <a:pt x="85916" y="25956"/>
                    </a:cubicBezTo>
                    <a:cubicBezTo>
                      <a:pt x="86607" y="24432"/>
                      <a:pt x="86821" y="22527"/>
                      <a:pt x="86523" y="20575"/>
                    </a:cubicBezTo>
                    <a:cubicBezTo>
                      <a:pt x="86511" y="20503"/>
                      <a:pt x="86499" y="20444"/>
                      <a:pt x="86488" y="20372"/>
                    </a:cubicBezTo>
                    <a:lnTo>
                      <a:pt x="86464" y="20289"/>
                    </a:lnTo>
                    <a:cubicBezTo>
                      <a:pt x="86428" y="20063"/>
                      <a:pt x="86380" y="19860"/>
                      <a:pt x="86333" y="19670"/>
                    </a:cubicBezTo>
                    <a:cubicBezTo>
                      <a:pt x="86309" y="19563"/>
                      <a:pt x="86285" y="19456"/>
                      <a:pt x="86261" y="19360"/>
                    </a:cubicBezTo>
                    <a:cubicBezTo>
                      <a:pt x="86214" y="19170"/>
                      <a:pt x="86154" y="18967"/>
                      <a:pt x="86083" y="18753"/>
                    </a:cubicBezTo>
                    <a:lnTo>
                      <a:pt x="86047" y="18658"/>
                    </a:lnTo>
                    <a:cubicBezTo>
                      <a:pt x="86023" y="18598"/>
                      <a:pt x="86011" y="18539"/>
                      <a:pt x="85988" y="18491"/>
                    </a:cubicBezTo>
                    <a:cubicBezTo>
                      <a:pt x="85785" y="17932"/>
                      <a:pt x="85535" y="17396"/>
                      <a:pt x="85249" y="16884"/>
                    </a:cubicBezTo>
                    <a:cubicBezTo>
                      <a:pt x="85214" y="16836"/>
                      <a:pt x="85178" y="16777"/>
                      <a:pt x="85142" y="16741"/>
                    </a:cubicBezTo>
                    <a:lnTo>
                      <a:pt x="85095" y="16670"/>
                    </a:lnTo>
                    <a:cubicBezTo>
                      <a:pt x="84987" y="16479"/>
                      <a:pt x="84868" y="16324"/>
                      <a:pt x="84761" y="16169"/>
                    </a:cubicBezTo>
                    <a:cubicBezTo>
                      <a:pt x="84702" y="16086"/>
                      <a:pt x="84642" y="16015"/>
                      <a:pt x="84571" y="15931"/>
                    </a:cubicBezTo>
                    <a:cubicBezTo>
                      <a:pt x="84464" y="15788"/>
                      <a:pt x="84333" y="15646"/>
                      <a:pt x="84178" y="15491"/>
                    </a:cubicBezTo>
                    <a:lnTo>
                      <a:pt x="84130" y="15431"/>
                    </a:lnTo>
                    <a:cubicBezTo>
                      <a:pt x="84083" y="15384"/>
                      <a:pt x="84047" y="15336"/>
                      <a:pt x="83999" y="15300"/>
                    </a:cubicBezTo>
                    <a:cubicBezTo>
                      <a:pt x="83797" y="15098"/>
                      <a:pt x="83582" y="14919"/>
                      <a:pt x="83356" y="14753"/>
                    </a:cubicBezTo>
                    <a:lnTo>
                      <a:pt x="76534" y="12324"/>
                    </a:lnTo>
                    <a:cubicBezTo>
                      <a:pt x="75200" y="11181"/>
                      <a:pt x="71771" y="8919"/>
                      <a:pt x="69926" y="8823"/>
                    </a:cubicBezTo>
                    <a:cubicBezTo>
                      <a:pt x="69865" y="8821"/>
                      <a:pt x="69804" y="8819"/>
                      <a:pt x="69743" y="8819"/>
                    </a:cubicBezTo>
                    <a:cubicBezTo>
                      <a:pt x="68436" y="8819"/>
                      <a:pt x="67016" y="9425"/>
                      <a:pt x="65640" y="10585"/>
                    </a:cubicBezTo>
                    <a:cubicBezTo>
                      <a:pt x="65068" y="11074"/>
                      <a:pt x="64532" y="11609"/>
                      <a:pt x="64020" y="12133"/>
                    </a:cubicBezTo>
                    <a:cubicBezTo>
                      <a:pt x="63461" y="12717"/>
                      <a:pt x="62877" y="13264"/>
                      <a:pt x="62258" y="13788"/>
                    </a:cubicBezTo>
                    <a:cubicBezTo>
                      <a:pt x="60175" y="15491"/>
                      <a:pt x="57567" y="16408"/>
                      <a:pt x="55031" y="17301"/>
                    </a:cubicBezTo>
                    <a:cubicBezTo>
                      <a:pt x="53591" y="17813"/>
                      <a:pt x="52102" y="18336"/>
                      <a:pt x="50709" y="19003"/>
                    </a:cubicBezTo>
                    <a:cubicBezTo>
                      <a:pt x="50174" y="19265"/>
                      <a:pt x="49519" y="19813"/>
                      <a:pt x="49400" y="20396"/>
                    </a:cubicBezTo>
                    <a:cubicBezTo>
                      <a:pt x="49364" y="20539"/>
                      <a:pt x="49376" y="20706"/>
                      <a:pt x="49423" y="20861"/>
                    </a:cubicBezTo>
                    <a:cubicBezTo>
                      <a:pt x="42982" y="19348"/>
                      <a:pt x="36660" y="17217"/>
                      <a:pt x="31314" y="15312"/>
                    </a:cubicBezTo>
                    <a:cubicBezTo>
                      <a:pt x="27790" y="14074"/>
                      <a:pt x="5323" y="167"/>
                      <a:pt x="5096" y="25"/>
                    </a:cubicBezTo>
                    <a:lnTo>
                      <a:pt x="50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5"/>
              <p:cNvSpPr/>
              <p:nvPr/>
            </p:nvSpPr>
            <p:spPr>
              <a:xfrm>
                <a:off x="6365675" y="1975075"/>
                <a:ext cx="356600" cy="302750"/>
              </a:xfrm>
              <a:custGeom>
                <a:avLst/>
                <a:gdLst/>
                <a:ahLst/>
                <a:cxnLst/>
                <a:rect l="l" t="t" r="r" b="b"/>
                <a:pathLst>
                  <a:path w="14264" h="12110" extrusionOk="0">
                    <a:moveTo>
                      <a:pt x="7632" y="1"/>
                    </a:moveTo>
                    <a:lnTo>
                      <a:pt x="6429" y="5513"/>
                    </a:lnTo>
                    <a:cubicBezTo>
                      <a:pt x="5906" y="5096"/>
                      <a:pt x="5346" y="4703"/>
                      <a:pt x="4763" y="4358"/>
                    </a:cubicBezTo>
                    <a:cubicBezTo>
                      <a:pt x="2881" y="6525"/>
                      <a:pt x="1143" y="9466"/>
                      <a:pt x="0" y="12109"/>
                    </a:cubicBezTo>
                    <a:cubicBezTo>
                      <a:pt x="3477" y="9787"/>
                      <a:pt x="7799" y="9204"/>
                      <a:pt x="11966" y="8859"/>
                    </a:cubicBezTo>
                    <a:cubicBezTo>
                      <a:pt x="12585" y="8811"/>
                      <a:pt x="13252" y="8752"/>
                      <a:pt x="13752" y="8359"/>
                    </a:cubicBezTo>
                    <a:lnTo>
                      <a:pt x="13359" y="8097"/>
                    </a:lnTo>
                    <a:lnTo>
                      <a:pt x="14264" y="655"/>
                    </a:lnTo>
                    <a:lnTo>
                      <a:pt x="7632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5"/>
              <p:cNvSpPr/>
              <p:nvPr/>
            </p:nvSpPr>
            <p:spPr>
              <a:xfrm>
                <a:off x="6359425" y="1972100"/>
                <a:ext cx="36612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12538" extrusionOk="0">
                    <a:moveTo>
                      <a:pt x="7965" y="239"/>
                    </a:moveTo>
                    <a:lnTo>
                      <a:pt x="14395" y="870"/>
                    </a:lnTo>
                    <a:lnTo>
                      <a:pt x="13490" y="8251"/>
                    </a:lnTo>
                    <a:lnTo>
                      <a:pt x="13490" y="8263"/>
                    </a:lnTo>
                    <a:lnTo>
                      <a:pt x="13799" y="8478"/>
                    </a:lnTo>
                    <a:cubicBezTo>
                      <a:pt x="13335" y="8775"/>
                      <a:pt x="12728" y="8823"/>
                      <a:pt x="12192" y="8871"/>
                    </a:cubicBezTo>
                    <a:cubicBezTo>
                      <a:pt x="8394" y="9168"/>
                      <a:pt x="4060" y="9692"/>
                      <a:pt x="500" y="11930"/>
                    </a:cubicBezTo>
                    <a:cubicBezTo>
                      <a:pt x="1679" y="9275"/>
                      <a:pt x="3370" y="6549"/>
                      <a:pt x="5036" y="4620"/>
                    </a:cubicBezTo>
                    <a:cubicBezTo>
                      <a:pt x="5501" y="4894"/>
                      <a:pt x="5953" y="5203"/>
                      <a:pt x="6370" y="5537"/>
                    </a:cubicBezTo>
                    <a:lnTo>
                      <a:pt x="6751" y="5834"/>
                    </a:lnTo>
                    <a:lnTo>
                      <a:pt x="7965" y="239"/>
                    </a:lnTo>
                    <a:close/>
                    <a:moveTo>
                      <a:pt x="7787" y="0"/>
                    </a:moveTo>
                    <a:lnTo>
                      <a:pt x="6596" y="5442"/>
                    </a:lnTo>
                    <a:lnTo>
                      <a:pt x="6501" y="5358"/>
                    </a:lnTo>
                    <a:cubicBezTo>
                      <a:pt x="6048" y="5001"/>
                      <a:pt x="5572" y="4668"/>
                      <a:pt x="5060" y="4370"/>
                    </a:cubicBezTo>
                    <a:lnTo>
                      <a:pt x="4989" y="4334"/>
                    </a:lnTo>
                    <a:lnTo>
                      <a:pt x="4917" y="4394"/>
                    </a:lnTo>
                    <a:cubicBezTo>
                      <a:pt x="3131" y="6454"/>
                      <a:pt x="1345" y="9359"/>
                      <a:pt x="143" y="12192"/>
                    </a:cubicBezTo>
                    <a:lnTo>
                      <a:pt x="0" y="12538"/>
                    </a:lnTo>
                    <a:lnTo>
                      <a:pt x="310" y="12323"/>
                    </a:lnTo>
                    <a:cubicBezTo>
                      <a:pt x="3870" y="9942"/>
                      <a:pt x="8323" y="9406"/>
                      <a:pt x="12216" y="9085"/>
                    </a:cubicBezTo>
                    <a:cubicBezTo>
                      <a:pt x="12811" y="9037"/>
                      <a:pt x="13537" y="8978"/>
                      <a:pt x="14061" y="8561"/>
                    </a:cubicBezTo>
                    <a:lnTo>
                      <a:pt x="14180" y="8466"/>
                    </a:lnTo>
                    <a:lnTo>
                      <a:pt x="13728" y="8168"/>
                    </a:lnTo>
                    <a:lnTo>
                      <a:pt x="14645" y="679"/>
                    </a:lnTo>
                    <a:lnTo>
                      <a:pt x="78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5"/>
              <p:cNvSpPr/>
              <p:nvPr/>
            </p:nvSpPr>
            <p:spPr>
              <a:xfrm>
                <a:off x="6479075" y="1617800"/>
                <a:ext cx="399775" cy="50632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20253" extrusionOk="0">
                    <a:moveTo>
                      <a:pt x="7792" y="1"/>
                    </a:moveTo>
                    <a:cubicBezTo>
                      <a:pt x="2623" y="1"/>
                      <a:pt x="1251" y="5386"/>
                      <a:pt x="1251" y="5386"/>
                    </a:cubicBezTo>
                    <a:cubicBezTo>
                      <a:pt x="238" y="8517"/>
                      <a:pt x="0" y="11851"/>
                      <a:pt x="560" y="15101"/>
                    </a:cubicBezTo>
                    <a:cubicBezTo>
                      <a:pt x="786" y="16363"/>
                      <a:pt x="1381" y="17518"/>
                      <a:pt x="2274" y="18435"/>
                    </a:cubicBezTo>
                    <a:cubicBezTo>
                      <a:pt x="2978" y="19161"/>
                      <a:pt x="4681" y="20253"/>
                      <a:pt x="6802" y="20253"/>
                    </a:cubicBezTo>
                    <a:cubicBezTo>
                      <a:pt x="8125" y="20253"/>
                      <a:pt x="9612" y="19828"/>
                      <a:pt x="11121" y="18625"/>
                    </a:cubicBezTo>
                    <a:cubicBezTo>
                      <a:pt x="11919" y="17982"/>
                      <a:pt x="12419" y="17054"/>
                      <a:pt x="12895" y="16161"/>
                    </a:cubicBezTo>
                    <a:cubicBezTo>
                      <a:pt x="14074" y="13958"/>
                      <a:pt x="15633" y="9600"/>
                      <a:pt x="15764" y="6517"/>
                    </a:cubicBezTo>
                    <a:cubicBezTo>
                      <a:pt x="15990" y="1349"/>
                      <a:pt x="10490" y="433"/>
                      <a:pt x="10490" y="433"/>
                    </a:cubicBezTo>
                    <a:cubicBezTo>
                      <a:pt x="9492" y="131"/>
                      <a:pt x="8596" y="1"/>
                      <a:pt x="7792" y="1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5"/>
              <p:cNvSpPr/>
              <p:nvPr/>
            </p:nvSpPr>
            <p:spPr>
              <a:xfrm>
                <a:off x="6475800" y="1614525"/>
                <a:ext cx="406325" cy="5126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20507" extrusionOk="0">
                    <a:moveTo>
                      <a:pt x="7861" y="254"/>
                    </a:moveTo>
                    <a:cubicBezTo>
                      <a:pt x="7884" y="254"/>
                      <a:pt x="7907" y="254"/>
                      <a:pt x="7930" y="254"/>
                    </a:cubicBezTo>
                    <a:cubicBezTo>
                      <a:pt x="8835" y="266"/>
                      <a:pt x="9740" y="409"/>
                      <a:pt x="10609" y="683"/>
                    </a:cubicBezTo>
                    <a:cubicBezTo>
                      <a:pt x="10645" y="695"/>
                      <a:pt x="15979" y="1659"/>
                      <a:pt x="15764" y="6636"/>
                    </a:cubicBezTo>
                    <a:cubicBezTo>
                      <a:pt x="15633" y="9803"/>
                      <a:pt x="14014" y="14161"/>
                      <a:pt x="12907" y="16232"/>
                    </a:cubicBezTo>
                    <a:cubicBezTo>
                      <a:pt x="12466" y="17066"/>
                      <a:pt x="11966" y="18018"/>
                      <a:pt x="11168" y="18649"/>
                    </a:cubicBezTo>
                    <a:cubicBezTo>
                      <a:pt x="9685" y="19836"/>
                      <a:pt x="8229" y="20250"/>
                      <a:pt x="6937" y="20250"/>
                    </a:cubicBezTo>
                    <a:cubicBezTo>
                      <a:pt x="4807" y="20250"/>
                      <a:pt x="3123" y="19123"/>
                      <a:pt x="2501" y="18471"/>
                    </a:cubicBezTo>
                    <a:cubicBezTo>
                      <a:pt x="1632" y="17578"/>
                      <a:pt x="1048" y="16447"/>
                      <a:pt x="822" y="15208"/>
                    </a:cubicBezTo>
                    <a:cubicBezTo>
                      <a:pt x="274" y="11982"/>
                      <a:pt x="512" y="8660"/>
                      <a:pt x="1512" y="5540"/>
                    </a:cubicBezTo>
                    <a:cubicBezTo>
                      <a:pt x="1524" y="5505"/>
                      <a:pt x="2322" y="2469"/>
                      <a:pt x="4894" y="1016"/>
                    </a:cubicBezTo>
                    <a:cubicBezTo>
                      <a:pt x="5802" y="515"/>
                      <a:pt x="6825" y="254"/>
                      <a:pt x="7861" y="254"/>
                    </a:cubicBezTo>
                    <a:close/>
                    <a:moveTo>
                      <a:pt x="7922" y="1"/>
                    </a:moveTo>
                    <a:cubicBezTo>
                      <a:pt x="6758" y="1"/>
                      <a:pt x="5697" y="267"/>
                      <a:pt x="4751" y="802"/>
                    </a:cubicBezTo>
                    <a:cubicBezTo>
                      <a:pt x="2108" y="2290"/>
                      <a:pt x="1262" y="5445"/>
                      <a:pt x="1251" y="5469"/>
                    </a:cubicBezTo>
                    <a:cubicBezTo>
                      <a:pt x="239" y="8624"/>
                      <a:pt x="0" y="11982"/>
                      <a:pt x="560" y="15256"/>
                    </a:cubicBezTo>
                    <a:cubicBezTo>
                      <a:pt x="786" y="16542"/>
                      <a:pt x="1405" y="17721"/>
                      <a:pt x="2310" y="18649"/>
                    </a:cubicBezTo>
                    <a:cubicBezTo>
                      <a:pt x="2929" y="19292"/>
                      <a:pt x="4691" y="20507"/>
                      <a:pt x="6942" y="20507"/>
                    </a:cubicBezTo>
                    <a:cubicBezTo>
                      <a:pt x="8478" y="20507"/>
                      <a:pt x="9954" y="19959"/>
                      <a:pt x="11323" y="18852"/>
                    </a:cubicBezTo>
                    <a:cubicBezTo>
                      <a:pt x="12169" y="18185"/>
                      <a:pt x="12681" y="17220"/>
                      <a:pt x="13133" y="16351"/>
                    </a:cubicBezTo>
                    <a:cubicBezTo>
                      <a:pt x="14252" y="14256"/>
                      <a:pt x="15883" y="9862"/>
                      <a:pt x="16026" y="6648"/>
                    </a:cubicBezTo>
                    <a:cubicBezTo>
                      <a:pt x="16252" y="1445"/>
                      <a:pt x="10704" y="445"/>
                      <a:pt x="10656" y="433"/>
                    </a:cubicBezTo>
                    <a:cubicBezTo>
                      <a:pt x="9692" y="145"/>
                      <a:pt x="8779" y="1"/>
                      <a:pt x="7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5"/>
              <p:cNvSpPr/>
              <p:nvPr/>
            </p:nvSpPr>
            <p:spPr>
              <a:xfrm>
                <a:off x="6534150" y="2076575"/>
                <a:ext cx="12950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2178" extrusionOk="0">
                    <a:moveTo>
                      <a:pt x="0" y="1"/>
                    </a:moveTo>
                    <a:cubicBezTo>
                      <a:pt x="71" y="655"/>
                      <a:pt x="524" y="1191"/>
                      <a:pt x="893" y="1477"/>
                    </a:cubicBezTo>
                    <a:cubicBezTo>
                      <a:pt x="1226" y="1739"/>
                      <a:pt x="1607" y="1929"/>
                      <a:pt x="2012" y="2025"/>
                    </a:cubicBezTo>
                    <a:cubicBezTo>
                      <a:pt x="2442" y="2127"/>
                      <a:pt x="2880" y="2178"/>
                      <a:pt x="3318" y="2178"/>
                    </a:cubicBezTo>
                    <a:cubicBezTo>
                      <a:pt x="3947" y="2178"/>
                      <a:pt x="4575" y="2073"/>
                      <a:pt x="5179" y="1870"/>
                    </a:cubicBezTo>
                    <a:lnTo>
                      <a:pt x="5179" y="1870"/>
                    </a:lnTo>
                    <a:cubicBezTo>
                      <a:pt x="4983" y="1888"/>
                      <a:pt x="4790" y="1897"/>
                      <a:pt x="4601" y="1897"/>
                    </a:cubicBezTo>
                    <a:cubicBezTo>
                      <a:pt x="2485" y="1897"/>
                      <a:pt x="783" y="805"/>
                      <a:pt x="83" y="8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5"/>
              <p:cNvSpPr/>
              <p:nvPr/>
            </p:nvSpPr>
            <p:spPr>
              <a:xfrm>
                <a:off x="6532350" y="2076575"/>
                <a:ext cx="1441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252" extrusionOk="0">
                    <a:moveTo>
                      <a:pt x="203" y="227"/>
                    </a:moveTo>
                    <a:lnTo>
                      <a:pt x="203" y="227"/>
                    </a:lnTo>
                    <a:cubicBezTo>
                      <a:pt x="1406" y="1322"/>
                      <a:pt x="2977" y="1941"/>
                      <a:pt x="4608" y="1977"/>
                    </a:cubicBezTo>
                    <a:cubicBezTo>
                      <a:pt x="4212" y="2062"/>
                      <a:pt x="3810" y="2104"/>
                      <a:pt x="3409" y="2104"/>
                    </a:cubicBezTo>
                    <a:cubicBezTo>
                      <a:pt x="2967" y="2104"/>
                      <a:pt x="2527" y="2053"/>
                      <a:pt x="2096" y="1953"/>
                    </a:cubicBezTo>
                    <a:cubicBezTo>
                      <a:pt x="1703" y="1858"/>
                      <a:pt x="1334" y="1679"/>
                      <a:pt x="1013" y="1417"/>
                    </a:cubicBezTo>
                    <a:cubicBezTo>
                      <a:pt x="632" y="1120"/>
                      <a:pt x="346" y="703"/>
                      <a:pt x="203" y="227"/>
                    </a:cubicBezTo>
                    <a:close/>
                    <a:moveTo>
                      <a:pt x="155" y="1"/>
                    </a:moveTo>
                    <a:lnTo>
                      <a:pt x="1" y="24"/>
                    </a:lnTo>
                    <a:cubicBezTo>
                      <a:pt x="96" y="822"/>
                      <a:pt x="727" y="1394"/>
                      <a:pt x="917" y="1548"/>
                    </a:cubicBezTo>
                    <a:cubicBezTo>
                      <a:pt x="1251" y="1810"/>
                      <a:pt x="1644" y="2001"/>
                      <a:pt x="2060" y="2108"/>
                    </a:cubicBezTo>
                    <a:cubicBezTo>
                      <a:pt x="2489" y="2203"/>
                      <a:pt x="2930" y="2251"/>
                      <a:pt x="3382" y="2251"/>
                    </a:cubicBezTo>
                    <a:cubicBezTo>
                      <a:pt x="3414" y="2251"/>
                      <a:pt x="3447" y="2252"/>
                      <a:pt x="3479" y="2252"/>
                    </a:cubicBezTo>
                    <a:cubicBezTo>
                      <a:pt x="4088" y="2252"/>
                      <a:pt x="4687" y="2145"/>
                      <a:pt x="5275" y="1953"/>
                    </a:cubicBezTo>
                    <a:lnTo>
                      <a:pt x="5763" y="1763"/>
                    </a:lnTo>
                    <a:lnTo>
                      <a:pt x="5239" y="1810"/>
                    </a:lnTo>
                    <a:cubicBezTo>
                      <a:pt x="5048" y="1828"/>
                      <a:pt x="4860" y="1837"/>
                      <a:pt x="4675" y="1837"/>
                    </a:cubicBezTo>
                    <a:cubicBezTo>
                      <a:pt x="2523" y="1837"/>
                      <a:pt x="828" y="694"/>
                      <a:pt x="203" y="36"/>
                    </a:cubicBezTo>
                    <a:lnTo>
                      <a:pt x="167" y="84"/>
                    </a:lnTo>
                    <a:cubicBezTo>
                      <a:pt x="155" y="48"/>
                      <a:pt x="155" y="24"/>
                      <a:pt x="155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5"/>
              <p:cNvSpPr/>
              <p:nvPr/>
            </p:nvSpPr>
            <p:spPr>
              <a:xfrm>
                <a:off x="6542475" y="1546750"/>
                <a:ext cx="370000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4800" h="15658" extrusionOk="0">
                    <a:moveTo>
                      <a:pt x="1667" y="0"/>
                    </a:moveTo>
                    <a:cubicBezTo>
                      <a:pt x="1667" y="1108"/>
                      <a:pt x="1715" y="2215"/>
                      <a:pt x="1798" y="3334"/>
                    </a:cubicBezTo>
                    <a:cubicBezTo>
                      <a:pt x="1143" y="3203"/>
                      <a:pt x="524" y="2917"/>
                      <a:pt x="0" y="2513"/>
                    </a:cubicBezTo>
                    <a:lnTo>
                      <a:pt x="0" y="2513"/>
                    </a:lnTo>
                    <a:cubicBezTo>
                      <a:pt x="465" y="4537"/>
                      <a:pt x="1608" y="6335"/>
                      <a:pt x="3227" y="7632"/>
                    </a:cubicBezTo>
                    <a:lnTo>
                      <a:pt x="2251" y="7489"/>
                    </a:lnTo>
                    <a:lnTo>
                      <a:pt x="2251" y="7489"/>
                    </a:lnTo>
                    <a:cubicBezTo>
                      <a:pt x="3334" y="8894"/>
                      <a:pt x="4918" y="9823"/>
                      <a:pt x="6668" y="10085"/>
                    </a:cubicBezTo>
                    <a:cubicBezTo>
                      <a:pt x="6940" y="10124"/>
                      <a:pt x="7217" y="10143"/>
                      <a:pt x="7497" y="10143"/>
                    </a:cubicBezTo>
                    <a:cubicBezTo>
                      <a:pt x="8993" y="10143"/>
                      <a:pt x="10556" y="9600"/>
                      <a:pt x="11740" y="8728"/>
                    </a:cubicBezTo>
                    <a:lnTo>
                      <a:pt x="11740" y="8728"/>
                    </a:lnTo>
                    <a:cubicBezTo>
                      <a:pt x="11430" y="11049"/>
                      <a:pt x="11383" y="13490"/>
                      <a:pt x="12085" y="15657"/>
                    </a:cubicBezTo>
                    <a:cubicBezTo>
                      <a:pt x="12859" y="15109"/>
                      <a:pt x="13383" y="14276"/>
                      <a:pt x="13716" y="13383"/>
                    </a:cubicBezTo>
                    <a:cubicBezTo>
                      <a:pt x="14062" y="12502"/>
                      <a:pt x="14228" y="11561"/>
                      <a:pt x="14383" y="10621"/>
                    </a:cubicBezTo>
                    <a:cubicBezTo>
                      <a:pt x="14443" y="10335"/>
                      <a:pt x="14490" y="10037"/>
                      <a:pt x="14514" y="9740"/>
                    </a:cubicBezTo>
                    <a:cubicBezTo>
                      <a:pt x="14800" y="3644"/>
                      <a:pt x="8525" y="2108"/>
                      <a:pt x="7704" y="2013"/>
                    </a:cubicBezTo>
                    <a:cubicBezTo>
                      <a:pt x="7511" y="1989"/>
                      <a:pt x="7316" y="1982"/>
                      <a:pt x="7120" y="1982"/>
                    </a:cubicBezTo>
                    <a:cubicBezTo>
                      <a:pt x="6802" y="1982"/>
                      <a:pt x="6481" y="2001"/>
                      <a:pt x="6160" y="2001"/>
                    </a:cubicBezTo>
                    <a:cubicBezTo>
                      <a:pt x="5984" y="2001"/>
                      <a:pt x="5807" y="1995"/>
                      <a:pt x="5632" y="1977"/>
                    </a:cubicBezTo>
                    <a:cubicBezTo>
                      <a:pt x="4953" y="1894"/>
                      <a:pt x="4215" y="1536"/>
                      <a:pt x="4025" y="870"/>
                    </a:cubicBezTo>
                    <a:lnTo>
                      <a:pt x="4025" y="870"/>
                    </a:lnTo>
                    <a:cubicBezTo>
                      <a:pt x="4060" y="1382"/>
                      <a:pt x="4108" y="1894"/>
                      <a:pt x="4144" y="2405"/>
                    </a:cubicBezTo>
                    <a:cubicBezTo>
                      <a:pt x="2953" y="2096"/>
                      <a:pt x="2001" y="1179"/>
                      <a:pt x="1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55"/>
              <p:cNvSpPr/>
              <p:nvPr/>
            </p:nvSpPr>
            <p:spPr>
              <a:xfrm>
                <a:off x="6539500" y="1532450"/>
                <a:ext cx="370600" cy="408725"/>
              </a:xfrm>
              <a:custGeom>
                <a:avLst/>
                <a:gdLst/>
                <a:ahLst/>
                <a:cxnLst/>
                <a:rect l="l" t="t" r="r" b="b"/>
                <a:pathLst>
                  <a:path w="14824" h="16349" extrusionOk="0">
                    <a:moveTo>
                      <a:pt x="1858" y="1013"/>
                    </a:moveTo>
                    <a:lnTo>
                      <a:pt x="1858" y="1013"/>
                    </a:lnTo>
                    <a:cubicBezTo>
                      <a:pt x="2298" y="2025"/>
                      <a:pt x="3167" y="2775"/>
                      <a:pt x="4239" y="3049"/>
                    </a:cubicBezTo>
                    <a:lnTo>
                      <a:pt x="4334" y="3073"/>
                    </a:lnTo>
                    <a:lnTo>
                      <a:pt x="4239" y="1835"/>
                    </a:lnTo>
                    <a:lnTo>
                      <a:pt x="4239" y="1835"/>
                    </a:lnTo>
                    <a:cubicBezTo>
                      <a:pt x="4572" y="2323"/>
                      <a:pt x="5215" y="2561"/>
                      <a:pt x="5739" y="2620"/>
                    </a:cubicBezTo>
                    <a:cubicBezTo>
                      <a:pt x="5953" y="2635"/>
                      <a:pt x="6166" y="2645"/>
                      <a:pt x="6379" y="2645"/>
                    </a:cubicBezTo>
                    <a:cubicBezTo>
                      <a:pt x="6511" y="2645"/>
                      <a:pt x="6643" y="2641"/>
                      <a:pt x="6775" y="2632"/>
                    </a:cubicBezTo>
                    <a:cubicBezTo>
                      <a:pt x="6901" y="2628"/>
                      <a:pt x="7028" y="2625"/>
                      <a:pt x="7154" y="2625"/>
                    </a:cubicBezTo>
                    <a:cubicBezTo>
                      <a:pt x="7373" y="2625"/>
                      <a:pt x="7592" y="2633"/>
                      <a:pt x="7811" y="2656"/>
                    </a:cubicBezTo>
                    <a:cubicBezTo>
                      <a:pt x="8204" y="2704"/>
                      <a:pt x="9978" y="3120"/>
                      <a:pt x="11597" y="4263"/>
                    </a:cubicBezTo>
                    <a:cubicBezTo>
                      <a:pt x="13681" y="5740"/>
                      <a:pt x="14681" y="7776"/>
                      <a:pt x="14562" y="10312"/>
                    </a:cubicBezTo>
                    <a:cubicBezTo>
                      <a:pt x="14550" y="10526"/>
                      <a:pt x="14514" y="10740"/>
                      <a:pt x="14466" y="10955"/>
                    </a:cubicBezTo>
                    <a:cubicBezTo>
                      <a:pt x="14455" y="11038"/>
                      <a:pt x="14443" y="11109"/>
                      <a:pt x="14431" y="11181"/>
                    </a:cubicBezTo>
                    <a:cubicBezTo>
                      <a:pt x="14276" y="12098"/>
                      <a:pt x="14109" y="13050"/>
                      <a:pt x="13776" y="13931"/>
                    </a:cubicBezTo>
                    <a:cubicBezTo>
                      <a:pt x="13419" y="14872"/>
                      <a:pt x="12883" y="15622"/>
                      <a:pt x="12240" y="16110"/>
                    </a:cubicBezTo>
                    <a:cubicBezTo>
                      <a:pt x="11668" y="14241"/>
                      <a:pt x="11561" y="12014"/>
                      <a:pt x="11930" y="9312"/>
                    </a:cubicBezTo>
                    <a:lnTo>
                      <a:pt x="11954" y="9145"/>
                    </a:lnTo>
                    <a:lnTo>
                      <a:pt x="11799" y="9240"/>
                    </a:lnTo>
                    <a:cubicBezTo>
                      <a:pt x="10582" y="10138"/>
                      <a:pt x="9031" y="10643"/>
                      <a:pt x="7593" y="10643"/>
                    </a:cubicBezTo>
                    <a:cubicBezTo>
                      <a:pt x="7315" y="10643"/>
                      <a:pt x="7041" y="10624"/>
                      <a:pt x="6775" y="10586"/>
                    </a:cubicBezTo>
                    <a:cubicBezTo>
                      <a:pt x="5108" y="10336"/>
                      <a:pt x="3596" y="9466"/>
                      <a:pt x="2536" y="8169"/>
                    </a:cubicBezTo>
                    <a:lnTo>
                      <a:pt x="2536" y="8169"/>
                    </a:lnTo>
                    <a:lnTo>
                      <a:pt x="3596" y="8323"/>
                    </a:lnTo>
                    <a:lnTo>
                      <a:pt x="3596" y="8323"/>
                    </a:lnTo>
                    <a:lnTo>
                      <a:pt x="3370" y="8145"/>
                    </a:lnTo>
                    <a:cubicBezTo>
                      <a:pt x="1822" y="6907"/>
                      <a:pt x="715" y="5192"/>
                      <a:pt x="215" y="3263"/>
                    </a:cubicBezTo>
                    <a:lnTo>
                      <a:pt x="215" y="3263"/>
                    </a:lnTo>
                    <a:cubicBezTo>
                      <a:pt x="715" y="3609"/>
                      <a:pt x="1286" y="3859"/>
                      <a:pt x="1882" y="3978"/>
                    </a:cubicBezTo>
                    <a:lnTo>
                      <a:pt x="1989" y="3990"/>
                    </a:lnTo>
                    <a:lnTo>
                      <a:pt x="1989" y="3894"/>
                    </a:lnTo>
                    <a:cubicBezTo>
                      <a:pt x="1905" y="2942"/>
                      <a:pt x="1870" y="1977"/>
                      <a:pt x="1858" y="1013"/>
                    </a:cubicBezTo>
                    <a:close/>
                    <a:moveTo>
                      <a:pt x="1715" y="1"/>
                    </a:moveTo>
                    <a:lnTo>
                      <a:pt x="1715" y="561"/>
                    </a:lnTo>
                    <a:cubicBezTo>
                      <a:pt x="1715" y="1644"/>
                      <a:pt x="1751" y="2727"/>
                      <a:pt x="1834" y="3811"/>
                    </a:cubicBezTo>
                    <a:cubicBezTo>
                      <a:pt x="1227" y="3668"/>
                      <a:pt x="655" y="3394"/>
                      <a:pt x="155" y="3013"/>
                    </a:cubicBezTo>
                    <a:lnTo>
                      <a:pt x="0" y="2894"/>
                    </a:lnTo>
                    <a:lnTo>
                      <a:pt x="36" y="3097"/>
                    </a:lnTo>
                    <a:cubicBezTo>
                      <a:pt x="488" y="5037"/>
                      <a:pt x="1560" y="6799"/>
                      <a:pt x="3084" y="8097"/>
                    </a:cubicBezTo>
                    <a:lnTo>
                      <a:pt x="2203" y="7954"/>
                    </a:lnTo>
                    <a:lnTo>
                      <a:pt x="2203" y="7954"/>
                    </a:lnTo>
                    <a:lnTo>
                      <a:pt x="2310" y="8109"/>
                    </a:lnTo>
                    <a:cubicBezTo>
                      <a:pt x="3406" y="9526"/>
                      <a:pt x="5001" y="10467"/>
                      <a:pt x="6775" y="10728"/>
                    </a:cubicBezTo>
                    <a:cubicBezTo>
                      <a:pt x="7047" y="10768"/>
                      <a:pt x="7327" y="10788"/>
                      <a:pt x="7611" y="10788"/>
                    </a:cubicBezTo>
                    <a:cubicBezTo>
                      <a:pt x="9021" y="10788"/>
                      <a:pt x="10545" y="10309"/>
                      <a:pt x="11764" y="9466"/>
                    </a:cubicBezTo>
                    <a:lnTo>
                      <a:pt x="11764" y="9466"/>
                    </a:lnTo>
                    <a:cubicBezTo>
                      <a:pt x="11407" y="12157"/>
                      <a:pt x="11537" y="14384"/>
                      <a:pt x="12133" y="16253"/>
                    </a:cubicBezTo>
                    <a:lnTo>
                      <a:pt x="12157" y="16348"/>
                    </a:lnTo>
                    <a:lnTo>
                      <a:pt x="12240" y="16277"/>
                    </a:lnTo>
                    <a:cubicBezTo>
                      <a:pt x="12954" y="15777"/>
                      <a:pt x="13526" y="14979"/>
                      <a:pt x="13907" y="13979"/>
                    </a:cubicBezTo>
                    <a:cubicBezTo>
                      <a:pt x="14252" y="13074"/>
                      <a:pt x="14419" y="12121"/>
                      <a:pt x="14574" y="11205"/>
                    </a:cubicBezTo>
                    <a:cubicBezTo>
                      <a:pt x="14585" y="11121"/>
                      <a:pt x="14597" y="11050"/>
                      <a:pt x="14621" y="10978"/>
                    </a:cubicBezTo>
                    <a:cubicBezTo>
                      <a:pt x="14669" y="10752"/>
                      <a:pt x="14693" y="10526"/>
                      <a:pt x="14716" y="10312"/>
                    </a:cubicBezTo>
                    <a:cubicBezTo>
                      <a:pt x="14824" y="7752"/>
                      <a:pt x="13788" y="5621"/>
                      <a:pt x="11680" y="4132"/>
                    </a:cubicBezTo>
                    <a:cubicBezTo>
                      <a:pt x="10061" y="2989"/>
                      <a:pt x="8323" y="2561"/>
                      <a:pt x="7835" y="2501"/>
                    </a:cubicBezTo>
                    <a:cubicBezTo>
                      <a:pt x="7604" y="2478"/>
                      <a:pt x="7378" y="2465"/>
                      <a:pt x="7151" y="2465"/>
                    </a:cubicBezTo>
                    <a:cubicBezTo>
                      <a:pt x="7027" y="2465"/>
                      <a:pt x="6902" y="2469"/>
                      <a:pt x="6775" y="2477"/>
                    </a:cubicBezTo>
                    <a:cubicBezTo>
                      <a:pt x="6648" y="2487"/>
                      <a:pt x="6519" y="2490"/>
                      <a:pt x="6389" y="2490"/>
                    </a:cubicBezTo>
                    <a:cubicBezTo>
                      <a:pt x="6180" y="2490"/>
                      <a:pt x="5969" y="2480"/>
                      <a:pt x="5763" y="2466"/>
                    </a:cubicBezTo>
                    <a:cubicBezTo>
                      <a:pt x="5168" y="2406"/>
                      <a:pt x="4406" y="2085"/>
                      <a:pt x="4215" y="1418"/>
                    </a:cubicBezTo>
                    <a:lnTo>
                      <a:pt x="4013" y="727"/>
                    </a:lnTo>
                    <a:lnTo>
                      <a:pt x="4179" y="2870"/>
                    </a:lnTo>
                    <a:cubicBezTo>
                      <a:pt x="3060" y="2549"/>
                      <a:pt x="2179" y="1668"/>
                      <a:pt x="1858" y="549"/>
                    </a:cubicBez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55"/>
              <p:cNvSpPr/>
              <p:nvPr/>
            </p:nvSpPr>
            <p:spPr>
              <a:xfrm>
                <a:off x="6484425" y="1633375"/>
                <a:ext cx="85450" cy="200925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8037" extrusionOk="0">
                    <a:moveTo>
                      <a:pt x="2834" y="0"/>
                    </a:moveTo>
                    <a:cubicBezTo>
                      <a:pt x="917" y="2096"/>
                      <a:pt x="1" y="5203"/>
                      <a:pt x="275" y="8037"/>
                    </a:cubicBezTo>
                    <a:cubicBezTo>
                      <a:pt x="1263" y="5084"/>
                      <a:pt x="2013" y="3441"/>
                      <a:pt x="3418" y="1560"/>
                    </a:cubicBezTo>
                    <a:lnTo>
                      <a:pt x="28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55"/>
              <p:cNvSpPr/>
              <p:nvPr/>
            </p:nvSpPr>
            <p:spPr>
              <a:xfrm>
                <a:off x="6482350" y="1630100"/>
                <a:ext cx="8962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526" extrusionOk="0">
                    <a:moveTo>
                      <a:pt x="2894" y="274"/>
                    </a:moveTo>
                    <a:lnTo>
                      <a:pt x="3417" y="1679"/>
                    </a:lnTo>
                    <a:cubicBezTo>
                      <a:pt x="2143" y="3405"/>
                      <a:pt x="1381" y="4929"/>
                      <a:pt x="393" y="7799"/>
                    </a:cubicBezTo>
                    <a:cubicBezTo>
                      <a:pt x="238" y="5048"/>
                      <a:pt x="1167" y="2215"/>
                      <a:pt x="2894" y="274"/>
                    </a:cubicBezTo>
                    <a:close/>
                    <a:moveTo>
                      <a:pt x="2941" y="0"/>
                    </a:moveTo>
                    <a:lnTo>
                      <a:pt x="2870" y="84"/>
                    </a:lnTo>
                    <a:cubicBezTo>
                      <a:pt x="989" y="2131"/>
                      <a:pt x="0" y="5227"/>
                      <a:pt x="274" y="8168"/>
                    </a:cubicBezTo>
                    <a:lnTo>
                      <a:pt x="310" y="8525"/>
                    </a:lnTo>
                    <a:lnTo>
                      <a:pt x="429" y="8192"/>
                    </a:lnTo>
                    <a:cubicBezTo>
                      <a:pt x="1465" y="5096"/>
                      <a:pt x="2227" y="3524"/>
                      <a:pt x="3560" y="1727"/>
                    </a:cubicBezTo>
                    <a:lnTo>
                      <a:pt x="3584" y="1703"/>
                    </a:lnTo>
                    <a:lnTo>
                      <a:pt x="2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55"/>
              <p:cNvSpPr/>
              <p:nvPr/>
            </p:nvSpPr>
            <p:spPr>
              <a:xfrm>
                <a:off x="6828225" y="1905525"/>
                <a:ext cx="5865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752" extrusionOk="0">
                    <a:moveTo>
                      <a:pt x="1624" y="0"/>
                    </a:moveTo>
                    <a:cubicBezTo>
                      <a:pt x="1555" y="0"/>
                      <a:pt x="1485" y="11"/>
                      <a:pt x="1417" y="32"/>
                    </a:cubicBezTo>
                    <a:cubicBezTo>
                      <a:pt x="1143" y="104"/>
                      <a:pt x="643" y="473"/>
                      <a:pt x="358" y="675"/>
                    </a:cubicBezTo>
                    <a:lnTo>
                      <a:pt x="0" y="2318"/>
                    </a:lnTo>
                    <a:cubicBezTo>
                      <a:pt x="141" y="2589"/>
                      <a:pt x="410" y="2752"/>
                      <a:pt x="709" y="2752"/>
                    </a:cubicBezTo>
                    <a:cubicBezTo>
                      <a:pt x="739" y="2752"/>
                      <a:pt x="768" y="2750"/>
                      <a:pt x="798" y="2747"/>
                    </a:cubicBezTo>
                    <a:cubicBezTo>
                      <a:pt x="1048" y="2699"/>
                      <a:pt x="1274" y="2580"/>
                      <a:pt x="1453" y="2402"/>
                    </a:cubicBezTo>
                    <a:cubicBezTo>
                      <a:pt x="1953" y="1973"/>
                      <a:pt x="2346" y="1366"/>
                      <a:pt x="2310" y="699"/>
                    </a:cubicBezTo>
                    <a:cubicBezTo>
                      <a:pt x="2298" y="532"/>
                      <a:pt x="2251" y="366"/>
                      <a:pt x="2155" y="235"/>
                    </a:cubicBezTo>
                    <a:cubicBezTo>
                      <a:pt x="2014" y="85"/>
                      <a:pt x="1821" y="0"/>
                      <a:pt x="1624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55"/>
              <p:cNvSpPr/>
              <p:nvPr/>
            </p:nvSpPr>
            <p:spPr>
              <a:xfrm>
                <a:off x="6825550" y="1902725"/>
                <a:ext cx="640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78" extrusionOk="0">
                    <a:moveTo>
                      <a:pt x="1726" y="224"/>
                    </a:moveTo>
                    <a:cubicBezTo>
                      <a:pt x="1894" y="224"/>
                      <a:pt x="2056" y="295"/>
                      <a:pt x="2179" y="418"/>
                    </a:cubicBezTo>
                    <a:cubicBezTo>
                      <a:pt x="2262" y="537"/>
                      <a:pt x="2298" y="668"/>
                      <a:pt x="2298" y="811"/>
                    </a:cubicBezTo>
                    <a:cubicBezTo>
                      <a:pt x="2322" y="1371"/>
                      <a:pt x="2024" y="1954"/>
                      <a:pt x="1489" y="2430"/>
                    </a:cubicBezTo>
                    <a:cubicBezTo>
                      <a:pt x="1322" y="2597"/>
                      <a:pt x="1119" y="2704"/>
                      <a:pt x="893" y="2752"/>
                    </a:cubicBezTo>
                    <a:cubicBezTo>
                      <a:pt x="872" y="2753"/>
                      <a:pt x="851" y="2754"/>
                      <a:pt x="829" y="2754"/>
                    </a:cubicBezTo>
                    <a:cubicBezTo>
                      <a:pt x="579" y="2754"/>
                      <a:pt x="347" y="2627"/>
                      <a:pt x="226" y="2418"/>
                    </a:cubicBezTo>
                    <a:lnTo>
                      <a:pt x="560" y="847"/>
                    </a:lnTo>
                    <a:cubicBezTo>
                      <a:pt x="810" y="668"/>
                      <a:pt x="1310" y="311"/>
                      <a:pt x="1548" y="251"/>
                    </a:cubicBezTo>
                    <a:cubicBezTo>
                      <a:pt x="1607" y="233"/>
                      <a:pt x="1667" y="224"/>
                      <a:pt x="1726" y="224"/>
                    </a:cubicBezTo>
                    <a:close/>
                    <a:moveTo>
                      <a:pt x="1738" y="1"/>
                    </a:moveTo>
                    <a:cubicBezTo>
                      <a:pt x="1657" y="1"/>
                      <a:pt x="1577" y="12"/>
                      <a:pt x="1500" y="37"/>
                    </a:cubicBezTo>
                    <a:cubicBezTo>
                      <a:pt x="1215" y="108"/>
                      <a:pt x="727" y="454"/>
                      <a:pt x="405" y="692"/>
                    </a:cubicBezTo>
                    <a:lnTo>
                      <a:pt x="369" y="716"/>
                    </a:lnTo>
                    <a:lnTo>
                      <a:pt x="0" y="2430"/>
                    </a:lnTo>
                    <a:lnTo>
                      <a:pt x="0" y="2442"/>
                    </a:lnTo>
                    <a:lnTo>
                      <a:pt x="12" y="2478"/>
                    </a:lnTo>
                    <a:cubicBezTo>
                      <a:pt x="167" y="2787"/>
                      <a:pt x="476" y="2978"/>
                      <a:pt x="822" y="2978"/>
                    </a:cubicBezTo>
                    <a:cubicBezTo>
                      <a:pt x="857" y="2978"/>
                      <a:pt x="881" y="2978"/>
                      <a:pt x="917" y="2966"/>
                    </a:cubicBezTo>
                    <a:cubicBezTo>
                      <a:pt x="1191" y="2918"/>
                      <a:pt x="1441" y="2787"/>
                      <a:pt x="1631" y="2597"/>
                    </a:cubicBezTo>
                    <a:cubicBezTo>
                      <a:pt x="2227" y="2073"/>
                      <a:pt x="2560" y="1430"/>
                      <a:pt x="2524" y="799"/>
                    </a:cubicBezTo>
                    <a:cubicBezTo>
                      <a:pt x="2524" y="620"/>
                      <a:pt x="2465" y="430"/>
                      <a:pt x="2358" y="275"/>
                    </a:cubicBezTo>
                    <a:cubicBezTo>
                      <a:pt x="2199" y="99"/>
                      <a:pt x="1968" y="1"/>
                      <a:pt x="1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55"/>
              <p:cNvSpPr/>
              <p:nvPr/>
            </p:nvSpPr>
            <p:spPr>
              <a:xfrm>
                <a:off x="5800125" y="2375725"/>
                <a:ext cx="2848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6146" extrusionOk="0">
                    <a:moveTo>
                      <a:pt x="1334" y="0"/>
                    </a:moveTo>
                    <a:cubicBezTo>
                      <a:pt x="1334" y="1"/>
                      <a:pt x="0" y="5299"/>
                      <a:pt x="2120" y="10132"/>
                    </a:cubicBezTo>
                    <a:cubicBezTo>
                      <a:pt x="4239" y="14978"/>
                      <a:pt x="11394" y="16145"/>
                      <a:pt x="11394" y="16145"/>
                    </a:cubicBezTo>
                    <a:cubicBezTo>
                      <a:pt x="9585" y="14490"/>
                      <a:pt x="7251" y="13478"/>
                      <a:pt x="5537" y="11728"/>
                    </a:cubicBezTo>
                    <a:cubicBezTo>
                      <a:pt x="4001" y="10144"/>
                      <a:pt x="3060" y="8073"/>
                      <a:pt x="2536" y="5930"/>
                    </a:cubicBezTo>
                    <a:cubicBezTo>
                      <a:pt x="2012" y="3798"/>
                      <a:pt x="1477" y="2203"/>
                      <a:pt x="1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55"/>
              <p:cNvSpPr/>
              <p:nvPr/>
            </p:nvSpPr>
            <p:spPr>
              <a:xfrm>
                <a:off x="5797450" y="2357850"/>
                <a:ext cx="296175" cy="4256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7027" extrusionOk="0">
                    <a:moveTo>
                      <a:pt x="1405" y="1513"/>
                    </a:moveTo>
                    <a:lnTo>
                      <a:pt x="1405" y="1513"/>
                    </a:lnTo>
                    <a:cubicBezTo>
                      <a:pt x="1560" y="2870"/>
                      <a:pt x="1857" y="4013"/>
                      <a:pt x="2203" y="5335"/>
                    </a:cubicBezTo>
                    <a:lnTo>
                      <a:pt x="2203" y="5347"/>
                    </a:lnTo>
                    <a:cubicBezTo>
                      <a:pt x="2310" y="5775"/>
                      <a:pt x="2429" y="6204"/>
                      <a:pt x="2548" y="6668"/>
                    </a:cubicBezTo>
                    <a:cubicBezTo>
                      <a:pt x="3143" y="9109"/>
                      <a:pt x="4155" y="11074"/>
                      <a:pt x="5560" y="12514"/>
                    </a:cubicBezTo>
                    <a:cubicBezTo>
                      <a:pt x="6501" y="13467"/>
                      <a:pt x="7632" y="14217"/>
                      <a:pt x="8727" y="14943"/>
                    </a:cubicBezTo>
                    <a:cubicBezTo>
                      <a:pt x="9549" y="15467"/>
                      <a:pt x="10347" y="16050"/>
                      <a:pt x="11109" y="16670"/>
                    </a:cubicBezTo>
                    <a:cubicBezTo>
                      <a:pt x="9680" y="16348"/>
                      <a:pt x="4120" y="14896"/>
                      <a:pt x="2334" y="10812"/>
                    </a:cubicBezTo>
                    <a:cubicBezTo>
                      <a:pt x="726" y="7168"/>
                      <a:pt x="1107" y="3263"/>
                      <a:pt x="1405" y="1513"/>
                    </a:cubicBezTo>
                    <a:close/>
                    <a:moveTo>
                      <a:pt x="1500" y="1"/>
                    </a:moveTo>
                    <a:lnTo>
                      <a:pt x="1334" y="691"/>
                    </a:lnTo>
                    <a:cubicBezTo>
                      <a:pt x="1310" y="739"/>
                      <a:pt x="0" y="6085"/>
                      <a:pt x="2119" y="10895"/>
                    </a:cubicBezTo>
                    <a:cubicBezTo>
                      <a:pt x="2727" y="12276"/>
                      <a:pt x="4167" y="14241"/>
                      <a:pt x="7572" y="15741"/>
                    </a:cubicBezTo>
                    <a:cubicBezTo>
                      <a:pt x="8823" y="16301"/>
                      <a:pt x="10132" y="16705"/>
                      <a:pt x="11478" y="16967"/>
                    </a:cubicBezTo>
                    <a:lnTo>
                      <a:pt x="11847" y="17027"/>
                    </a:lnTo>
                    <a:lnTo>
                      <a:pt x="11573" y="16777"/>
                    </a:lnTo>
                    <a:cubicBezTo>
                      <a:pt x="10739" y="16015"/>
                      <a:pt x="9775" y="15372"/>
                      <a:pt x="8846" y="14753"/>
                    </a:cubicBezTo>
                    <a:cubicBezTo>
                      <a:pt x="7763" y="14038"/>
                      <a:pt x="6632" y="13300"/>
                      <a:pt x="5715" y="12360"/>
                    </a:cubicBezTo>
                    <a:cubicBezTo>
                      <a:pt x="4334" y="10943"/>
                      <a:pt x="3334" y="9014"/>
                      <a:pt x="2750" y="6621"/>
                    </a:cubicBezTo>
                    <a:cubicBezTo>
                      <a:pt x="2631" y="6133"/>
                      <a:pt x="2512" y="5680"/>
                      <a:pt x="2405" y="5275"/>
                    </a:cubicBezTo>
                    <a:cubicBezTo>
                      <a:pt x="2000" y="3739"/>
                      <a:pt x="1655" y="2406"/>
                      <a:pt x="1548" y="715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55"/>
              <p:cNvSpPr/>
              <p:nvPr/>
            </p:nvSpPr>
            <p:spPr>
              <a:xfrm>
                <a:off x="5939425" y="2129550"/>
                <a:ext cx="675700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27028" h="20447" extrusionOk="0">
                    <a:moveTo>
                      <a:pt x="7870" y="1"/>
                    </a:moveTo>
                    <a:cubicBezTo>
                      <a:pt x="5227" y="727"/>
                      <a:pt x="2715" y="1406"/>
                      <a:pt x="0" y="1822"/>
                    </a:cubicBezTo>
                    <a:cubicBezTo>
                      <a:pt x="834" y="6394"/>
                      <a:pt x="1941" y="10919"/>
                      <a:pt x="3310" y="15360"/>
                    </a:cubicBezTo>
                    <a:cubicBezTo>
                      <a:pt x="3787" y="16896"/>
                      <a:pt x="4370" y="18527"/>
                      <a:pt x="5680" y="19444"/>
                    </a:cubicBezTo>
                    <a:cubicBezTo>
                      <a:pt x="6477" y="20003"/>
                      <a:pt x="7454" y="20241"/>
                      <a:pt x="8418" y="20349"/>
                    </a:cubicBezTo>
                    <a:cubicBezTo>
                      <a:pt x="9000" y="20417"/>
                      <a:pt x="9583" y="20447"/>
                      <a:pt x="10168" y="20447"/>
                    </a:cubicBezTo>
                    <a:cubicBezTo>
                      <a:pt x="11628" y="20447"/>
                      <a:pt x="13092" y="20258"/>
                      <a:pt x="14538" y="20003"/>
                    </a:cubicBezTo>
                    <a:cubicBezTo>
                      <a:pt x="18860" y="19241"/>
                      <a:pt x="23063" y="17896"/>
                      <a:pt x="27028" y="16015"/>
                    </a:cubicBezTo>
                    <a:lnTo>
                      <a:pt x="24682" y="7037"/>
                    </a:lnTo>
                    <a:cubicBezTo>
                      <a:pt x="21634" y="7835"/>
                      <a:pt x="11740" y="10633"/>
                      <a:pt x="11740" y="10633"/>
                    </a:cubicBezTo>
                    <a:cubicBezTo>
                      <a:pt x="10097" y="6287"/>
                      <a:pt x="9502" y="4335"/>
                      <a:pt x="7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55"/>
              <p:cNvSpPr/>
              <p:nvPr/>
            </p:nvSpPr>
            <p:spPr>
              <a:xfrm>
                <a:off x="5936150" y="2124127"/>
                <a:ext cx="681950" cy="517100"/>
              </a:xfrm>
              <a:custGeom>
                <a:avLst/>
                <a:gdLst/>
                <a:ahLst/>
                <a:cxnLst/>
                <a:rect l="l" t="t" r="r" b="b"/>
                <a:pathLst>
                  <a:path w="27278" h="20684" extrusionOk="0">
                    <a:moveTo>
                      <a:pt x="8001" y="0"/>
                    </a:moveTo>
                    <a:cubicBezTo>
                      <a:pt x="7993" y="0"/>
                      <a:pt x="7985" y="1"/>
                      <a:pt x="7978" y="3"/>
                    </a:cubicBezTo>
                    <a:lnTo>
                      <a:pt x="7835" y="38"/>
                    </a:lnTo>
                    <a:cubicBezTo>
                      <a:pt x="5263" y="753"/>
                      <a:pt x="2727" y="1432"/>
                      <a:pt x="119" y="1813"/>
                    </a:cubicBezTo>
                    <a:cubicBezTo>
                      <a:pt x="84" y="1824"/>
                      <a:pt x="60" y="1848"/>
                      <a:pt x="36" y="1872"/>
                    </a:cubicBezTo>
                    <a:cubicBezTo>
                      <a:pt x="12" y="1908"/>
                      <a:pt x="0" y="1943"/>
                      <a:pt x="12" y="1979"/>
                    </a:cubicBezTo>
                    <a:cubicBezTo>
                      <a:pt x="596" y="5265"/>
                      <a:pt x="1370" y="8623"/>
                      <a:pt x="2286" y="11969"/>
                    </a:cubicBezTo>
                    <a:cubicBezTo>
                      <a:pt x="2548" y="12933"/>
                      <a:pt x="2775" y="13707"/>
                      <a:pt x="3001" y="14433"/>
                    </a:cubicBezTo>
                    <a:cubicBezTo>
                      <a:pt x="3048" y="14588"/>
                      <a:pt x="3084" y="14731"/>
                      <a:pt x="3132" y="14886"/>
                    </a:cubicBezTo>
                    <a:cubicBezTo>
                      <a:pt x="3334" y="15540"/>
                      <a:pt x="3537" y="16219"/>
                      <a:pt x="3787" y="16886"/>
                    </a:cubicBezTo>
                    <a:cubicBezTo>
                      <a:pt x="4037" y="17505"/>
                      <a:pt x="4429" y="18398"/>
                      <a:pt x="5108" y="19112"/>
                    </a:cubicBezTo>
                    <a:cubicBezTo>
                      <a:pt x="5406" y="19434"/>
                      <a:pt x="5763" y="19708"/>
                      <a:pt x="6144" y="19922"/>
                    </a:cubicBezTo>
                    <a:cubicBezTo>
                      <a:pt x="6537" y="20124"/>
                      <a:pt x="6942" y="20279"/>
                      <a:pt x="7370" y="20386"/>
                    </a:cubicBezTo>
                    <a:cubicBezTo>
                      <a:pt x="7787" y="20493"/>
                      <a:pt x="8216" y="20565"/>
                      <a:pt x="8644" y="20612"/>
                    </a:cubicBezTo>
                    <a:cubicBezTo>
                      <a:pt x="9049" y="20648"/>
                      <a:pt x="9478" y="20684"/>
                      <a:pt x="9942" y="20684"/>
                    </a:cubicBezTo>
                    <a:lnTo>
                      <a:pt x="10311" y="20684"/>
                    </a:lnTo>
                    <a:cubicBezTo>
                      <a:pt x="11049" y="20684"/>
                      <a:pt x="11776" y="20648"/>
                      <a:pt x="12514" y="20565"/>
                    </a:cubicBezTo>
                    <a:cubicBezTo>
                      <a:pt x="13288" y="20481"/>
                      <a:pt x="14121" y="20351"/>
                      <a:pt x="15050" y="20172"/>
                    </a:cubicBezTo>
                    <a:cubicBezTo>
                      <a:pt x="15883" y="20029"/>
                      <a:pt x="16717" y="19850"/>
                      <a:pt x="17562" y="19648"/>
                    </a:cubicBezTo>
                    <a:cubicBezTo>
                      <a:pt x="20896" y="18838"/>
                      <a:pt x="24122" y="17695"/>
                      <a:pt x="27218" y="16219"/>
                    </a:cubicBezTo>
                    <a:cubicBezTo>
                      <a:pt x="27242" y="16207"/>
                      <a:pt x="27266" y="16183"/>
                      <a:pt x="27278" y="16160"/>
                    </a:cubicBezTo>
                    <a:cubicBezTo>
                      <a:pt x="27278" y="16136"/>
                      <a:pt x="27266" y="16112"/>
                      <a:pt x="27254" y="16088"/>
                    </a:cubicBezTo>
                    <a:cubicBezTo>
                      <a:pt x="27236" y="16053"/>
                      <a:pt x="27200" y="16031"/>
                      <a:pt x="27158" y="16031"/>
                    </a:cubicBezTo>
                    <a:cubicBezTo>
                      <a:pt x="27143" y="16031"/>
                      <a:pt x="27127" y="16034"/>
                      <a:pt x="27111" y="16040"/>
                    </a:cubicBezTo>
                    <a:cubicBezTo>
                      <a:pt x="24027" y="17505"/>
                      <a:pt x="20801" y="18636"/>
                      <a:pt x="17491" y="19422"/>
                    </a:cubicBezTo>
                    <a:cubicBezTo>
                      <a:pt x="16657" y="19624"/>
                      <a:pt x="15812" y="19803"/>
                      <a:pt x="14990" y="19946"/>
                    </a:cubicBezTo>
                    <a:cubicBezTo>
                      <a:pt x="14062" y="20124"/>
                      <a:pt x="13240" y="20243"/>
                      <a:pt x="12454" y="20327"/>
                    </a:cubicBezTo>
                    <a:cubicBezTo>
                      <a:pt x="11713" y="20410"/>
                      <a:pt x="10972" y="20448"/>
                      <a:pt x="10230" y="20448"/>
                    </a:cubicBezTo>
                    <a:cubicBezTo>
                      <a:pt x="10126" y="20448"/>
                      <a:pt x="10022" y="20447"/>
                      <a:pt x="9918" y="20446"/>
                    </a:cubicBezTo>
                    <a:cubicBezTo>
                      <a:pt x="9466" y="20434"/>
                      <a:pt x="9049" y="20410"/>
                      <a:pt x="8644" y="20362"/>
                    </a:cubicBezTo>
                    <a:cubicBezTo>
                      <a:pt x="8228" y="20315"/>
                      <a:pt x="7811" y="20243"/>
                      <a:pt x="7406" y="20148"/>
                    </a:cubicBezTo>
                    <a:cubicBezTo>
                      <a:pt x="7001" y="20041"/>
                      <a:pt x="6608" y="19898"/>
                      <a:pt x="6239" y="19696"/>
                    </a:cubicBezTo>
                    <a:cubicBezTo>
                      <a:pt x="5882" y="19493"/>
                      <a:pt x="5549" y="19243"/>
                      <a:pt x="5263" y="18934"/>
                    </a:cubicBezTo>
                    <a:cubicBezTo>
                      <a:pt x="4775" y="18422"/>
                      <a:pt x="4370" y="17731"/>
                      <a:pt x="4013" y="16779"/>
                    </a:cubicBezTo>
                    <a:cubicBezTo>
                      <a:pt x="3763" y="16136"/>
                      <a:pt x="3560" y="15457"/>
                      <a:pt x="3358" y="14802"/>
                    </a:cubicBezTo>
                    <a:cubicBezTo>
                      <a:pt x="3310" y="14659"/>
                      <a:pt x="3275" y="14505"/>
                      <a:pt x="3227" y="14362"/>
                    </a:cubicBezTo>
                    <a:cubicBezTo>
                      <a:pt x="3001" y="13635"/>
                      <a:pt x="2775" y="12850"/>
                      <a:pt x="2524" y="11897"/>
                    </a:cubicBezTo>
                    <a:cubicBezTo>
                      <a:pt x="1655" y="8730"/>
                      <a:pt x="905" y="5420"/>
                      <a:pt x="286" y="2063"/>
                    </a:cubicBezTo>
                    <a:cubicBezTo>
                      <a:pt x="2858" y="1658"/>
                      <a:pt x="5370" y="991"/>
                      <a:pt x="7918" y="277"/>
                    </a:cubicBezTo>
                    <a:cubicBezTo>
                      <a:pt x="8490" y="1789"/>
                      <a:pt x="9085" y="3444"/>
                      <a:pt x="9811" y="5480"/>
                    </a:cubicBezTo>
                    <a:cubicBezTo>
                      <a:pt x="10525" y="7516"/>
                      <a:pt x="11133" y="9159"/>
                      <a:pt x="11704" y="10683"/>
                    </a:cubicBezTo>
                    <a:lnTo>
                      <a:pt x="11752" y="10802"/>
                    </a:lnTo>
                    <a:cubicBezTo>
                      <a:pt x="11762" y="10851"/>
                      <a:pt x="11813" y="10876"/>
                      <a:pt x="11864" y="10876"/>
                    </a:cubicBezTo>
                    <a:cubicBezTo>
                      <a:pt x="11875" y="10876"/>
                      <a:pt x="11885" y="10875"/>
                      <a:pt x="11895" y="10873"/>
                    </a:cubicBezTo>
                    <a:lnTo>
                      <a:pt x="12014" y="10837"/>
                    </a:lnTo>
                    <a:lnTo>
                      <a:pt x="12026" y="10849"/>
                    </a:lnTo>
                    <a:lnTo>
                      <a:pt x="12026" y="10837"/>
                    </a:lnTo>
                    <a:lnTo>
                      <a:pt x="24837" y="7266"/>
                    </a:lnTo>
                    <a:cubicBezTo>
                      <a:pt x="24896" y="7242"/>
                      <a:pt x="24932" y="7182"/>
                      <a:pt x="24908" y="7135"/>
                    </a:cubicBezTo>
                    <a:cubicBezTo>
                      <a:pt x="24898" y="7083"/>
                      <a:pt x="24851" y="7049"/>
                      <a:pt x="24800" y="7049"/>
                    </a:cubicBezTo>
                    <a:cubicBezTo>
                      <a:pt x="24793" y="7049"/>
                      <a:pt x="24785" y="7050"/>
                      <a:pt x="24777" y="7051"/>
                    </a:cubicBezTo>
                    <a:lnTo>
                      <a:pt x="11942" y="10611"/>
                    </a:lnTo>
                    <a:cubicBezTo>
                      <a:pt x="11371" y="9087"/>
                      <a:pt x="10764" y="7432"/>
                      <a:pt x="10049" y="5408"/>
                    </a:cubicBezTo>
                    <a:cubicBezTo>
                      <a:pt x="9335" y="3372"/>
                      <a:pt x="8740" y="1729"/>
                      <a:pt x="8168" y="217"/>
                    </a:cubicBezTo>
                    <a:lnTo>
                      <a:pt x="8120" y="86"/>
                    </a:lnTo>
                    <a:cubicBezTo>
                      <a:pt x="8100" y="34"/>
                      <a:pt x="8052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5"/>
              <p:cNvSpPr/>
              <p:nvPr/>
            </p:nvSpPr>
            <p:spPr>
              <a:xfrm>
                <a:off x="6210875" y="2370852"/>
                <a:ext cx="807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684" extrusionOk="0">
                    <a:moveTo>
                      <a:pt x="633" y="1"/>
                    </a:moveTo>
                    <a:cubicBezTo>
                      <a:pt x="625" y="1"/>
                      <a:pt x="616" y="2"/>
                      <a:pt x="608" y="4"/>
                    </a:cubicBezTo>
                    <a:cubicBezTo>
                      <a:pt x="549" y="28"/>
                      <a:pt x="525" y="87"/>
                      <a:pt x="537" y="147"/>
                    </a:cubicBezTo>
                    <a:cubicBezTo>
                      <a:pt x="596" y="325"/>
                      <a:pt x="656" y="504"/>
                      <a:pt x="727" y="730"/>
                    </a:cubicBezTo>
                    <a:cubicBezTo>
                      <a:pt x="703" y="742"/>
                      <a:pt x="679" y="778"/>
                      <a:pt x="679" y="814"/>
                    </a:cubicBezTo>
                    <a:lnTo>
                      <a:pt x="644" y="826"/>
                    </a:lnTo>
                    <a:lnTo>
                      <a:pt x="679" y="873"/>
                    </a:lnTo>
                    <a:cubicBezTo>
                      <a:pt x="679" y="1659"/>
                      <a:pt x="620" y="2433"/>
                      <a:pt x="513" y="3219"/>
                    </a:cubicBezTo>
                    <a:cubicBezTo>
                      <a:pt x="394" y="4005"/>
                      <a:pt x="227" y="4790"/>
                      <a:pt x="13" y="5564"/>
                    </a:cubicBezTo>
                    <a:cubicBezTo>
                      <a:pt x="1" y="5612"/>
                      <a:pt x="25" y="5671"/>
                      <a:pt x="84" y="5683"/>
                    </a:cubicBezTo>
                    <a:lnTo>
                      <a:pt x="108" y="5683"/>
                    </a:lnTo>
                    <a:cubicBezTo>
                      <a:pt x="156" y="5683"/>
                      <a:pt x="203" y="5659"/>
                      <a:pt x="215" y="5612"/>
                    </a:cubicBezTo>
                    <a:cubicBezTo>
                      <a:pt x="453" y="4838"/>
                      <a:pt x="644" y="4040"/>
                      <a:pt x="763" y="3243"/>
                    </a:cubicBezTo>
                    <a:cubicBezTo>
                      <a:pt x="846" y="2647"/>
                      <a:pt x="906" y="2052"/>
                      <a:pt x="930" y="1457"/>
                    </a:cubicBezTo>
                    <a:cubicBezTo>
                      <a:pt x="953" y="1599"/>
                      <a:pt x="989" y="1730"/>
                      <a:pt x="1013" y="1849"/>
                    </a:cubicBezTo>
                    <a:cubicBezTo>
                      <a:pt x="1132" y="2433"/>
                      <a:pt x="1227" y="3028"/>
                      <a:pt x="1287" y="3612"/>
                    </a:cubicBezTo>
                    <a:cubicBezTo>
                      <a:pt x="1287" y="3671"/>
                      <a:pt x="1334" y="3719"/>
                      <a:pt x="1394" y="3719"/>
                    </a:cubicBezTo>
                    <a:cubicBezTo>
                      <a:pt x="1453" y="3707"/>
                      <a:pt x="1501" y="3659"/>
                      <a:pt x="1501" y="3600"/>
                    </a:cubicBezTo>
                    <a:cubicBezTo>
                      <a:pt x="1477" y="2992"/>
                      <a:pt x="1394" y="2385"/>
                      <a:pt x="1263" y="1802"/>
                    </a:cubicBezTo>
                    <a:cubicBezTo>
                      <a:pt x="1239" y="1683"/>
                      <a:pt x="1215" y="1564"/>
                      <a:pt x="1180" y="1433"/>
                    </a:cubicBezTo>
                    <a:lnTo>
                      <a:pt x="1180" y="1433"/>
                    </a:lnTo>
                    <a:cubicBezTo>
                      <a:pt x="1358" y="1623"/>
                      <a:pt x="1549" y="1826"/>
                      <a:pt x="1763" y="2064"/>
                    </a:cubicBezTo>
                    <a:lnTo>
                      <a:pt x="2061" y="2373"/>
                    </a:lnTo>
                    <a:cubicBezTo>
                      <a:pt x="2370" y="2695"/>
                      <a:pt x="2692" y="3040"/>
                      <a:pt x="2989" y="3397"/>
                    </a:cubicBezTo>
                    <a:cubicBezTo>
                      <a:pt x="3013" y="3424"/>
                      <a:pt x="3041" y="3435"/>
                      <a:pt x="3069" y="3435"/>
                    </a:cubicBezTo>
                    <a:cubicBezTo>
                      <a:pt x="3152" y="3435"/>
                      <a:pt x="3227" y="3335"/>
                      <a:pt x="3156" y="3254"/>
                    </a:cubicBezTo>
                    <a:lnTo>
                      <a:pt x="3144" y="3254"/>
                    </a:lnTo>
                    <a:cubicBezTo>
                      <a:pt x="2787" y="2802"/>
                      <a:pt x="2382" y="2361"/>
                      <a:pt x="1989" y="1945"/>
                    </a:cubicBezTo>
                    <a:cubicBezTo>
                      <a:pt x="1644" y="1588"/>
                      <a:pt x="1322" y="1242"/>
                      <a:pt x="1025" y="885"/>
                    </a:cubicBezTo>
                    <a:cubicBezTo>
                      <a:pt x="941" y="599"/>
                      <a:pt x="834" y="325"/>
                      <a:pt x="739" y="64"/>
                    </a:cubicBezTo>
                    <a:cubicBezTo>
                      <a:pt x="719" y="24"/>
                      <a:pt x="675" y="1"/>
                      <a:pt x="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5"/>
              <p:cNvSpPr/>
              <p:nvPr/>
            </p:nvSpPr>
            <p:spPr>
              <a:xfrm>
                <a:off x="6172200" y="2300700"/>
                <a:ext cx="623300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24932" h="19087" extrusionOk="0">
                    <a:moveTo>
                      <a:pt x="24384" y="1"/>
                    </a:moveTo>
                    <a:lnTo>
                      <a:pt x="24384" y="1"/>
                    </a:lnTo>
                    <a:cubicBezTo>
                      <a:pt x="23979" y="4763"/>
                      <a:pt x="23324" y="6478"/>
                      <a:pt x="21312" y="8978"/>
                    </a:cubicBezTo>
                    <a:cubicBezTo>
                      <a:pt x="19872" y="10788"/>
                      <a:pt x="17514" y="12074"/>
                      <a:pt x="15502" y="13205"/>
                    </a:cubicBezTo>
                    <a:cubicBezTo>
                      <a:pt x="10632" y="15908"/>
                      <a:pt x="5358" y="17622"/>
                      <a:pt x="0" y="19087"/>
                    </a:cubicBezTo>
                    <a:cubicBezTo>
                      <a:pt x="5620" y="18551"/>
                      <a:pt x="11073" y="16848"/>
                      <a:pt x="16014" y="14110"/>
                    </a:cubicBezTo>
                    <a:cubicBezTo>
                      <a:pt x="19312" y="12264"/>
                      <a:pt x="22467" y="9812"/>
                      <a:pt x="24015" y="6371"/>
                    </a:cubicBezTo>
                    <a:cubicBezTo>
                      <a:pt x="24836" y="4537"/>
                      <a:pt x="24932" y="2156"/>
                      <a:pt x="24384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55"/>
              <p:cNvSpPr/>
              <p:nvPr/>
            </p:nvSpPr>
            <p:spPr>
              <a:xfrm>
                <a:off x="6171600" y="2289400"/>
                <a:ext cx="626000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19611" extrusionOk="0">
                    <a:moveTo>
                      <a:pt x="24456" y="929"/>
                    </a:moveTo>
                    <a:cubicBezTo>
                      <a:pt x="24872" y="2989"/>
                      <a:pt x="24706" y="5156"/>
                      <a:pt x="23979" y="6787"/>
                    </a:cubicBezTo>
                    <a:cubicBezTo>
                      <a:pt x="22670" y="9716"/>
                      <a:pt x="20062" y="12228"/>
                      <a:pt x="16002" y="14490"/>
                    </a:cubicBezTo>
                    <a:cubicBezTo>
                      <a:pt x="11347" y="17086"/>
                      <a:pt x="6215" y="18741"/>
                      <a:pt x="917" y="19372"/>
                    </a:cubicBezTo>
                    <a:cubicBezTo>
                      <a:pt x="5501" y="18086"/>
                      <a:pt x="10728" y="16407"/>
                      <a:pt x="15562" y="13716"/>
                    </a:cubicBezTo>
                    <a:lnTo>
                      <a:pt x="15669" y="13657"/>
                    </a:lnTo>
                    <a:cubicBezTo>
                      <a:pt x="17681" y="12538"/>
                      <a:pt x="19979" y="11264"/>
                      <a:pt x="21408" y="9478"/>
                    </a:cubicBezTo>
                    <a:cubicBezTo>
                      <a:pt x="23420" y="6966"/>
                      <a:pt x="24051" y="5239"/>
                      <a:pt x="24456" y="929"/>
                    </a:cubicBezTo>
                    <a:close/>
                    <a:moveTo>
                      <a:pt x="24372" y="0"/>
                    </a:moveTo>
                    <a:lnTo>
                      <a:pt x="24337" y="441"/>
                    </a:lnTo>
                    <a:cubicBezTo>
                      <a:pt x="23944" y="5061"/>
                      <a:pt x="23348" y="6811"/>
                      <a:pt x="21277" y="9383"/>
                    </a:cubicBezTo>
                    <a:cubicBezTo>
                      <a:pt x="19872" y="11145"/>
                      <a:pt x="17598" y="12407"/>
                      <a:pt x="15585" y="13526"/>
                    </a:cubicBezTo>
                    <a:lnTo>
                      <a:pt x="15478" y="13585"/>
                    </a:lnTo>
                    <a:cubicBezTo>
                      <a:pt x="10359" y="16431"/>
                      <a:pt x="4775" y="18157"/>
                      <a:pt x="0" y="19455"/>
                    </a:cubicBezTo>
                    <a:lnTo>
                      <a:pt x="24" y="19610"/>
                    </a:lnTo>
                    <a:cubicBezTo>
                      <a:pt x="5656" y="19062"/>
                      <a:pt x="11121" y="17372"/>
                      <a:pt x="16062" y="14609"/>
                    </a:cubicBezTo>
                    <a:cubicBezTo>
                      <a:pt x="20157" y="12335"/>
                      <a:pt x="22777" y="9787"/>
                      <a:pt x="24098" y="6847"/>
                    </a:cubicBezTo>
                    <a:cubicBezTo>
                      <a:pt x="24908" y="5049"/>
                      <a:pt x="25039" y="2656"/>
                      <a:pt x="24479" y="429"/>
                    </a:cubicBezTo>
                    <a:lnTo>
                      <a:pt x="24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55"/>
              <p:cNvSpPr/>
              <p:nvPr/>
            </p:nvSpPr>
            <p:spPr>
              <a:xfrm>
                <a:off x="6206725" y="2084025"/>
                <a:ext cx="502150" cy="28397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11359" extrusionOk="0">
                    <a:moveTo>
                      <a:pt x="11109" y="0"/>
                    </a:moveTo>
                    <a:lnTo>
                      <a:pt x="11109" y="0"/>
                    </a:lnTo>
                    <a:cubicBezTo>
                      <a:pt x="9989" y="1048"/>
                      <a:pt x="8989" y="2239"/>
                      <a:pt x="8132" y="3513"/>
                    </a:cubicBezTo>
                    <a:cubicBezTo>
                      <a:pt x="7287" y="4763"/>
                      <a:pt x="6549" y="6072"/>
                      <a:pt x="5929" y="7442"/>
                    </a:cubicBezTo>
                    <a:cubicBezTo>
                      <a:pt x="5334" y="7989"/>
                      <a:pt x="3120" y="9061"/>
                      <a:pt x="2000" y="9597"/>
                    </a:cubicBezTo>
                    <a:cubicBezTo>
                      <a:pt x="1357" y="9906"/>
                      <a:pt x="810" y="10168"/>
                      <a:pt x="476" y="10359"/>
                    </a:cubicBezTo>
                    <a:cubicBezTo>
                      <a:pt x="0" y="10632"/>
                      <a:pt x="191" y="11359"/>
                      <a:pt x="738" y="11359"/>
                    </a:cubicBezTo>
                    <a:cubicBezTo>
                      <a:pt x="834" y="11359"/>
                      <a:pt x="917" y="11335"/>
                      <a:pt x="1000" y="11287"/>
                    </a:cubicBezTo>
                    <a:cubicBezTo>
                      <a:pt x="1298" y="11121"/>
                      <a:pt x="1834" y="10859"/>
                      <a:pt x="2453" y="10561"/>
                    </a:cubicBezTo>
                    <a:cubicBezTo>
                      <a:pt x="4584" y="9525"/>
                      <a:pt x="6179" y="8727"/>
                      <a:pt x="6775" y="8085"/>
                    </a:cubicBezTo>
                    <a:cubicBezTo>
                      <a:pt x="7715" y="7501"/>
                      <a:pt x="8704" y="7013"/>
                      <a:pt x="9728" y="6632"/>
                    </a:cubicBezTo>
                    <a:cubicBezTo>
                      <a:pt x="10835" y="6215"/>
                      <a:pt x="11954" y="5882"/>
                      <a:pt x="13109" y="5632"/>
                    </a:cubicBezTo>
                    <a:cubicBezTo>
                      <a:pt x="14264" y="5358"/>
                      <a:pt x="15431" y="5156"/>
                      <a:pt x="16609" y="4953"/>
                    </a:cubicBezTo>
                    <a:lnTo>
                      <a:pt x="18395" y="4667"/>
                    </a:lnTo>
                    <a:cubicBezTo>
                      <a:pt x="18991" y="4572"/>
                      <a:pt x="19645" y="4429"/>
                      <a:pt x="20086" y="3989"/>
                    </a:cubicBezTo>
                    <a:lnTo>
                      <a:pt x="20086" y="3989"/>
                    </a:lnTo>
                    <a:cubicBezTo>
                      <a:pt x="19586" y="4322"/>
                      <a:pt x="18979" y="4322"/>
                      <a:pt x="18383" y="4322"/>
                    </a:cubicBezTo>
                    <a:cubicBezTo>
                      <a:pt x="17788" y="4322"/>
                      <a:pt x="17181" y="4334"/>
                      <a:pt x="16574" y="4358"/>
                    </a:cubicBezTo>
                    <a:cubicBezTo>
                      <a:pt x="15359" y="4405"/>
                      <a:pt x="14145" y="4525"/>
                      <a:pt x="12954" y="4727"/>
                    </a:cubicBezTo>
                    <a:cubicBezTo>
                      <a:pt x="11728" y="4917"/>
                      <a:pt x="10537" y="5227"/>
                      <a:pt x="9382" y="5644"/>
                    </a:cubicBezTo>
                    <a:cubicBezTo>
                      <a:pt x="8716" y="5882"/>
                      <a:pt x="8073" y="6168"/>
                      <a:pt x="7442" y="6513"/>
                    </a:cubicBezTo>
                    <a:cubicBezTo>
                      <a:pt x="7846" y="5620"/>
                      <a:pt x="8287" y="4751"/>
                      <a:pt x="8751" y="3882"/>
                    </a:cubicBezTo>
                    <a:cubicBezTo>
                      <a:pt x="9466" y="2548"/>
                      <a:pt x="10251" y="1250"/>
                      <a:pt x="11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55"/>
              <p:cNvSpPr/>
              <p:nvPr/>
            </p:nvSpPr>
            <p:spPr>
              <a:xfrm>
                <a:off x="6201275" y="2081350"/>
                <a:ext cx="51060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20424" h="11596" extrusionOk="0">
                    <a:moveTo>
                      <a:pt x="10517" y="1107"/>
                    </a:moveTo>
                    <a:lnTo>
                      <a:pt x="10517" y="1107"/>
                    </a:lnTo>
                    <a:cubicBezTo>
                      <a:pt x="9922" y="2024"/>
                      <a:pt x="9374" y="2977"/>
                      <a:pt x="8862" y="3929"/>
                    </a:cubicBezTo>
                    <a:cubicBezTo>
                      <a:pt x="8398" y="4798"/>
                      <a:pt x="7957" y="5679"/>
                      <a:pt x="7552" y="6560"/>
                    </a:cubicBezTo>
                    <a:lnTo>
                      <a:pt x="7457" y="6763"/>
                    </a:lnTo>
                    <a:cubicBezTo>
                      <a:pt x="7445" y="6775"/>
                      <a:pt x="7457" y="6810"/>
                      <a:pt x="7469" y="6822"/>
                    </a:cubicBezTo>
                    <a:cubicBezTo>
                      <a:pt x="7486" y="6831"/>
                      <a:pt x="7503" y="6839"/>
                      <a:pt x="7520" y="6839"/>
                    </a:cubicBezTo>
                    <a:cubicBezTo>
                      <a:pt x="7527" y="6839"/>
                      <a:pt x="7534" y="6838"/>
                      <a:pt x="7540" y="6834"/>
                    </a:cubicBezTo>
                    <a:lnTo>
                      <a:pt x="7731" y="6727"/>
                    </a:lnTo>
                    <a:cubicBezTo>
                      <a:pt x="8350" y="6394"/>
                      <a:pt x="8981" y="6108"/>
                      <a:pt x="9648" y="5870"/>
                    </a:cubicBezTo>
                    <a:cubicBezTo>
                      <a:pt x="10791" y="5453"/>
                      <a:pt x="11982" y="5144"/>
                      <a:pt x="13184" y="4953"/>
                    </a:cubicBezTo>
                    <a:cubicBezTo>
                      <a:pt x="14375" y="4763"/>
                      <a:pt x="15589" y="4643"/>
                      <a:pt x="16792" y="4596"/>
                    </a:cubicBezTo>
                    <a:cubicBezTo>
                      <a:pt x="17327" y="4572"/>
                      <a:pt x="17875" y="4560"/>
                      <a:pt x="18399" y="4560"/>
                    </a:cubicBezTo>
                    <a:lnTo>
                      <a:pt x="18613" y="4560"/>
                    </a:lnTo>
                    <a:cubicBezTo>
                      <a:pt x="18792" y="4560"/>
                      <a:pt x="18959" y="4560"/>
                      <a:pt x="19125" y="4548"/>
                    </a:cubicBezTo>
                    <a:lnTo>
                      <a:pt x="19125" y="4548"/>
                    </a:lnTo>
                    <a:cubicBezTo>
                      <a:pt x="18947" y="4584"/>
                      <a:pt x="18768" y="4620"/>
                      <a:pt x="18613" y="4643"/>
                    </a:cubicBezTo>
                    <a:lnTo>
                      <a:pt x="16827" y="4941"/>
                    </a:lnTo>
                    <a:cubicBezTo>
                      <a:pt x="15756" y="5120"/>
                      <a:pt x="14506" y="5334"/>
                      <a:pt x="13303" y="5608"/>
                    </a:cubicBezTo>
                    <a:cubicBezTo>
                      <a:pt x="12148" y="5870"/>
                      <a:pt x="11017" y="6203"/>
                      <a:pt x="9910" y="6620"/>
                    </a:cubicBezTo>
                    <a:cubicBezTo>
                      <a:pt x="8874" y="7001"/>
                      <a:pt x="7874" y="7501"/>
                      <a:pt x="6933" y="8084"/>
                    </a:cubicBezTo>
                    <a:lnTo>
                      <a:pt x="6921" y="8096"/>
                    </a:lnTo>
                    <a:cubicBezTo>
                      <a:pt x="6326" y="8739"/>
                      <a:pt x="4695" y="9549"/>
                      <a:pt x="2635" y="10549"/>
                    </a:cubicBezTo>
                    <a:cubicBezTo>
                      <a:pt x="2016" y="10847"/>
                      <a:pt x="1468" y="11109"/>
                      <a:pt x="1171" y="11287"/>
                    </a:cubicBezTo>
                    <a:cubicBezTo>
                      <a:pt x="1111" y="11311"/>
                      <a:pt x="1040" y="11335"/>
                      <a:pt x="980" y="11335"/>
                    </a:cubicBezTo>
                    <a:cubicBezTo>
                      <a:pt x="825" y="11335"/>
                      <a:pt x="694" y="11251"/>
                      <a:pt x="623" y="11132"/>
                    </a:cubicBezTo>
                    <a:cubicBezTo>
                      <a:pt x="516" y="10930"/>
                      <a:pt x="575" y="10692"/>
                      <a:pt x="778" y="10585"/>
                    </a:cubicBezTo>
                    <a:cubicBezTo>
                      <a:pt x="1099" y="10394"/>
                      <a:pt x="1647" y="10132"/>
                      <a:pt x="2278" y="9823"/>
                    </a:cubicBezTo>
                    <a:cubicBezTo>
                      <a:pt x="3457" y="9263"/>
                      <a:pt x="5635" y="8203"/>
                      <a:pt x="6255" y="7644"/>
                    </a:cubicBezTo>
                    <a:lnTo>
                      <a:pt x="6278" y="7608"/>
                    </a:lnTo>
                    <a:cubicBezTo>
                      <a:pt x="6898" y="6251"/>
                      <a:pt x="7636" y="4941"/>
                      <a:pt x="8469" y="3703"/>
                    </a:cubicBezTo>
                    <a:cubicBezTo>
                      <a:pt x="9088" y="2786"/>
                      <a:pt x="9767" y="1917"/>
                      <a:pt x="10517" y="1107"/>
                    </a:cubicBezTo>
                    <a:close/>
                    <a:moveTo>
                      <a:pt x="11243" y="0"/>
                    </a:moveTo>
                    <a:cubicBezTo>
                      <a:pt x="10112" y="1072"/>
                      <a:pt x="9112" y="2262"/>
                      <a:pt x="8255" y="3548"/>
                    </a:cubicBezTo>
                    <a:cubicBezTo>
                      <a:pt x="7421" y="4786"/>
                      <a:pt x="6683" y="6096"/>
                      <a:pt x="6052" y="7465"/>
                    </a:cubicBezTo>
                    <a:cubicBezTo>
                      <a:pt x="5457" y="8001"/>
                      <a:pt x="3242" y="9073"/>
                      <a:pt x="2171" y="9585"/>
                    </a:cubicBezTo>
                    <a:cubicBezTo>
                      <a:pt x="1528" y="9894"/>
                      <a:pt x="980" y="10156"/>
                      <a:pt x="647" y="10347"/>
                    </a:cubicBezTo>
                    <a:cubicBezTo>
                      <a:pt x="1" y="10710"/>
                      <a:pt x="364" y="11595"/>
                      <a:pt x="962" y="11595"/>
                    </a:cubicBezTo>
                    <a:cubicBezTo>
                      <a:pt x="1069" y="11595"/>
                      <a:pt x="1184" y="11567"/>
                      <a:pt x="1302" y="11501"/>
                    </a:cubicBezTo>
                    <a:cubicBezTo>
                      <a:pt x="1599" y="11335"/>
                      <a:pt x="2135" y="11073"/>
                      <a:pt x="2754" y="10775"/>
                    </a:cubicBezTo>
                    <a:cubicBezTo>
                      <a:pt x="4838" y="9775"/>
                      <a:pt x="6469" y="8954"/>
                      <a:pt x="7100" y="8287"/>
                    </a:cubicBezTo>
                    <a:cubicBezTo>
                      <a:pt x="8017" y="7715"/>
                      <a:pt x="8993" y="7239"/>
                      <a:pt x="10017" y="6846"/>
                    </a:cubicBezTo>
                    <a:cubicBezTo>
                      <a:pt x="11112" y="6441"/>
                      <a:pt x="12232" y="6108"/>
                      <a:pt x="13375" y="5858"/>
                    </a:cubicBezTo>
                    <a:cubicBezTo>
                      <a:pt x="14565" y="5584"/>
                      <a:pt x="15803" y="5370"/>
                      <a:pt x="16875" y="5191"/>
                    </a:cubicBezTo>
                    <a:lnTo>
                      <a:pt x="18661" y="4893"/>
                    </a:lnTo>
                    <a:cubicBezTo>
                      <a:pt x="19268" y="4798"/>
                      <a:pt x="19959" y="4655"/>
                      <a:pt x="20423" y="4179"/>
                    </a:cubicBezTo>
                    <a:lnTo>
                      <a:pt x="20256" y="3989"/>
                    </a:lnTo>
                    <a:cubicBezTo>
                      <a:pt x="19768" y="4286"/>
                      <a:pt x="19185" y="4298"/>
                      <a:pt x="18613" y="4298"/>
                    </a:cubicBezTo>
                    <a:lnTo>
                      <a:pt x="18399" y="4298"/>
                    </a:lnTo>
                    <a:cubicBezTo>
                      <a:pt x="17863" y="4298"/>
                      <a:pt x="17327" y="4310"/>
                      <a:pt x="16780" y="4334"/>
                    </a:cubicBezTo>
                    <a:cubicBezTo>
                      <a:pt x="15565" y="4382"/>
                      <a:pt x="14351" y="4501"/>
                      <a:pt x="13148" y="4703"/>
                    </a:cubicBezTo>
                    <a:cubicBezTo>
                      <a:pt x="11922" y="4893"/>
                      <a:pt x="10719" y="5203"/>
                      <a:pt x="9553" y="5632"/>
                    </a:cubicBezTo>
                    <a:cubicBezTo>
                      <a:pt x="9005" y="5822"/>
                      <a:pt x="8469" y="6060"/>
                      <a:pt x="7945" y="6322"/>
                    </a:cubicBezTo>
                    <a:cubicBezTo>
                      <a:pt x="8302" y="5560"/>
                      <a:pt x="8695" y="4798"/>
                      <a:pt x="9088" y="4048"/>
                    </a:cubicBezTo>
                    <a:cubicBezTo>
                      <a:pt x="9803" y="2715"/>
                      <a:pt x="10588" y="1429"/>
                      <a:pt x="11446" y="179"/>
                    </a:cubicBezTo>
                    <a:lnTo>
                      <a:pt x="112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55"/>
              <p:cNvSpPr/>
              <p:nvPr/>
            </p:nvSpPr>
            <p:spPr>
              <a:xfrm>
                <a:off x="5820350" y="2329730"/>
                <a:ext cx="356025" cy="483725"/>
              </a:xfrm>
              <a:custGeom>
                <a:avLst/>
                <a:gdLst/>
                <a:ahLst/>
                <a:cxnLst/>
                <a:rect l="l" t="t" r="r" b="b"/>
                <a:pathLst>
                  <a:path w="14241" h="19349" extrusionOk="0">
                    <a:moveTo>
                      <a:pt x="1" y="1"/>
                    </a:moveTo>
                    <a:cubicBezTo>
                      <a:pt x="1" y="1"/>
                      <a:pt x="275" y="8800"/>
                      <a:pt x="3823" y="13264"/>
                    </a:cubicBezTo>
                    <a:cubicBezTo>
                      <a:pt x="7371" y="17717"/>
                      <a:pt x="14241" y="19348"/>
                      <a:pt x="14241" y="19348"/>
                    </a:cubicBezTo>
                    <a:cubicBezTo>
                      <a:pt x="14205" y="18908"/>
                      <a:pt x="14145" y="18479"/>
                      <a:pt x="14062" y="18051"/>
                    </a:cubicBezTo>
                    <a:lnTo>
                      <a:pt x="14074" y="18051"/>
                    </a:lnTo>
                    <a:cubicBezTo>
                      <a:pt x="14074" y="18051"/>
                      <a:pt x="7883" y="14300"/>
                      <a:pt x="6168" y="12550"/>
                    </a:cubicBezTo>
                    <a:cubicBezTo>
                      <a:pt x="4632" y="10978"/>
                      <a:pt x="3704" y="8895"/>
                      <a:pt x="3180" y="6752"/>
                    </a:cubicBezTo>
                    <a:cubicBezTo>
                      <a:pt x="2656" y="4620"/>
                      <a:pt x="2108" y="3025"/>
                      <a:pt x="1965" y="834"/>
                    </a:cubicBezTo>
                    <a:lnTo>
                      <a:pt x="1965" y="4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55"/>
              <p:cNvSpPr/>
              <p:nvPr/>
            </p:nvSpPr>
            <p:spPr>
              <a:xfrm>
                <a:off x="5816775" y="2320052"/>
                <a:ext cx="363175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9682" extrusionOk="0">
                    <a:moveTo>
                      <a:pt x="275" y="333"/>
                    </a:moveTo>
                    <a:lnTo>
                      <a:pt x="1989" y="750"/>
                    </a:lnTo>
                    <a:lnTo>
                      <a:pt x="1989" y="1012"/>
                    </a:lnTo>
                    <a:cubicBezTo>
                      <a:pt x="2096" y="2738"/>
                      <a:pt x="2442" y="4072"/>
                      <a:pt x="2847" y="5620"/>
                    </a:cubicBezTo>
                    <a:lnTo>
                      <a:pt x="2847" y="5644"/>
                    </a:lnTo>
                    <a:cubicBezTo>
                      <a:pt x="2966" y="6060"/>
                      <a:pt x="3073" y="6501"/>
                      <a:pt x="3192" y="6965"/>
                    </a:cubicBezTo>
                    <a:cubicBezTo>
                      <a:pt x="3787" y="9406"/>
                      <a:pt x="4811" y="11371"/>
                      <a:pt x="6216" y="12823"/>
                    </a:cubicBezTo>
                    <a:cubicBezTo>
                      <a:pt x="7823" y="14466"/>
                      <a:pt x="13360" y="17859"/>
                      <a:pt x="14098" y="18300"/>
                    </a:cubicBezTo>
                    <a:cubicBezTo>
                      <a:pt x="14169" y="18645"/>
                      <a:pt x="14217" y="18990"/>
                      <a:pt x="14241" y="19348"/>
                    </a:cubicBezTo>
                    <a:cubicBezTo>
                      <a:pt x="13253" y="19086"/>
                      <a:pt x="7240" y="17347"/>
                      <a:pt x="4061" y="13359"/>
                    </a:cubicBezTo>
                    <a:cubicBezTo>
                      <a:pt x="846" y="9311"/>
                      <a:pt x="334" y="1536"/>
                      <a:pt x="275" y="333"/>
                    </a:cubicBezTo>
                    <a:close/>
                    <a:moveTo>
                      <a:pt x="1" y="0"/>
                    </a:moveTo>
                    <a:lnTo>
                      <a:pt x="1" y="179"/>
                    </a:lnTo>
                    <a:cubicBezTo>
                      <a:pt x="1" y="262"/>
                      <a:pt x="322" y="9073"/>
                      <a:pt x="3859" y="13514"/>
                    </a:cubicBezTo>
                    <a:cubicBezTo>
                      <a:pt x="7395" y="17955"/>
                      <a:pt x="14288" y="19633"/>
                      <a:pt x="14348" y="19645"/>
                    </a:cubicBezTo>
                    <a:lnTo>
                      <a:pt x="14527" y="19681"/>
                    </a:lnTo>
                    <a:lnTo>
                      <a:pt x="14515" y="19502"/>
                    </a:lnTo>
                    <a:cubicBezTo>
                      <a:pt x="14491" y="19062"/>
                      <a:pt x="14431" y="18621"/>
                      <a:pt x="14336" y="18181"/>
                    </a:cubicBezTo>
                    <a:lnTo>
                      <a:pt x="14324" y="18133"/>
                    </a:lnTo>
                    <a:lnTo>
                      <a:pt x="14277" y="18098"/>
                    </a:lnTo>
                    <a:cubicBezTo>
                      <a:pt x="14217" y="18062"/>
                      <a:pt x="8073" y="14335"/>
                      <a:pt x="6407" y="12621"/>
                    </a:cubicBezTo>
                    <a:cubicBezTo>
                      <a:pt x="5025" y="11216"/>
                      <a:pt x="4025" y="9287"/>
                      <a:pt x="3442" y="6894"/>
                    </a:cubicBezTo>
                    <a:cubicBezTo>
                      <a:pt x="3323" y="6418"/>
                      <a:pt x="3204" y="5953"/>
                      <a:pt x="3097" y="5548"/>
                    </a:cubicBezTo>
                    <a:cubicBezTo>
                      <a:pt x="2704" y="4012"/>
                      <a:pt x="2358" y="2691"/>
                      <a:pt x="2239" y="1000"/>
                    </a:cubicBezTo>
                    <a:lnTo>
                      <a:pt x="2239" y="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55"/>
              <p:cNvSpPr/>
              <p:nvPr/>
            </p:nvSpPr>
            <p:spPr>
              <a:xfrm>
                <a:off x="6130825" y="2788305"/>
                <a:ext cx="15627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17585" extrusionOk="0">
                    <a:moveTo>
                      <a:pt x="1765" y="0"/>
                    </a:moveTo>
                    <a:cubicBezTo>
                      <a:pt x="1580" y="0"/>
                      <a:pt x="1369" y="61"/>
                      <a:pt x="1131" y="196"/>
                    </a:cubicBezTo>
                    <a:cubicBezTo>
                      <a:pt x="0" y="839"/>
                      <a:pt x="1012" y="5970"/>
                      <a:pt x="1191" y="7125"/>
                    </a:cubicBezTo>
                    <a:cubicBezTo>
                      <a:pt x="1476" y="8935"/>
                      <a:pt x="1965" y="10721"/>
                      <a:pt x="1834" y="12542"/>
                    </a:cubicBezTo>
                    <a:cubicBezTo>
                      <a:pt x="1726" y="13995"/>
                      <a:pt x="1286" y="15650"/>
                      <a:pt x="2238" y="16745"/>
                    </a:cubicBezTo>
                    <a:cubicBezTo>
                      <a:pt x="2804" y="17393"/>
                      <a:pt x="3650" y="17585"/>
                      <a:pt x="4533" y="17585"/>
                    </a:cubicBezTo>
                    <a:cubicBezTo>
                      <a:pt x="5062" y="17585"/>
                      <a:pt x="5604" y="17516"/>
                      <a:pt x="6108" y="17436"/>
                    </a:cubicBezTo>
                    <a:cubicBezTo>
                      <a:pt x="6251" y="16436"/>
                      <a:pt x="5667" y="15507"/>
                      <a:pt x="5191" y="14614"/>
                    </a:cubicBezTo>
                    <a:cubicBezTo>
                      <a:pt x="3596" y="11673"/>
                      <a:pt x="2869" y="8340"/>
                      <a:pt x="3084" y="5006"/>
                    </a:cubicBezTo>
                    <a:cubicBezTo>
                      <a:pt x="3126" y="4335"/>
                      <a:pt x="3331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55"/>
              <p:cNvSpPr/>
              <p:nvPr/>
            </p:nvSpPr>
            <p:spPr>
              <a:xfrm>
                <a:off x="6132900" y="2781900"/>
                <a:ext cx="157175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17841" extrusionOk="0">
                    <a:moveTo>
                      <a:pt x="1691" y="255"/>
                    </a:moveTo>
                    <a:cubicBezTo>
                      <a:pt x="1810" y="255"/>
                      <a:pt x="1929" y="291"/>
                      <a:pt x="2036" y="351"/>
                    </a:cubicBezTo>
                    <a:cubicBezTo>
                      <a:pt x="3108" y="1029"/>
                      <a:pt x="2906" y="4708"/>
                      <a:pt x="2870" y="5125"/>
                    </a:cubicBezTo>
                    <a:cubicBezTo>
                      <a:pt x="2667" y="8483"/>
                      <a:pt x="3406" y="11828"/>
                      <a:pt x="5001" y="14793"/>
                    </a:cubicBezTo>
                    <a:lnTo>
                      <a:pt x="5120" y="15019"/>
                    </a:lnTo>
                    <a:cubicBezTo>
                      <a:pt x="5549" y="15805"/>
                      <a:pt x="5989" y="16603"/>
                      <a:pt x="5918" y="17448"/>
                    </a:cubicBezTo>
                    <a:cubicBezTo>
                      <a:pt x="5447" y="17519"/>
                      <a:pt x="4957" y="17575"/>
                      <a:pt x="4483" y="17575"/>
                    </a:cubicBezTo>
                    <a:cubicBezTo>
                      <a:pt x="3615" y="17575"/>
                      <a:pt x="2802" y="17390"/>
                      <a:pt x="2263" y="16781"/>
                    </a:cubicBezTo>
                    <a:cubicBezTo>
                      <a:pt x="1524" y="15936"/>
                      <a:pt x="1667" y="14709"/>
                      <a:pt x="1798" y="13519"/>
                    </a:cubicBezTo>
                    <a:cubicBezTo>
                      <a:pt x="1822" y="13245"/>
                      <a:pt x="1858" y="12959"/>
                      <a:pt x="1893" y="12673"/>
                    </a:cubicBezTo>
                    <a:lnTo>
                      <a:pt x="1882" y="12673"/>
                    </a:lnTo>
                    <a:cubicBezTo>
                      <a:pt x="1977" y="11292"/>
                      <a:pt x="1727" y="9899"/>
                      <a:pt x="1477" y="8566"/>
                    </a:cubicBezTo>
                    <a:lnTo>
                      <a:pt x="1477" y="8554"/>
                    </a:lnTo>
                    <a:cubicBezTo>
                      <a:pt x="1393" y="8113"/>
                      <a:pt x="1310" y="7673"/>
                      <a:pt x="1239" y="7232"/>
                    </a:cubicBezTo>
                    <a:cubicBezTo>
                      <a:pt x="1227" y="7125"/>
                      <a:pt x="1203" y="6994"/>
                      <a:pt x="1167" y="6828"/>
                    </a:cubicBezTo>
                    <a:lnTo>
                      <a:pt x="1167" y="6792"/>
                    </a:lnTo>
                    <a:cubicBezTo>
                      <a:pt x="929" y="5351"/>
                      <a:pt x="179" y="958"/>
                      <a:pt x="1120" y="422"/>
                    </a:cubicBezTo>
                    <a:cubicBezTo>
                      <a:pt x="1298" y="327"/>
                      <a:pt x="1489" y="267"/>
                      <a:pt x="1691" y="255"/>
                    </a:cubicBezTo>
                    <a:close/>
                    <a:moveTo>
                      <a:pt x="1684" y="0"/>
                    </a:moveTo>
                    <a:cubicBezTo>
                      <a:pt x="1470" y="0"/>
                      <a:pt x="1239" y="70"/>
                      <a:pt x="989" y="208"/>
                    </a:cubicBezTo>
                    <a:cubicBezTo>
                      <a:pt x="477" y="505"/>
                      <a:pt x="0" y="1517"/>
                      <a:pt x="905" y="6851"/>
                    </a:cubicBezTo>
                    <a:cubicBezTo>
                      <a:pt x="941" y="7030"/>
                      <a:pt x="965" y="7173"/>
                      <a:pt x="977" y="7280"/>
                    </a:cubicBezTo>
                    <a:cubicBezTo>
                      <a:pt x="1048" y="7732"/>
                      <a:pt x="1131" y="8185"/>
                      <a:pt x="1215" y="8625"/>
                    </a:cubicBezTo>
                    <a:cubicBezTo>
                      <a:pt x="1465" y="9947"/>
                      <a:pt x="1715" y="11304"/>
                      <a:pt x="1620" y="12662"/>
                    </a:cubicBezTo>
                    <a:cubicBezTo>
                      <a:pt x="1596" y="12924"/>
                      <a:pt x="1572" y="13209"/>
                      <a:pt x="1536" y="13471"/>
                    </a:cubicBezTo>
                    <a:lnTo>
                      <a:pt x="1536" y="13495"/>
                    </a:lnTo>
                    <a:cubicBezTo>
                      <a:pt x="1393" y="14733"/>
                      <a:pt x="1239" y="16019"/>
                      <a:pt x="2060" y="16960"/>
                    </a:cubicBezTo>
                    <a:cubicBezTo>
                      <a:pt x="2584" y="17555"/>
                      <a:pt x="3370" y="17841"/>
                      <a:pt x="4465" y="17841"/>
                    </a:cubicBezTo>
                    <a:cubicBezTo>
                      <a:pt x="4989" y="17829"/>
                      <a:pt x="5525" y="17781"/>
                      <a:pt x="6049" y="17686"/>
                    </a:cubicBezTo>
                    <a:lnTo>
                      <a:pt x="6144" y="17674"/>
                    </a:lnTo>
                    <a:lnTo>
                      <a:pt x="6156" y="17579"/>
                    </a:lnTo>
                    <a:cubicBezTo>
                      <a:pt x="6287" y="16614"/>
                      <a:pt x="5811" y="15745"/>
                      <a:pt x="5346" y="14900"/>
                    </a:cubicBezTo>
                    <a:lnTo>
                      <a:pt x="5215" y="14674"/>
                    </a:lnTo>
                    <a:cubicBezTo>
                      <a:pt x="3644" y="11757"/>
                      <a:pt x="2929" y="8459"/>
                      <a:pt x="3132" y="5149"/>
                    </a:cubicBezTo>
                    <a:cubicBezTo>
                      <a:pt x="3179" y="4446"/>
                      <a:pt x="3346" y="886"/>
                      <a:pt x="2167" y="136"/>
                    </a:cubicBezTo>
                    <a:cubicBezTo>
                      <a:pt x="2018" y="46"/>
                      <a:pt x="1857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55"/>
              <p:cNvSpPr/>
              <p:nvPr/>
            </p:nvSpPr>
            <p:spPr>
              <a:xfrm>
                <a:off x="6026625" y="1959900"/>
                <a:ext cx="1432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1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2" y="357"/>
                      <a:pt x="263" y="715"/>
                      <a:pt x="346" y="1084"/>
                    </a:cubicBezTo>
                    <a:cubicBezTo>
                      <a:pt x="453" y="1453"/>
                      <a:pt x="525" y="1822"/>
                      <a:pt x="572" y="2191"/>
                    </a:cubicBezTo>
                    <a:cubicBezTo>
                      <a:pt x="549" y="1822"/>
                      <a:pt x="477" y="1441"/>
                      <a:pt x="382" y="1072"/>
                    </a:cubicBezTo>
                    <a:cubicBezTo>
                      <a:pt x="275" y="715"/>
                      <a:pt x="156" y="357"/>
                      <a:pt x="1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55"/>
              <p:cNvSpPr/>
              <p:nvPr/>
            </p:nvSpPr>
            <p:spPr>
              <a:xfrm>
                <a:off x="6058175" y="1955725"/>
                <a:ext cx="98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66" extrusionOk="0">
                    <a:moveTo>
                      <a:pt x="1" y="1"/>
                    </a:moveTo>
                    <a:cubicBezTo>
                      <a:pt x="96" y="322"/>
                      <a:pt x="191" y="644"/>
                      <a:pt x="263" y="965"/>
                    </a:cubicBezTo>
                    <a:cubicBezTo>
                      <a:pt x="334" y="1298"/>
                      <a:pt x="382" y="1632"/>
                      <a:pt x="394" y="1965"/>
                    </a:cubicBezTo>
                    <a:cubicBezTo>
                      <a:pt x="394" y="1632"/>
                      <a:pt x="358" y="1298"/>
                      <a:pt x="287" y="965"/>
                    </a:cubicBezTo>
                    <a:cubicBezTo>
                      <a:pt x="215" y="632"/>
                      <a:pt x="120" y="310"/>
                      <a:pt x="1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55"/>
              <p:cNvSpPr/>
              <p:nvPr/>
            </p:nvSpPr>
            <p:spPr>
              <a:xfrm>
                <a:off x="6006700" y="1989375"/>
                <a:ext cx="1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5" y="286"/>
                      <a:pt x="286" y="583"/>
                      <a:pt x="393" y="893"/>
                    </a:cubicBezTo>
                    <a:cubicBezTo>
                      <a:pt x="512" y="1203"/>
                      <a:pt x="595" y="1524"/>
                      <a:pt x="667" y="1845"/>
                    </a:cubicBezTo>
                    <a:cubicBezTo>
                      <a:pt x="619" y="1524"/>
                      <a:pt x="536" y="1203"/>
                      <a:pt x="429" y="893"/>
                    </a:cubicBezTo>
                    <a:cubicBezTo>
                      <a:pt x="310" y="571"/>
                      <a:pt x="167" y="274"/>
                      <a:pt x="0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9" name="Google Shape;2289;p55"/>
            <p:cNvSpPr/>
            <p:nvPr/>
          </p:nvSpPr>
          <p:spPr>
            <a:xfrm flipH="1">
              <a:off x="8214626" y="1674049"/>
              <a:ext cx="88064" cy="24856"/>
            </a:xfrm>
            <a:custGeom>
              <a:avLst/>
              <a:gdLst/>
              <a:ahLst/>
              <a:cxnLst/>
              <a:rect l="l" t="t" r="r" b="b"/>
              <a:pathLst>
                <a:path w="2512" h="709" extrusionOk="0">
                  <a:moveTo>
                    <a:pt x="190" y="0"/>
                  </a:moveTo>
                  <a:cubicBezTo>
                    <a:pt x="79" y="0"/>
                    <a:pt x="1" y="134"/>
                    <a:pt x="80" y="244"/>
                  </a:cubicBezTo>
                  <a:cubicBezTo>
                    <a:pt x="461" y="541"/>
                    <a:pt x="937" y="708"/>
                    <a:pt x="1438" y="708"/>
                  </a:cubicBezTo>
                  <a:cubicBezTo>
                    <a:pt x="1783" y="708"/>
                    <a:pt x="2116" y="625"/>
                    <a:pt x="2414" y="470"/>
                  </a:cubicBezTo>
                  <a:cubicBezTo>
                    <a:pt x="2511" y="372"/>
                    <a:pt x="2441" y="215"/>
                    <a:pt x="2320" y="215"/>
                  </a:cubicBezTo>
                  <a:cubicBezTo>
                    <a:pt x="2308" y="215"/>
                    <a:pt x="2296" y="217"/>
                    <a:pt x="2283" y="220"/>
                  </a:cubicBezTo>
                  <a:cubicBezTo>
                    <a:pt x="2015" y="356"/>
                    <a:pt x="1722" y="423"/>
                    <a:pt x="1432" y="423"/>
                  </a:cubicBezTo>
                  <a:cubicBezTo>
                    <a:pt x="1012" y="423"/>
                    <a:pt x="596" y="285"/>
                    <a:pt x="259" y="18"/>
                  </a:cubicBezTo>
                  <a:cubicBezTo>
                    <a:pt x="235" y="6"/>
                    <a:pt x="212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5E2A447B-4898-406B-AB76-A5686162DDC1}"/>
              </a:ext>
            </a:extLst>
          </p:cNvPr>
          <p:cNvSpPr txBox="1"/>
          <p:nvPr/>
        </p:nvSpPr>
        <p:spPr>
          <a:xfrm>
            <a:off x="2616413" y="2232004"/>
            <a:ext cx="117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procession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51606776-A6EC-428B-BEC2-6EDC3D4F1BA7}"/>
              </a:ext>
            </a:extLst>
          </p:cNvPr>
          <p:cNvSpPr txBox="1"/>
          <p:nvPr/>
        </p:nvSpPr>
        <p:spPr>
          <a:xfrm>
            <a:off x="2339788" y="24317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originated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417CC7B8-D6D3-4A82-A3A3-2A9F7D84581E}"/>
              </a:ext>
            </a:extLst>
          </p:cNvPr>
          <p:cNvSpPr txBox="1"/>
          <p:nvPr/>
        </p:nvSpPr>
        <p:spPr>
          <a:xfrm>
            <a:off x="2554941" y="2662310"/>
            <a:ext cx="1425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6600"/>
                </a:solidFill>
              </a:rPr>
              <a:t>commemorate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D66AB63-DF17-43CA-99A6-D0F3AC85D442}"/>
              </a:ext>
            </a:extLst>
          </p:cNvPr>
          <p:cNvSpPr txBox="1"/>
          <p:nvPr/>
        </p:nvSpPr>
        <p:spPr>
          <a:xfrm>
            <a:off x="3453973" y="2854411"/>
            <a:ext cx="1018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marathon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A5FF7698-11BC-4F9C-8B20-1CE671D07886}"/>
              </a:ext>
            </a:extLst>
          </p:cNvPr>
          <p:cNvSpPr txBox="1"/>
          <p:nvPr/>
        </p:nvSpPr>
        <p:spPr>
          <a:xfrm>
            <a:off x="2355156" y="3069564"/>
            <a:ext cx="902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revived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43D0695-797B-46FD-B4E7-1BDE8A41E906}"/>
              </a:ext>
            </a:extLst>
          </p:cNvPr>
          <p:cNvSpPr txBox="1"/>
          <p:nvPr/>
        </p:nvSpPr>
        <p:spPr>
          <a:xfrm>
            <a:off x="1194868" y="3292401"/>
            <a:ext cx="1010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practice</a:t>
            </a:r>
            <a:endParaRPr lang="ar-SA" b="1" dirty="0">
              <a:solidFill>
                <a:srgbClr val="B15917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AC4503F-516A-450B-B2D1-8BA5D8BD5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5" y="4061746"/>
            <a:ext cx="1115665" cy="112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  <p:bldP spid="62" grpId="0"/>
      <p:bldP spid="64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566;p41"/>
          <p:cNvGrpSpPr/>
          <p:nvPr/>
        </p:nvGrpSpPr>
        <p:grpSpPr>
          <a:xfrm>
            <a:off x="0" y="3114628"/>
            <a:ext cx="5636066" cy="981599"/>
            <a:chOff x="9280465" y="5475640"/>
            <a:chExt cx="5636066" cy="981599"/>
          </a:xfrm>
        </p:grpSpPr>
        <p:sp>
          <p:nvSpPr>
            <p:cNvPr id="1567" name="Google Shape;1567;p41"/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1"/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1"/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1"/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1"/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1"/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1"/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1"/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1"/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1"/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1"/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1"/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1"/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1"/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1"/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1"/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1"/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1"/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1"/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41"/>
          <p:cNvGrpSpPr/>
          <p:nvPr/>
        </p:nvGrpSpPr>
        <p:grpSpPr>
          <a:xfrm rot="481486">
            <a:off x="5666578" y="3359586"/>
            <a:ext cx="701684" cy="113642"/>
            <a:chOff x="14003113" y="5523363"/>
            <a:chExt cx="701690" cy="113643"/>
          </a:xfrm>
        </p:grpSpPr>
        <p:sp>
          <p:nvSpPr>
            <p:cNvPr id="1623" name="Google Shape;1623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1"/>
          <p:cNvGrpSpPr/>
          <p:nvPr/>
        </p:nvGrpSpPr>
        <p:grpSpPr>
          <a:xfrm>
            <a:off x="6086825" y="942788"/>
            <a:ext cx="2710067" cy="3918622"/>
            <a:chOff x="6264600" y="942788"/>
            <a:chExt cx="2710067" cy="3918622"/>
          </a:xfrm>
        </p:grpSpPr>
        <p:sp>
          <p:nvSpPr>
            <p:cNvPr id="1631" name="Google Shape;1631;p41"/>
            <p:cNvSpPr/>
            <p:nvPr/>
          </p:nvSpPr>
          <p:spPr>
            <a:xfrm>
              <a:off x="6898650" y="3076200"/>
              <a:ext cx="381350" cy="897300"/>
            </a:xfrm>
            <a:custGeom>
              <a:avLst/>
              <a:gdLst/>
              <a:ahLst/>
              <a:cxnLst/>
              <a:rect l="l" t="t" r="r" b="b"/>
              <a:pathLst>
                <a:path w="15254" h="35892" extrusionOk="0">
                  <a:moveTo>
                    <a:pt x="2273" y="0"/>
                  </a:moveTo>
                  <a:lnTo>
                    <a:pt x="15194" y="2213"/>
                  </a:lnTo>
                  <a:lnTo>
                    <a:pt x="15254" y="6520"/>
                  </a:lnTo>
                  <a:lnTo>
                    <a:pt x="14775" y="10528"/>
                  </a:lnTo>
                  <a:lnTo>
                    <a:pt x="14177" y="14117"/>
                  </a:lnTo>
                  <a:lnTo>
                    <a:pt x="12442" y="18963"/>
                  </a:lnTo>
                  <a:lnTo>
                    <a:pt x="10349" y="24466"/>
                  </a:lnTo>
                  <a:lnTo>
                    <a:pt x="8674" y="29551"/>
                  </a:lnTo>
                  <a:lnTo>
                    <a:pt x="7059" y="35892"/>
                  </a:lnTo>
                  <a:lnTo>
                    <a:pt x="0" y="35234"/>
                  </a:lnTo>
                  <a:lnTo>
                    <a:pt x="538" y="26380"/>
                  </a:lnTo>
                  <a:lnTo>
                    <a:pt x="1316" y="11545"/>
                  </a:lnTo>
                  <a:lnTo>
                    <a:pt x="1914" y="31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2" name="Google Shape;1632;p41"/>
            <p:cNvSpPr/>
            <p:nvPr/>
          </p:nvSpPr>
          <p:spPr>
            <a:xfrm>
              <a:off x="8003800" y="3660925"/>
              <a:ext cx="895800" cy="940675"/>
            </a:xfrm>
            <a:custGeom>
              <a:avLst/>
              <a:gdLst/>
              <a:ahLst/>
              <a:cxnLst/>
              <a:rect l="l" t="t" r="r" b="b"/>
              <a:pathLst>
                <a:path w="35832" h="37627" extrusionOk="0">
                  <a:moveTo>
                    <a:pt x="0" y="5623"/>
                  </a:moveTo>
                  <a:lnTo>
                    <a:pt x="11127" y="0"/>
                  </a:lnTo>
                  <a:lnTo>
                    <a:pt x="12622" y="1556"/>
                  </a:lnTo>
                  <a:lnTo>
                    <a:pt x="14417" y="3290"/>
                  </a:lnTo>
                  <a:lnTo>
                    <a:pt x="17468" y="5623"/>
                  </a:lnTo>
                  <a:lnTo>
                    <a:pt x="20698" y="8913"/>
                  </a:lnTo>
                  <a:lnTo>
                    <a:pt x="22373" y="10708"/>
                  </a:lnTo>
                  <a:lnTo>
                    <a:pt x="24825" y="13699"/>
                  </a:lnTo>
                  <a:lnTo>
                    <a:pt x="27876" y="18066"/>
                  </a:lnTo>
                  <a:lnTo>
                    <a:pt x="30448" y="22373"/>
                  </a:lnTo>
                  <a:lnTo>
                    <a:pt x="32303" y="26082"/>
                  </a:lnTo>
                  <a:lnTo>
                    <a:pt x="34097" y="29970"/>
                  </a:lnTo>
                  <a:lnTo>
                    <a:pt x="35353" y="32721"/>
                  </a:lnTo>
                  <a:lnTo>
                    <a:pt x="35832" y="34038"/>
                  </a:lnTo>
                  <a:lnTo>
                    <a:pt x="31346" y="37627"/>
                  </a:lnTo>
                  <a:lnTo>
                    <a:pt x="28953" y="35832"/>
                  </a:lnTo>
                  <a:lnTo>
                    <a:pt x="23210" y="30209"/>
                  </a:lnTo>
                  <a:lnTo>
                    <a:pt x="16451" y="24048"/>
                  </a:lnTo>
                  <a:lnTo>
                    <a:pt x="9930" y="17587"/>
                  </a:lnTo>
                  <a:lnTo>
                    <a:pt x="3769" y="10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3" name="Google Shape;1633;p41"/>
            <p:cNvSpPr/>
            <p:nvPr/>
          </p:nvSpPr>
          <p:spPr>
            <a:xfrm>
              <a:off x="7414600" y="2578200"/>
              <a:ext cx="1027375" cy="870375"/>
            </a:xfrm>
            <a:custGeom>
              <a:avLst/>
              <a:gdLst/>
              <a:ahLst/>
              <a:cxnLst/>
              <a:rect l="l" t="t" r="r" b="b"/>
              <a:pathLst>
                <a:path w="41095" h="34815" extrusionOk="0">
                  <a:moveTo>
                    <a:pt x="0" y="598"/>
                  </a:moveTo>
                  <a:lnTo>
                    <a:pt x="10408" y="0"/>
                  </a:lnTo>
                  <a:lnTo>
                    <a:pt x="12502" y="0"/>
                  </a:lnTo>
                  <a:lnTo>
                    <a:pt x="14835" y="1077"/>
                  </a:lnTo>
                  <a:lnTo>
                    <a:pt x="19441" y="2991"/>
                  </a:lnTo>
                  <a:lnTo>
                    <a:pt x="24286" y="4547"/>
                  </a:lnTo>
                  <a:lnTo>
                    <a:pt x="28892" y="5683"/>
                  </a:lnTo>
                  <a:lnTo>
                    <a:pt x="33797" y="6461"/>
                  </a:lnTo>
                  <a:lnTo>
                    <a:pt x="37745" y="6760"/>
                  </a:lnTo>
                  <a:lnTo>
                    <a:pt x="40378" y="6700"/>
                  </a:lnTo>
                  <a:lnTo>
                    <a:pt x="40736" y="9153"/>
                  </a:lnTo>
                  <a:lnTo>
                    <a:pt x="41095" y="12682"/>
                  </a:lnTo>
                  <a:lnTo>
                    <a:pt x="40796" y="15493"/>
                  </a:lnTo>
                  <a:lnTo>
                    <a:pt x="39839" y="19860"/>
                  </a:lnTo>
                  <a:lnTo>
                    <a:pt x="38344" y="25962"/>
                  </a:lnTo>
                  <a:lnTo>
                    <a:pt x="36729" y="30867"/>
                  </a:lnTo>
                  <a:lnTo>
                    <a:pt x="35771" y="34815"/>
                  </a:lnTo>
                  <a:lnTo>
                    <a:pt x="17886" y="31346"/>
                  </a:lnTo>
                  <a:lnTo>
                    <a:pt x="19321" y="15135"/>
                  </a:lnTo>
                  <a:lnTo>
                    <a:pt x="17227" y="15793"/>
                  </a:lnTo>
                  <a:lnTo>
                    <a:pt x="10767" y="17587"/>
                  </a:lnTo>
                  <a:lnTo>
                    <a:pt x="2811" y="53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4" name="Google Shape;1634;p41"/>
            <p:cNvSpPr/>
            <p:nvPr/>
          </p:nvSpPr>
          <p:spPr>
            <a:xfrm>
              <a:off x="6333150" y="3346950"/>
              <a:ext cx="480600" cy="47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5" name="Google Shape;1635;p41"/>
            <p:cNvGrpSpPr/>
            <p:nvPr/>
          </p:nvGrpSpPr>
          <p:grpSpPr>
            <a:xfrm flipH="1">
              <a:off x="6264600" y="942788"/>
              <a:ext cx="2710067" cy="3918622"/>
              <a:chOff x="4788375" y="1260700"/>
              <a:chExt cx="1932587" cy="2794425"/>
            </a:xfrm>
          </p:grpSpPr>
          <p:sp>
            <p:nvSpPr>
              <p:cNvPr id="1636" name="Google Shape;1636;p41"/>
              <p:cNvSpPr/>
              <p:nvPr/>
            </p:nvSpPr>
            <p:spPr>
              <a:xfrm>
                <a:off x="5731950" y="1725200"/>
                <a:ext cx="759350" cy="52742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21097" extrusionOk="0">
                    <a:moveTo>
                      <a:pt x="27435" y="1"/>
                    </a:moveTo>
                    <a:cubicBezTo>
                      <a:pt x="27351" y="1"/>
                      <a:pt x="27267" y="6"/>
                      <a:pt x="27183" y="18"/>
                    </a:cubicBezTo>
                    <a:cubicBezTo>
                      <a:pt x="26694" y="90"/>
                      <a:pt x="26194" y="125"/>
                      <a:pt x="25694" y="125"/>
                    </a:cubicBezTo>
                    <a:cubicBezTo>
                      <a:pt x="25613" y="119"/>
                      <a:pt x="25531" y="116"/>
                      <a:pt x="25450" y="116"/>
                    </a:cubicBezTo>
                    <a:cubicBezTo>
                      <a:pt x="24407" y="116"/>
                      <a:pt x="23419" y="607"/>
                      <a:pt x="22789" y="1447"/>
                    </a:cubicBezTo>
                    <a:cubicBezTo>
                      <a:pt x="22170" y="2256"/>
                      <a:pt x="21670" y="3602"/>
                      <a:pt x="20908" y="4269"/>
                    </a:cubicBezTo>
                    <a:cubicBezTo>
                      <a:pt x="17110" y="7650"/>
                      <a:pt x="12431" y="10972"/>
                      <a:pt x="8025" y="13496"/>
                    </a:cubicBezTo>
                    <a:lnTo>
                      <a:pt x="5847" y="11150"/>
                    </a:lnTo>
                    <a:lnTo>
                      <a:pt x="1" y="16282"/>
                    </a:lnTo>
                    <a:cubicBezTo>
                      <a:pt x="1489" y="17985"/>
                      <a:pt x="3989" y="20723"/>
                      <a:pt x="6251" y="21056"/>
                    </a:cubicBezTo>
                    <a:cubicBezTo>
                      <a:pt x="6450" y="21084"/>
                      <a:pt x="6648" y="21097"/>
                      <a:pt x="6845" y="21097"/>
                    </a:cubicBezTo>
                    <a:cubicBezTo>
                      <a:pt x="7931" y="21097"/>
                      <a:pt x="9007" y="20710"/>
                      <a:pt x="10014" y="20247"/>
                    </a:cubicBezTo>
                    <a:cubicBezTo>
                      <a:pt x="16205" y="17437"/>
                      <a:pt x="21027" y="12484"/>
                      <a:pt x="25540" y="7388"/>
                    </a:cubicBezTo>
                    <a:cubicBezTo>
                      <a:pt x="25825" y="7067"/>
                      <a:pt x="27504" y="6471"/>
                      <a:pt x="28861" y="6019"/>
                    </a:cubicBezTo>
                    <a:cubicBezTo>
                      <a:pt x="29850" y="5697"/>
                      <a:pt x="30374" y="4626"/>
                      <a:pt x="30016" y="3638"/>
                    </a:cubicBezTo>
                    <a:lnTo>
                      <a:pt x="29159" y="1209"/>
                    </a:lnTo>
                    <a:cubicBezTo>
                      <a:pt x="28891" y="479"/>
                      <a:pt x="28197" y="1"/>
                      <a:pt x="27435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726300" y="1721650"/>
                <a:ext cx="768875" cy="534725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389" extrusionOk="0">
                    <a:moveTo>
                      <a:pt x="29326" y="1613"/>
                    </a:moveTo>
                    <a:lnTo>
                      <a:pt x="29826" y="3041"/>
                    </a:lnTo>
                    <a:lnTo>
                      <a:pt x="29718" y="3053"/>
                    </a:lnTo>
                    <a:cubicBezTo>
                      <a:pt x="29564" y="3089"/>
                      <a:pt x="29373" y="3137"/>
                      <a:pt x="29266" y="3172"/>
                    </a:cubicBezTo>
                    <a:cubicBezTo>
                      <a:pt x="28825" y="3315"/>
                      <a:pt x="28373" y="3422"/>
                      <a:pt x="27933" y="3518"/>
                    </a:cubicBezTo>
                    <a:cubicBezTo>
                      <a:pt x="27480" y="3625"/>
                      <a:pt x="27040" y="3732"/>
                      <a:pt x="26575" y="3875"/>
                    </a:cubicBezTo>
                    <a:cubicBezTo>
                      <a:pt x="26563" y="3875"/>
                      <a:pt x="26539" y="3887"/>
                      <a:pt x="26528" y="3899"/>
                    </a:cubicBezTo>
                    <a:cubicBezTo>
                      <a:pt x="26504" y="3911"/>
                      <a:pt x="26492" y="3922"/>
                      <a:pt x="26480" y="3934"/>
                    </a:cubicBezTo>
                    <a:cubicBezTo>
                      <a:pt x="26099" y="3744"/>
                      <a:pt x="25873" y="3363"/>
                      <a:pt x="25897" y="2946"/>
                    </a:cubicBezTo>
                    <a:lnTo>
                      <a:pt x="25956" y="2946"/>
                    </a:lnTo>
                    <a:cubicBezTo>
                      <a:pt x="26397" y="2946"/>
                      <a:pt x="27028" y="2887"/>
                      <a:pt x="27278" y="2398"/>
                    </a:cubicBezTo>
                    <a:cubicBezTo>
                      <a:pt x="27325" y="2291"/>
                      <a:pt x="27361" y="2172"/>
                      <a:pt x="27361" y="2053"/>
                    </a:cubicBezTo>
                    <a:cubicBezTo>
                      <a:pt x="27671" y="1994"/>
                      <a:pt x="28040" y="1910"/>
                      <a:pt x="28397" y="1827"/>
                    </a:cubicBezTo>
                    <a:cubicBezTo>
                      <a:pt x="28718" y="1744"/>
                      <a:pt x="29040" y="1672"/>
                      <a:pt x="29326" y="1613"/>
                    </a:cubicBezTo>
                    <a:close/>
                    <a:moveTo>
                      <a:pt x="27642" y="1"/>
                    </a:moveTo>
                    <a:cubicBezTo>
                      <a:pt x="27557" y="1"/>
                      <a:pt x="27471" y="6"/>
                      <a:pt x="27385" y="17"/>
                    </a:cubicBezTo>
                    <a:cubicBezTo>
                      <a:pt x="26958" y="90"/>
                      <a:pt x="26531" y="127"/>
                      <a:pt x="26103" y="127"/>
                    </a:cubicBezTo>
                    <a:cubicBezTo>
                      <a:pt x="26042" y="127"/>
                      <a:pt x="25981" y="126"/>
                      <a:pt x="25920" y="124"/>
                    </a:cubicBezTo>
                    <a:cubicBezTo>
                      <a:pt x="25839" y="119"/>
                      <a:pt x="25757" y="116"/>
                      <a:pt x="25676" y="116"/>
                    </a:cubicBezTo>
                    <a:cubicBezTo>
                      <a:pt x="24585" y="116"/>
                      <a:pt x="23549" y="630"/>
                      <a:pt x="22884" y="1505"/>
                    </a:cubicBezTo>
                    <a:cubicBezTo>
                      <a:pt x="22634" y="1863"/>
                      <a:pt x="22396" y="2244"/>
                      <a:pt x="22194" y="2637"/>
                    </a:cubicBezTo>
                    <a:cubicBezTo>
                      <a:pt x="21837" y="3268"/>
                      <a:pt x="21467" y="3911"/>
                      <a:pt x="21027" y="4315"/>
                    </a:cubicBezTo>
                    <a:cubicBezTo>
                      <a:pt x="17407" y="7542"/>
                      <a:pt x="12764" y="10876"/>
                      <a:pt x="8275" y="13459"/>
                    </a:cubicBezTo>
                    <a:lnTo>
                      <a:pt x="6180" y="11197"/>
                    </a:lnTo>
                    <a:cubicBezTo>
                      <a:pt x="6160" y="11155"/>
                      <a:pt x="6129" y="11138"/>
                      <a:pt x="6095" y="11138"/>
                    </a:cubicBezTo>
                    <a:cubicBezTo>
                      <a:pt x="5986" y="11138"/>
                      <a:pt x="5847" y="11315"/>
                      <a:pt x="5965" y="11388"/>
                    </a:cubicBezTo>
                    <a:lnTo>
                      <a:pt x="8132" y="13745"/>
                    </a:lnTo>
                    <a:cubicBezTo>
                      <a:pt x="8163" y="13768"/>
                      <a:pt x="8204" y="13781"/>
                      <a:pt x="8245" y="13781"/>
                    </a:cubicBezTo>
                    <a:cubicBezTo>
                      <a:pt x="8267" y="13781"/>
                      <a:pt x="8290" y="13777"/>
                      <a:pt x="8311" y="13769"/>
                    </a:cubicBezTo>
                    <a:cubicBezTo>
                      <a:pt x="12859" y="11161"/>
                      <a:pt x="17562" y="7792"/>
                      <a:pt x="21217" y="4530"/>
                    </a:cubicBezTo>
                    <a:cubicBezTo>
                      <a:pt x="21694" y="4101"/>
                      <a:pt x="22075" y="3422"/>
                      <a:pt x="22444" y="2779"/>
                    </a:cubicBezTo>
                    <a:cubicBezTo>
                      <a:pt x="22634" y="2398"/>
                      <a:pt x="22860" y="2029"/>
                      <a:pt x="23110" y="1672"/>
                    </a:cubicBezTo>
                    <a:cubicBezTo>
                      <a:pt x="23722" y="871"/>
                      <a:pt x="24677" y="403"/>
                      <a:pt x="25683" y="403"/>
                    </a:cubicBezTo>
                    <a:cubicBezTo>
                      <a:pt x="25754" y="403"/>
                      <a:pt x="25825" y="405"/>
                      <a:pt x="25897" y="410"/>
                    </a:cubicBezTo>
                    <a:cubicBezTo>
                      <a:pt x="25961" y="412"/>
                      <a:pt x="26025" y="412"/>
                      <a:pt x="26089" y="412"/>
                    </a:cubicBezTo>
                    <a:cubicBezTo>
                      <a:pt x="26536" y="412"/>
                      <a:pt x="26983" y="376"/>
                      <a:pt x="27421" y="303"/>
                    </a:cubicBezTo>
                    <a:cubicBezTo>
                      <a:pt x="27491" y="294"/>
                      <a:pt x="27562" y="290"/>
                      <a:pt x="27632" y="290"/>
                    </a:cubicBezTo>
                    <a:cubicBezTo>
                      <a:pt x="28316" y="290"/>
                      <a:pt x="28947" y="702"/>
                      <a:pt x="29206" y="1339"/>
                    </a:cubicBezTo>
                    <a:cubicBezTo>
                      <a:pt x="28933" y="1398"/>
                      <a:pt x="28611" y="1470"/>
                      <a:pt x="28314" y="1553"/>
                    </a:cubicBezTo>
                    <a:cubicBezTo>
                      <a:pt x="27968" y="1636"/>
                      <a:pt x="27611" y="1720"/>
                      <a:pt x="27301" y="1779"/>
                    </a:cubicBezTo>
                    <a:cubicBezTo>
                      <a:pt x="27230" y="1541"/>
                      <a:pt x="27075" y="1327"/>
                      <a:pt x="26873" y="1184"/>
                    </a:cubicBezTo>
                    <a:cubicBezTo>
                      <a:pt x="26516" y="934"/>
                      <a:pt x="26075" y="863"/>
                      <a:pt x="25682" y="803"/>
                    </a:cubicBezTo>
                    <a:cubicBezTo>
                      <a:pt x="25666" y="795"/>
                      <a:pt x="25651" y="791"/>
                      <a:pt x="25637" y="791"/>
                    </a:cubicBezTo>
                    <a:cubicBezTo>
                      <a:pt x="25511" y="791"/>
                      <a:pt x="25477" y="1090"/>
                      <a:pt x="25630" y="1090"/>
                    </a:cubicBezTo>
                    <a:cubicBezTo>
                      <a:pt x="25635" y="1090"/>
                      <a:pt x="25641" y="1089"/>
                      <a:pt x="25647" y="1089"/>
                    </a:cubicBezTo>
                    <a:cubicBezTo>
                      <a:pt x="25992" y="1136"/>
                      <a:pt x="26397" y="1196"/>
                      <a:pt x="26694" y="1410"/>
                    </a:cubicBezTo>
                    <a:cubicBezTo>
                      <a:pt x="26956" y="1601"/>
                      <a:pt x="27147" y="1982"/>
                      <a:pt x="26992" y="2267"/>
                    </a:cubicBezTo>
                    <a:cubicBezTo>
                      <a:pt x="26825" y="2613"/>
                      <a:pt x="26301" y="2660"/>
                      <a:pt x="25920" y="2660"/>
                    </a:cubicBezTo>
                    <a:lnTo>
                      <a:pt x="25789" y="2660"/>
                    </a:lnTo>
                    <a:cubicBezTo>
                      <a:pt x="25789" y="2660"/>
                      <a:pt x="25777" y="2648"/>
                      <a:pt x="25766" y="2648"/>
                    </a:cubicBezTo>
                    <a:cubicBezTo>
                      <a:pt x="25742" y="2648"/>
                      <a:pt x="25718" y="2648"/>
                      <a:pt x="25694" y="2660"/>
                    </a:cubicBezTo>
                    <a:cubicBezTo>
                      <a:pt x="25087" y="2660"/>
                      <a:pt x="24468" y="2648"/>
                      <a:pt x="23861" y="2625"/>
                    </a:cubicBezTo>
                    <a:cubicBezTo>
                      <a:pt x="23718" y="2660"/>
                      <a:pt x="23706" y="2863"/>
                      <a:pt x="23849" y="2910"/>
                    </a:cubicBezTo>
                    <a:cubicBezTo>
                      <a:pt x="24420" y="2934"/>
                      <a:pt x="25004" y="2946"/>
                      <a:pt x="25587" y="2946"/>
                    </a:cubicBezTo>
                    <a:cubicBezTo>
                      <a:pt x="25575" y="3458"/>
                      <a:pt x="25849" y="3946"/>
                      <a:pt x="26313" y="4184"/>
                    </a:cubicBezTo>
                    <a:cubicBezTo>
                      <a:pt x="25958" y="4953"/>
                      <a:pt x="26520" y="5816"/>
                      <a:pt x="27356" y="5816"/>
                    </a:cubicBezTo>
                    <a:cubicBezTo>
                      <a:pt x="27361" y="5816"/>
                      <a:pt x="27367" y="5816"/>
                      <a:pt x="27373" y="5816"/>
                    </a:cubicBezTo>
                    <a:cubicBezTo>
                      <a:pt x="27456" y="5816"/>
                      <a:pt x="27528" y="5804"/>
                      <a:pt x="27611" y="5792"/>
                    </a:cubicBezTo>
                    <a:cubicBezTo>
                      <a:pt x="28111" y="5720"/>
                      <a:pt x="28540" y="5637"/>
                      <a:pt x="28968" y="5554"/>
                    </a:cubicBezTo>
                    <a:cubicBezTo>
                      <a:pt x="29171" y="5506"/>
                      <a:pt x="29373" y="5470"/>
                      <a:pt x="29576" y="5435"/>
                    </a:cubicBezTo>
                    <a:cubicBezTo>
                      <a:pt x="29647" y="5411"/>
                      <a:pt x="29707" y="5339"/>
                      <a:pt x="29695" y="5268"/>
                    </a:cubicBezTo>
                    <a:cubicBezTo>
                      <a:pt x="29673" y="5193"/>
                      <a:pt x="29613" y="5147"/>
                      <a:pt x="29550" y="5147"/>
                    </a:cubicBezTo>
                    <a:cubicBezTo>
                      <a:pt x="29543" y="5147"/>
                      <a:pt x="29535" y="5148"/>
                      <a:pt x="29528" y="5149"/>
                    </a:cubicBezTo>
                    <a:cubicBezTo>
                      <a:pt x="29314" y="5185"/>
                      <a:pt x="29123" y="5232"/>
                      <a:pt x="28909" y="5268"/>
                    </a:cubicBezTo>
                    <a:cubicBezTo>
                      <a:pt x="28492" y="5351"/>
                      <a:pt x="28063" y="5446"/>
                      <a:pt x="27575" y="5506"/>
                    </a:cubicBezTo>
                    <a:cubicBezTo>
                      <a:pt x="27505" y="5522"/>
                      <a:pt x="27437" y="5529"/>
                      <a:pt x="27371" y="5529"/>
                    </a:cubicBezTo>
                    <a:cubicBezTo>
                      <a:pt x="26694" y="5529"/>
                      <a:pt x="26247" y="4745"/>
                      <a:pt x="26670" y="4149"/>
                    </a:cubicBezTo>
                    <a:cubicBezTo>
                      <a:pt x="27111" y="4006"/>
                      <a:pt x="27563" y="3911"/>
                      <a:pt x="27992" y="3803"/>
                    </a:cubicBezTo>
                    <a:cubicBezTo>
                      <a:pt x="28433" y="3708"/>
                      <a:pt x="28885" y="3589"/>
                      <a:pt x="29349" y="3458"/>
                    </a:cubicBezTo>
                    <a:cubicBezTo>
                      <a:pt x="29445" y="3422"/>
                      <a:pt x="29647" y="3375"/>
                      <a:pt x="29790" y="3339"/>
                    </a:cubicBezTo>
                    <a:lnTo>
                      <a:pt x="29909" y="3303"/>
                    </a:lnTo>
                    <a:lnTo>
                      <a:pt x="30099" y="3839"/>
                    </a:lnTo>
                    <a:cubicBezTo>
                      <a:pt x="30433" y="4744"/>
                      <a:pt x="29945" y="5744"/>
                      <a:pt x="29028" y="6042"/>
                    </a:cubicBezTo>
                    <a:cubicBezTo>
                      <a:pt x="26028" y="7018"/>
                      <a:pt x="25742" y="7340"/>
                      <a:pt x="25658" y="7447"/>
                    </a:cubicBezTo>
                    <a:cubicBezTo>
                      <a:pt x="21491" y="12138"/>
                      <a:pt x="16526" y="17376"/>
                      <a:pt x="10180" y="20270"/>
                    </a:cubicBezTo>
                    <a:cubicBezTo>
                      <a:pt x="9254" y="20693"/>
                      <a:pt x="8191" y="21098"/>
                      <a:pt x="7093" y="21098"/>
                    </a:cubicBezTo>
                    <a:cubicBezTo>
                      <a:pt x="6893" y="21098"/>
                      <a:pt x="6691" y="21085"/>
                      <a:pt x="6489" y="21056"/>
                    </a:cubicBezTo>
                    <a:cubicBezTo>
                      <a:pt x="4180" y="20722"/>
                      <a:pt x="1489" y="17650"/>
                      <a:pt x="334" y="16329"/>
                    </a:cubicBezTo>
                    <a:cubicBezTo>
                      <a:pt x="317" y="16290"/>
                      <a:pt x="289" y="16275"/>
                      <a:pt x="256" y="16275"/>
                    </a:cubicBezTo>
                    <a:cubicBezTo>
                      <a:pt x="149" y="16275"/>
                      <a:pt x="1" y="16446"/>
                      <a:pt x="120" y="16519"/>
                    </a:cubicBezTo>
                    <a:cubicBezTo>
                      <a:pt x="1286" y="17865"/>
                      <a:pt x="4025" y="20984"/>
                      <a:pt x="6454" y="21341"/>
                    </a:cubicBezTo>
                    <a:cubicBezTo>
                      <a:pt x="6656" y="21365"/>
                      <a:pt x="6870" y="21389"/>
                      <a:pt x="7085" y="21389"/>
                    </a:cubicBezTo>
                    <a:cubicBezTo>
                      <a:pt x="8228" y="21389"/>
                      <a:pt x="9335" y="20960"/>
                      <a:pt x="10287" y="20532"/>
                    </a:cubicBezTo>
                    <a:cubicBezTo>
                      <a:pt x="16705" y="17615"/>
                      <a:pt x="21694" y="12340"/>
                      <a:pt x="25873" y="7637"/>
                    </a:cubicBezTo>
                    <a:cubicBezTo>
                      <a:pt x="25968" y="7518"/>
                      <a:pt x="26480" y="7173"/>
                      <a:pt x="29123" y="6304"/>
                    </a:cubicBezTo>
                    <a:cubicBezTo>
                      <a:pt x="30195" y="5958"/>
                      <a:pt x="30754" y="4804"/>
                      <a:pt x="30373" y="3744"/>
                    </a:cubicBezTo>
                    <a:lnTo>
                      <a:pt x="30373" y="3732"/>
                    </a:lnTo>
                    <a:lnTo>
                      <a:pt x="29564" y="1470"/>
                    </a:lnTo>
                    <a:cubicBezTo>
                      <a:pt x="29564" y="1446"/>
                      <a:pt x="29564" y="1434"/>
                      <a:pt x="29564" y="1422"/>
                    </a:cubicBezTo>
                    <a:cubicBezTo>
                      <a:pt x="29564" y="1386"/>
                      <a:pt x="29540" y="1363"/>
                      <a:pt x="29528" y="1339"/>
                    </a:cubicBezTo>
                    <a:lnTo>
                      <a:pt x="29516" y="1303"/>
                    </a:lnTo>
                    <a:cubicBezTo>
                      <a:pt x="29224" y="515"/>
                      <a:pt x="28473" y="1"/>
                      <a:pt x="27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449100" y="1293575"/>
                <a:ext cx="333175" cy="363050"/>
              </a:xfrm>
              <a:custGeom>
                <a:avLst/>
                <a:gdLst/>
                <a:ahLst/>
                <a:cxnLst/>
                <a:rect l="l" t="t" r="r" b="b"/>
                <a:pathLst>
                  <a:path w="13327" h="14522" extrusionOk="0">
                    <a:moveTo>
                      <a:pt x="7944" y="1"/>
                    </a:moveTo>
                    <a:cubicBezTo>
                      <a:pt x="3074" y="1"/>
                      <a:pt x="1" y="6125"/>
                      <a:pt x="2361" y="10318"/>
                    </a:cubicBezTo>
                    <a:cubicBezTo>
                      <a:pt x="2659" y="10842"/>
                      <a:pt x="3016" y="11318"/>
                      <a:pt x="3433" y="11747"/>
                    </a:cubicBezTo>
                    <a:cubicBezTo>
                      <a:pt x="4637" y="13009"/>
                      <a:pt x="7090" y="14521"/>
                      <a:pt x="9156" y="14521"/>
                    </a:cubicBezTo>
                    <a:cubicBezTo>
                      <a:pt x="9642" y="14521"/>
                      <a:pt x="10107" y="14438"/>
                      <a:pt x="10529" y="14247"/>
                    </a:cubicBezTo>
                    <a:cubicBezTo>
                      <a:pt x="12005" y="13568"/>
                      <a:pt x="12767" y="10794"/>
                      <a:pt x="12958" y="9568"/>
                    </a:cubicBezTo>
                    <a:cubicBezTo>
                      <a:pt x="13327" y="7151"/>
                      <a:pt x="13053" y="3400"/>
                      <a:pt x="11886" y="1793"/>
                    </a:cubicBezTo>
                    <a:cubicBezTo>
                      <a:pt x="11184" y="817"/>
                      <a:pt x="10017" y="245"/>
                      <a:pt x="8826" y="67"/>
                    </a:cubicBezTo>
                    <a:cubicBezTo>
                      <a:pt x="8526" y="22"/>
                      <a:pt x="8232" y="1"/>
                      <a:pt x="7944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479250" y="1489600"/>
                <a:ext cx="186050" cy="296300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1852" extrusionOk="0">
                    <a:moveTo>
                      <a:pt x="1048" y="0"/>
                    </a:moveTo>
                    <a:cubicBezTo>
                      <a:pt x="703" y="3037"/>
                      <a:pt x="346" y="6073"/>
                      <a:pt x="0" y="9109"/>
                    </a:cubicBezTo>
                    <a:cubicBezTo>
                      <a:pt x="1386" y="10660"/>
                      <a:pt x="2859" y="11851"/>
                      <a:pt x="4688" y="11851"/>
                    </a:cubicBezTo>
                    <a:cubicBezTo>
                      <a:pt x="5092" y="11851"/>
                      <a:pt x="5512" y="11793"/>
                      <a:pt x="5953" y="11669"/>
                    </a:cubicBezTo>
                    <a:cubicBezTo>
                      <a:pt x="6668" y="11466"/>
                      <a:pt x="6858" y="10978"/>
                      <a:pt x="7335" y="10395"/>
                    </a:cubicBezTo>
                    <a:cubicBezTo>
                      <a:pt x="7442" y="8406"/>
                      <a:pt x="7073" y="6382"/>
                      <a:pt x="7180" y="4382"/>
                    </a:cubicBezTo>
                    <a:cubicBezTo>
                      <a:pt x="5168" y="3048"/>
                      <a:pt x="2870" y="1584"/>
                      <a:pt x="104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450675" y="1260700"/>
                <a:ext cx="336075" cy="448300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17932" extrusionOk="0">
                    <a:moveTo>
                      <a:pt x="6148" y="0"/>
                    </a:moveTo>
                    <a:cubicBezTo>
                      <a:pt x="6033" y="0"/>
                      <a:pt x="5920" y="4"/>
                      <a:pt x="5811" y="12"/>
                    </a:cubicBezTo>
                    <a:cubicBezTo>
                      <a:pt x="3489" y="179"/>
                      <a:pt x="1941" y="1275"/>
                      <a:pt x="988" y="2787"/>
                    </a:cubicBezTo>
                    <a:cubicBezTo>
                      <a:pt x="36" y="4299"/>
                      <a:pt x="0" y="6239"/>
                      <a:pt x="131" y="8013"/>
                    </a:cubicBezTo>
                    <a:cubicBezTo>
                      <a:pt x="262" y="9621"/>
                      <a:pt x="1024" y="11573"/>
                      <a:pt x="1608" y="12919"/>
                    </a:cubicBezTo>
                    <a:lnTo>
                      <a:pt x="977" y="17777"/>
                    </a:lnTo>
                    <a:cubicBezTo>
                      <a:pt x="965" y="17848"/>
                      <a:pt x="1024" y="17919"/>
                      <a:pt x="1096" y="17931"/>
                    </a:cubicBezTo>
                    <a:lnTo>
                      <a:pt x="1119" y="17931"/>
                    </a:lnTo>
                    <a:cubicBezTo>
                      <a:pt x="1191" y="17931"/>
                      <a:pt x="1250" y="17884"/>
                      <a:pt x="1262" y="17812"/>
                    </a:cubicBezTo>
                    <a:lnTo>
                      <a:pt x="1929" y="12681"/>
                    </a:lnTo>
                    <a:cubicBezTo>
                      <a:pt x="2286" y="11859"/>
                      <a:pt x="2584" y="11014"/>
                      <a:pt x="2822" y="10145"/>
                    </a:cubicBezTo>
                    <a:lnTo>
                      <a:pt x="2810" y="10121"/>
                    </a:lnTo>
                    <a:cubicBezTo>
                      <a:pt x="2810" y="10097"/>
                      <a:pt x="2798" y="10073"/>
                      <a:pt x="2786" y="10049"/>
                    </a:cubicBezTo>
                    <a:cubicBezTo>
                      <a:pt x="2393" y="9537"/>
                      <a:pt x="2191" y="9037"/>
                      <a:pt x="2155" y="8561"/>
                    </a:cubicBezTo>
                    <a:cubicBezTo>
                      <a:pt x="2131" y="8002"/>
                      <a:pt x="2393" y="7454"/>
                      <a:pt x="2810" y="7216"/>
                    </a:cubicBezTo>
                    <a:cubicBezTo>
                      <a:pt x="2995" y="7108"/>
                      <a:pt x="3191" y="7060"/>
                      <a:pt x="3380" y="7060"/>
                    </a:cubicBezTo>
                    <a:cubicBezTo>
                      <a:pt x="4030" y="7060"/>
                      <a:pt x="4614" y="7633"/>
                      <a:pt x="4513" y="8371"/>
                    </a:cubicBezTo>
                    <a:cubicBezTo>
                      <a:pt x="4513" y="8394"/>
                      <a:pt x="4513" y="8418"/>
                      <a:pt x="4525" y="8442"/>
                    </a:cubicBezTo>
                    <a:cubicBezTo>
                      <a:pt x="4525" y="8525"/>
                      <a:pt x="4513" y="8609"/>
                      <a:pt x="4501" y="8692"/>
                    </a:cubicBezTo>
                    <a:cubicBezTo>
                      <a:pt x="4477" y="9109"/>
                      <a:pt x="4584" y="9514"/>
                      <a:pt x="4798" y="9871"/>
                    </a:cubicBezTo>
                    <a:cubicBezTo>
                      <a:pt x="5358" y="8775"/>
                      <a:pt x="5727" y="7609"/>
                      <a:pt x="5906" y="6406"/>
                    </a:cubicBezTo>
                    <a:cubicBezTo>
                      <a:pt x="5941" y="5966"/>
                      <a:pt x="6013" y="5537"/>
                      <a:pt x="6144" y="5120"/>
                    </a:cubicBezTo>
                    <a:cubicBezTo>
                      <a:pt x="6192" y="4989"/>
                      <a:pt x="6251" y="4858"/>
                      <a:pt x="6322" y="4739"/>
                    </a:cubicBezTo>
                    <a:cubicBezTo>
                      <a:pt x="6549" y="4465"/>
                      <a:pt x="6858" y="4251"/>
                      <a:pt x="7192" y="4132"/>
                    </a:cubicBezTo>
                    <a:cubicBezTo>
                      <a:pt x="7412" y="4057"/>
                      <a:pt x="7641" y="4026"/>
                      <a:pt x="7873" y="4026"/>
                    </a:cubicBezTo>
                    <a:cubicBezTo>
                      <a:pt x="8266" y="4026"/>
                      <a:pt x="8667" y="4115"/>
                      <a:pt x="9049" y="4227"/>
                    </a:cubicBezTo>
                    <a:cubicBezTo>
                      <a:pt x="9644" y="4406"/>
                      <a:pt x="10240" y="4656"/>
                      <a:pt x="10859" y="4704"/>
                    </a:cubicBezTo>
                    <a:cubicBezTo>
                      <a:pt x="10987" y="4715"/>
                      <a:pt x="11114" y="4722"/>
                      <a:pt x="11238" y="4722"/>
                    </a:cubicBezTo>
                    <a:cubicBezTo>
                      <a:pt x="11636" y="4722"/>
                      <a:pt x="12006" y="4648"/>
                      <a:pt x="12288" y="4394"/>
                    </a:cubicBezTo>
                    <a:cubicBezTo>
                      <a:pt x="12430" y="4906"/>
                      <a:pt x="12538" y="5430"/>
                      <a:pt x="12645" y="5977"/>
                    </a:cubicBezTo>
                    <a:lnTo>
                      <a:pt x="12692" y="6216"/>
                    </a:lnTo>
                    <a:cubicBezTo>
                      <a:pt x="13145" y="8430"/>
                      <a:pt x="12990" y="10740"/>
                      <a:pt x="12252" y="12871"/>
                    </a:cubicBezTo>
                    <a:cubicBezTo>
                      <a:pt x="11895" y="13907"/>
                      <a:pt x="11323" y="15145"/>
                      <a:pt x="10144" y="15538"/>
                    </a:cubicBezTo>
                    <a:cubicBezTo>
                      <a:pt x="9789" y="15636"/>
                      <a:pt x="9421" y="15687"/>
                      <a:pt x="9054" y="15687"/>
                    </a:cubicBezTo>
                    <a:cubicBezTo>
                      <a:pt x="8929" y="15687"/>
                      <a:pt x="8804" y="15681"/>
                      <a:pt x="8680" y="15669"/>
                    </a:cubicBezTo>
                    <a:cubicBezTo>
                      <a:pt x="8668" y="15657"/>
                      <a:pt x="8656" y="15657"/>
                      <a:pt x="8644" y="15657"/>
                    </a:cubicBezTo>
                    <a:cubicBezTo>
                      <a:pt x="7656" y="15538"/>
                      <a:pt x="6703" y="15157"/>
                      <a:pt x="5906" y="14562"/>
                    </a:cubicBezTo>
                    <a:cubicBezTo>
                      <a:pt x="5886" y="14536"/>
                      <a:pt x="5862" y="14525"/>
                      <a:pt x="5837" y="14525"/>
                    </a:cubicBezTo>
                    <a:cubicBezTo>
                      <a:pt x="5725" y="14525"/>
                      <a:pt x="5593" y="14740"/>
                      <a:pt x="5739" y="14788"/>
                    </a:cubicBezTo>
                    <a:cubicBezTo>
                      <a:pt x="5775" y="14824"/>
                      <a:pt x="5834" y="14860"/>
                      <a:pt x="5870" y="14895"/>
                    </a:cubicBezTo>
                    <a:cubicBezTo>
                      <a:pt x="6596" y="15752"/>
                      <a:pt x="7585" y="16443"/>
                      <a:pt x="8489" y="17098"/>
                    </a:cubicBezTo>
                    <a:cubicBezTo>
                      <a:pt x="8501" y="16705"/>
                      <a:pt x="8489" y="16324"/>
                      <a:pt x="8442" y="15931"/>
                    </a:cubicBezTo>
                    <a:lnTo>
                      <a:pt x="8442" y="15931"/>
                    </a:lnTo>
                    <a:cubicBezTo>
                      <a:pt x="8656" y="15955"/>
                      <a:pt x="8870" y="15967"/>
                      <a:pt x="9085" y="15967"/>
                    </a:cubicBezTo>
                    <a:cubicBezTo>
                      <a:pt x="9117" y="15968"/>
                      <a:pt x="9149" y="15968"/>
                      <a:pt x="9182" y="15968"/>
                    </a:cubicBezTo>
                    <a:cubicBezTo>
                      <a:pt x="9532" y="15968"/>
                      <a:pt x="9890" y="15910"/>
                      <a:pt x="10228" y="15812"/>
                    </a:cubicBezTo>
                    <a:cubicBezTo>
                      <a:pt x="11537" y="15360"/>
                      <a:pt x="12168" y="13978"/>
                      <a:pt x="12514" y="12966"/>
                    </a:cubicBezTo>
                    <a:cubicBezTo>
                      <a:pt x="13276" y="10776"/>
                      <a:pt x="13442" y="8430"/>
                      <a:pt x="12978" y="6156"/>
                    </a:cubicBezTo>
                    <a:lnTo>
                      <a:pt x="12930" y="5918"/>
                    </a:lnTo>
                    <a:cubicBezTo>
                      <a:pt x="12752" y="5049"/>
                      <a:pt x="12573" y="4144"/>
                      <a:pt x="12204" y="3310"/>
                    </a:cubicBezTo>
                    <a:cubicBezTo>
                      <a:pt x="12168" y="3227"/>
                      <a:pt x="12133" y="3156"/>
                      <a:pt x="12097" y="3084"/>
                    </a:cubicBezTo>
                    <a:cubicBezTo>
                      <a:pt x="12085" y="3060"/>
                      <a:pt x="12073" y="3049"/>
                      <a:pt x="12073" y="3025"/>
                    </a:cubicBezTo>
                    <a:cubicBezTo>
                      <a:pt x="12073" y="3025"/>
                      <a:pt x="12061" y="3013"/>
                      <a:pt x="12049" y="3001"/>
                    </a:cubicBezTo>
                    <a:cubicBezTo>
                      <a:pt x="11942" y="2799"/>
                      <a:pt x="11799" y="2608"/>
                      <a:pt x="11621" y="2441"/>
                    </a:cubicBezTo>
                    <a:cubicBezTo>
                      <a:pt x="11371" y="2132"/>
                      <a:pt x="11085" y="1858"/>
                      <a:pt x="10775" y="1620"/>
                    </a:cubicBezTo>
                    <a:cubicBezTo>
                      <a:pt x="9612" y="722"/>
                      <a:pt x="7686" y="0"/>
                      <a:pt x="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64775" y="1558825"/>
                <a:ext cx="6280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709" extrusionOk="0">
                    <a:moveTo>
                      <a:pt x="190" y="0"/>
                    </a:moveTo>
                    <a:cubicBezTo>
                      <a:pt x="79" y="0"/>
                      <a:pt x="1" y="134"/>
                      <a:pt x="80" y="244"/>
                    </a:cubicBezTo>
                    <a:cubicBezTo>
                      <a:pt x="461" y="541"/>
                      <a:pt x="937" y="708"/>
                      <a:pt x="1438" y="708"/>
                    </a:cubicBezTo>
                    <a:cubicBezTo>
                      <a:pt x="1783" y="708"/>
                      <a:pt x="2116" y="625"/>
                      <a:pt x="2414" y="470"/>
                    </a:cubicBezTo>
                    <a:cubicBezTo>
                      <a:pt x="2511" y="372"/>
                      <a:pt x="2441" y="215"/>
                      <a:pt x="2320" y="215"/>
                    </a:cubicBezTo>
                    <a:cubicBezTo>
                      <a:pt x="2308" y="215"/>
                      <a:pt x="2296" y="217"/>
                      <a:pt x="2283" y="220"/>
                    </a:cubicBezTo>
                    <a:cubicBezTo>
                      <a:pt x="2015" y="356"/>
                      <a:pt x="1722" y="423"/>
                      <a:pt x="1432" y="423"/>
                    </a:cubicBezTo>
                    <a:cubicBezTo>
                      <a:pt x="1012" y="423"/>
                      <a:pt x="596" y="285"/>
                      <a:pt x="259" y="18"/>
                    </a:cubicBezTo>
                    <a:cubicBezTo>
                      <a:pt x="235" y="6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658425" y="1651525"/>
                <a:ext cx="86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966" extrusionOk="0">
                    <a:moveTo>
                      <a:pt x="144" y="0"/>
                    </a:moveTo>
                    <a:cubicBezTo>
                      <a:pt x="60" y="0"/>
                      <a:pt x="1" y="72"/>
                      <a:pt x="1" y="155"/>
                    </a:cubicBezTo>
                    <a:cubicBezTo>
                      <a:pt x="1" y="262"/>
                      <a:pt x="37" y="2584"/>
                      <a:pt x="48" y="3810"/>
                    </a:cubicBezTo>
                    <a:cubicBezTo>
                      <a:pt x="48" y="3894"/>
                      <a:pt x="108" y="3953"/>
                      <a:pt x="191" y="3953"/>
                    </a:cubicBezTo>
                    <a:lnTo>
                      <a:pt x="203" y="3965"/>
                    </a:lnTo>
                    <a:cubicBezTo>
                      <a:pt x="275" y="3965"/>
                      <a:pt x="346" y="3894"/>
                      <a:pt x="346" y="3810"/>
                    </a:cubicBezTo>
                    <a:lnTo>
                      <a:pt x="310" y="727"/>
                    </a:lnTo>
                    <a:cubicBezTo>
                      <a:pt x="298" y="465"/>
                      <a:pt x="298" y="298"/>
                      <a:pt x="287" y="191"/>
                    </a:cubicBezTo>
                    <a:cubicBezTo>
                      <a:pt x="298" y="179"/>
                      <a:pt x="298" y="167"/>
                      <a:pt x="287" y="155"/>
                    </a:cubicBezTo>
                    <a:cubicBezTo>
                      <a:pt x="263" y="0"/>
                      <a:pt x="227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281000" y="2992175"/>
                <a:ext cx="289350" cy="303925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2157" extrusionOk="0">
                    <a:moveTo>
                      <a:pt x="10871" y="0"/>
                    </a:moveTo>
                    <a:lnTo>
                      <a:pt x="798" y="1917"/>
                    </a:lnTo>
                    <a:cubicBezTo>
                      <a:pt x="1453" y="3941"/>
                      <a:pt x="1191" y="6465"/>
                      <a:pt x="1" y="8215"/>
                    </a:cubicBezTo>
                    <a:lnTo>
                      <a:pt x="7775" y="12156"/>
                    </a:lnTo>
                    <a:cubicBezTo>
                      <a:pt x="9669" y="10573"/>
                      <a:pt x="11526" y="7013"/>
                      <a:pt x="11550" y="4548"/>
                    </a:cubicBezTo>
                    <a:cubicBezTo>
                      <a:pt x="11574" y="2953"/>
                      <a:pt x="11288" y="1536"/>
                      <a:pt x="10871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471500" y="2988550"/>
                <a:ext cx="1024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2445" extrusionOk="0">
                    <a:moveTo>
                      <a:pt x="3229" y="0"/>
                    </a:moveTo>
                    <a:cubicBezTo>
                      <a:pt x="3221" y="0"/>
                      <a:pt x="3212" y="1"/>
                      <a:pt x="3203" y="2"/>
                    </a:cubicBezTo>
                    <a:cubicBezTo>
                      <a:pt x="3132" y="26"/>
                      <a:pt x="3096" y="109"/>
                      <a:pt x="3108" y="181"/>
                    </a:cubicBezTo>
                    <a:cubicBezTo>
                      <a:pt x="3477" y="1526"/>
                      <a:pt x="3811" y="2991"/>
                      <a:pt x="3787" y="4693"/>
                    </a:cubicBezTo>
                    <a:cubicBezTo>
                      <a:pt x="3763" y="7003"/>
                      <a:pt x="1989" y="10575"/>
                      <a:pt x="72" y="12194"/>
                    </a:cubicBezTo>
                    <a:cubicBezTo>
                      <a:pt x="13" y="12242"/>
                      <a:pt x="1" y="12325"/>
                      <a:pt x="48" y="12397"/>
                    </a:cubicBezTo>
                    <a:cubicBezTo>
                      <a:pt x="84" y="12420"/>
                      <a:pt x="120" y="12444"/>
                      <a:pt x="155" y="12444"/>
                    </a:cubicBezTo>
                    <a:cubicBezTo>
                      <a:pt x="191" y="12444"/>
                      <a:pt x="227" y="12432"/>
                      <a:pt x="251" y="12408"/>
                    </a:cubicBezTo>
                    <a:cubicBezTo>
                      <a:pt x="2263" y="10718"/>
                      <a:pt x="4049" y="7110"/>
                      <a:pt x="4073" y="4693"/>
                    </a:cubicBezTo>
                    <a:cubicBezTo>
                      <a:pt x="4096" y="2967"/>
                      <a:pt x="3751" y="1467"/>
                      <a:pt x="3382" y="109"/>
                    </a:cubicBezTo>
                    <a:cubicBezTo>
                      <a:pt x="3361" y="45"/>
                      <a:pt x="3301" y="0"/>
                      <a:pt x="3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277125" y="3042950"/>
                <a:ext cx="4527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328" extrusionOk="0">
                    <a:moveTo>
                      <a:pt x="1034" y="1"/>
                    </a:moveTo>
                    <a:cubicBezTo>
                      <a:pt x="958" y="1"/>
                      <a:pt x="882" y="58"/>
                      <a:pt x="882" y="148"/>
                    </a:cubicBezTo>
                    <a:cubicBezTo>
                      <a:pt x="1513" y="2160"/>
                      <a:pt x="1203" y="4351"/>
                      <a:pt x="49" y="6101"/>
                    </a:cubicBezTo>
                    <a:cubicBezTo>
                      <a:pt x="1" y="6172"/>
                      <a:pt x="25" y="6256"/>
                      <a:pt x="84" y="6303"/>
                    </a:cubicBezTo>
                    <a:cubicBezTo>
                      <a:pt x="108" y="6315"/>
                      <a:pt x="132" y="6327"/>
                      <a:pt x="156" y="6327"/>
                    </a:cubicBezTo>
                    <a:cubicBezTo>
                      <a:pt x="203" y="6327"/>
                      <a:pt x="251" y="6303"/>
                      <a:pt x="275" y="6268"/>
                    </a:cubicBezTo>
                    <a:cubicBezTo>
                      <a:pt x="1489" y="4434"/>
                      <a:pt x="1811" y="2160"/>
                      <a:pt x="1156" y="65"/>
                    </a:cubicBezTo>
                    <a:cubicBezTo>
                      <a:pt x="1125" y="21"/>
                      <a:pt x="1080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4825600" y="3193850"/>
                <a:ext cx="660525" cy="713625"/>
              </a:xfrm>
              <a:custGeom>
                <a:avLst/>
                <a:gdLst/>
                <a:ahLst/>
                <a:cxnLst/>
                <a:rect l="l" t="t" r="r" b="b"/>
                <a:pathLst>
                  <a:path w="26421" h="28545" extrusionOk="0">
                    <a:moveTo>
                      <a:pt x="18226" y="0"/>
                    </a:moveTo>
                    <a:cubicBezTo>
                      <a:pt x="18184" y="0"/>
                      <a:pt x="18141" y="21"/>
                      <a:pt x="18110" y="53"/>
                    </a:cubicBezTo>
                    <a:cubicBezTo>
                      <a:pt x="18098" y="65"/>
                      <a:pt x="16586" y="1803"/>
                      <a:pt x="15681" y="2482"/>
                    </a:cubicBezTo>
                    <a:cubicBezTo>
                      <a:pt x="10335" y="6506"/>
                      <a:pt x="6691" y="12126"/>
                      <a:pt x="4120" y="16567"/>
                    </a:cubicBezTo>
                    <a:cubicBezTo>
                      <a:pt x="3274" y="18020"/>
                      <a:pt x="953" y="23163"/>
                      <a:pt x="36" y="25592"/>
                    </a:cubicBezTo>
                    <a:cubicBezTo>
                      <a:pt x="0" y="25663"/>
                      <a:pt x="48" y="25735"/>
                      <a:pt x="119" y="25771"/>
                    </a:cubicBezTo>
                    <a:cubicBezTo>
                      <a:pt x="134" y="25776"/>
                      <a:pt x="149" y="25778"/>
                      <a:pt x="164" y="25778"/>
                    </a:cubicBezTo>
                    <a:cubicBezTo>
                      <a:pt x="219" y="25778"/>
                      <a:pt x="270" y="25744"/>
                      <a:pt x="298" y="25687"/>
                    </a:cubicBezTo>
                    <a:cubicBezTo>
                      <a:pt x="1286" y="23080"/>
                      <a:pt x="3596" y="18032"/>
                      <a:pt x="4370" y="16710"/>
                    </a:cubicBezTo>
                    <a:cubicBezTo>
                      <a:pt x="6930" y="12293"/>
                      <a:pt x="10549" y="6697"/>
                      <a:pt x="15859" y="2708"/>
                    </a:cubicBezTo>
                    <a:cubicBezTo>
                      <a:pt x="16669" y="2101"/>
                      <a:pt x="17931" y="696"/>
                      <a:pt x="18252" y="327"/>
                    </a:cubicBezTo>
                    <a:cubicBezTo>
                      <a:pt x="18979" y="720"/>
                      <a:pt x="23432" y="3101"/>
                      <a:pt x="26063" y="4327"/>
                    </a:cubicBezTo>
                    <a:cubicBezTo>
                      <a:pt x="20943" y="11340"/>
                      <a:pt x="14919" y="16817"/>
                      <a:pt x="8525" y="22604"/>
                    </a:cubicBezTo>
                    <a:cubicBezTo>
                      <a:pt x="6501" y="24437"/>
                      <a:pt x="4405" y="26342"/>
                      <a:pt x="2346" y="28295"/>
                    </a:cubicBezTo>
                    <a:cubicBezTo>
                      <a:pt x="2298" y="28354"/>
                      <a:pt x="2298" y="28438"/>
                      <a:pt x="2346" y="28497"/>
                    </a:cubicBezTo>
                    <a:cubicBezTo>
                      <a:pt x="2369" y="28521"/>
                      <a:pt x="2405" y="28545"/>
                      <a:pt x="2453" y="28545"/>
                    </a:cubicBezTo>
                    <a:cubicBezTo>
                      <a:pt x="2477" y="28533"/>
                      <a:pt x="2512" y="28521"/>
                      <a:pt x="2536" y="28497"/>
                    </a:cubicBezTo>
                    <a:cubicBezTo>
                      <a:pt x="4596" y="26544"/>
                      <a:pt x="6691" y="24651"/>
                      <a:pt x="8716" y="22806"/>
                    </a:cubicBezTo>
                    <a:cubicBezTo>
                      <a:pt x="15157" y="16972"/>
                      <a:pt x="21241" y="11459"/>
                      <a:pt x="26396" y="4351"/>
                    </a:cubicBezTo>
                    <a:cubicBezTo>
                      <a:pt x="26420" y="4316"/>
                      <a:pt x="26420" y="4280"/>
                      <a:pt x="26420" y="4232"/>
                    </a:cubicBezTo>
                    <a:cubicBezTo>
                      <a:pt x="26408" y="4196"/>
                      <a:pt x="26372" y="4161"/>
                      <a:pt x="26337" y="4149"/>
                    </a:cubicBezTo>
                    <a:cubicBezTo>
                      <a:pt x="23527" y="2827"/>
                      <a:pt x="18336" y="53"/>
                      <a:pt x="18288" y="17"/>
                    </a:cubicBezTo>
                    <a:cubicBezTo>
                      <a:pt x="18268" y="5"/>
                      <a:pt x="18247" y="0"/>
                      <a:pt x="18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234825" y="3240200"/>
                <a:ext cx="203375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4903" extrusionOk="0">
                    <a:moveTo>
                      <a:pt x="246" y="1"/>
                    </a:moveTo>
                    <a:cubicBezTo>
                      <a:pt x="133" y="1"/>
                      <a:pt x="0" y="202"/>
                      <a:pt x="133" y="259"/>
                    </a:cubicBezTo>
                    <a:cubicBezTo>
                      <a:pt x="2741" y="2509"/>
                      <a:pt x="5074" y="3890"/>
                      <a:pt x="7920" y="4890"/>
                    </a:cubicBezTo>
                    <a:lnTo>
                      <a:pt x="7968" y="4890"/>
                    </a:lnTo>
                    <a:lnTo>
                      <a:pt x="7968" y="4902"/>
                    </a:lnTo>
                    <a:cubicBezTo>
                      <a:pt x="8098" y="4879"/>
                      <a:pt x="8134" y="4688"/>
                      <a:pt x="8015" y="4617"/>
                    </a:cubicBezTo>
                    <a:cubicBezTo>
                      <a:pt x="5205" y="3640"/>
                      <a:pt x="2895" y="2271"/>
                      <a:pt x="324" y="45"/>
                    </a:cubicBezTo>
                    <a:cubicBezTo>
                      <a:pt x="302" y="13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730775" y="2448650"/>
                <a:ext cx="499475" cy="370600"/>
              </a:xfrm>
              <a:custGeom>
                <a:avLst/>
                <a:gdLst/>
                <a:ahLst/>
                <a:cxnLst/>
                <a:rect l="l" t="t" r="r" b="b"/>
                <a:pathLst>
                  <a:path w="19979" h="14824" extrusionOk="0">
                    <a:moveTo>
                      <a:pt x="6668" y="0"/>
                    </a:moveTo>
                    <a:lnTo>
                      <a:pt x="0" y="10275"/>
                    </a:lnTo>
                    <a:cubicBezTo>
                      <a:pt x="241" y="10275"/>
                      <a:pt x="476" y="10274"/>
                      <a:pt x="706" y="10274"/>
                    </a:cubicBezTo>
                    <a:cubicBezTo>
                      <a:pt x="4365" y="10274"/>
                      <a:pt x="6658" y="10369"/>
                      <a:pt x="10489" y="10716"/>
                    </a:cubicBezTo>
                    <a:cubicBezTo>
                      <a:pt x="10930" y="12097"/>
                      <a:pt x="10859" y="13431"/>
                      <a:pt x="10787" y="14824"/>
                    </a:cubicBezTo>
                    <a:lnTo>
                      <a:pt x="19979" y="13264"/>
                    </a:lnTo>
                    <a:cubicBezTo>
                      <a:pt x="19860" y="12288"/>
                      <a:pt x="19717" y="11311"/>
                      <a:pt x="19562" y="10335"/>
                    </a:cubicBezTo>
                    <a:cubicBezTo>
                      <a:pt x="19133" y="7680"/>
                      <a:pt x="18586" y="4810"/>
                      <a:pt x="16609" y="2989"/>
                    </a:cubicBezTo>
                    <a:cubicBezTo>
                      <a:pt x="14800" y="1322"/>
                      <a:pt x="12013" y="536"/>
                      <a:pt x="9561" y="250"/>
                    </a:cubicBezTo>
                    <a:cubicBezTo>
                      <a:pt x="9085" y="191"/>
                      <a:pt x="7906" y="72"/>
                      <a:pt x="666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892100" y="2446850"/>
                <a:ext cx="386975" cy="995100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39804" extrusionOk="0">
                    <a:moveTo>
                      <a:pt x="155" y="1"/>
                    </a:moveTo>
                    <a:cubicBezTo>
                      <a:pt x="72" y="1"/>
                      <a:pt x="12" y="60"/>
                      <a:pt x="0" y="144"/>
                    </a:cubicBezTo>
                    <a:cubicBezTo>
                      <a:pt x="0" y="215"/>
                      <a:pt x="60" y="275"/>
                      <a:pt x="131" y="287"/>
                    </a:cubicBezTo>
                    <a:cubicBezTo>
                      <a:pt x="1346" y="358"/>
                      <a:pt x="2512" y="477"/>
                      <a:pt x="3013" y="537"/>
                    </a:cubicBezTo>
                    <a:cubicBezTo>
                      <a:pt x="4739" y="739"/>
                      <a:pt x="7930" y="1358"/>
                      <a:pt x="9990" y="3251"/>
                    </a:cubicBezTo>
                    <a:cubicBezTo>
                      <a:pt x="11871" y="4978"/>
                      <a:pt x="12442" y="7668"/>
                      <a:pt x="12895" y="10502"/>
                    </a:cubicBezTo>
                    <a:cubicBezTo>
                      <a:pt x="13038" y="11443"/>
                      <a:pt x="13180" y="12431"/>
                      <a:pt x="13300" y="13419"/>
                    </a:cubicBezTo>
                    <a:cubicBezTo>
                      <a:pt x="13847" y="17824"/>
                      <a:pt x="14038" y="22170"/>
                      <a:pt x="14228" y="26385"/>
                    </a:cubicBezTo>
                    <a:cubicBezTo>
                      <a:pt x="14419" y="30683"/>
                      <a:pt x="14621" y="35124"/>
                      <a:pt x="15193" y="39684"/>
                    </a:cubicBezTo>
                    <a:cubicBezTo>
                      <a:pt x="15205" y="39756"/>
                      <a:pt x="15264" y="39803"/>
                      <a:pt x="15335" y="39803"/>
                    </a:cubicBezTo>
                    <a:lnTo>
                      <a:pt x="15347" y="39803"/>
                    </a:lnTo>
                    <a:cubicBezTo>
                      <a:pt x="15419" y="39791"/>
                      <a:pt x="15478" y="39720"/>
                      <a:pt x="15466" y="39649"/>
                    </a:cubicBezTo>
                    <a:cubicBezTo>
                      <a:pt x="14907" y="35100"/>
                      <a:pt x="14704" y="30671"/>
                      <a:pt x="14514" y="26373"/>
                    </a:cubicBezTo>
                    <a:cubicBezTo>
                      <a:pt x="14335" y="22158"/>
                      <a:pt x="14133" y="17801"/>
                      <a:pt x="13585" y="13395"/>
                    </a:cubicBezTo>
                    <a:cubicBezTo>
                      <a:pt x="13466" y="12395"/>
                      <a:pt x="13323" y="11407"/>
                      <a:pt x="13169" y="10455"/>
                    </a:cubicBezTo>
                    <a:cubicBezTo>
                      <a:pt x="12704" y="7573"/>
                      <a:pt x="12133" y="4835"/>
                      <a:pt x="10180" y="3037"/>
                    </a:cubicBezTo>
                    <a:cubicBezTo>
                      <a:pt x="8073" y="1096"/>
                      <a:pt x="4810" y="465"/>
                      <a:pt x="3048" y="263"/>
                    </a:cubicBezTo>
                    <a:cubicBezTo>
                      <a:pt x="2548" y="203"/>
                      <a:pt x="1369" y="84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730475" y="2701650"/>
                <a:ext cx="420600" cy="74745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29898" extrusionOk="0">
                    <a:moveTo>
                      <a:pt x="131" y="1"/>
                    </a:moveTo>
                    <a:cubicBezTo>
                      <a:pt x="0" y="36"/>
                      <a:pt x="0" y="239"/>
                      <a:pt x="131" y="286"/>
                    </a:cubicBezTo>
                    <a:cubicBezTo>
                      <a:pt x="274" y="286"/>
                      <a:pt x="415" y="286"/>
                      <a:pt x="554" y="286"/>
                    </a:cubicBezTo>
                    <a:cubicBezTo>
                      <a:pt x="4318" y="286"/>
                      <a:pt x="6395" y="443"/>
                      <a:pt x="10323" y="810"/>
                    </a:cubicBezTo>
                    <a:cubicBezTo>
                      <a:pt x="10716" y="2108"/>
                      <a:pt x="10656" y="3370"/>
                      <a:pt x="10597" y="4715"/>
                    </a:cubicBezTo>
                    <a:lnTo>
                      <a:pt x="10597" y="4775"/>
                    </a:lnTo>
                    <a:cubicBezTo>
                      <a:pt x="10573" y="5287"/>
                      <a:pt x="10537" y="5882"/>
                      <a:pt x="10549" y="6501"/>
                    </a:cubicBezTo>
                    <a:cubicBezTo>
                      <a:pt x="10609" y="10407"/>
                      <a:pt x="11180" y="13455"/>
                      <a:pt x="12383" y="16360"/>
                    </a:cubicBezTo>
                    <a:cubicBezTo>
                      <a:pt x="14442" y="21360"/>
                      <a:pt x="15526" y="24873"/>
                      <a:pt x="16538" y="29790"/>
                    </a:cubicBezTo>
                    <a:cubicBezTo>
                      <a:pt x="16550" y="29850"/>
                      <a:pt x="16609" y="29897"/>
                      <a:pt x="16681" y="29897"/>
                    </a:cubicBezTo>
                    <a:lnTo>
                      <a:pt x="16705" y="29897"/>
                    </a:lnTo>
                    <a:cubicBezTo>
                      <a:pt x="16776" y="29873"/>
                      <a:pt x="16824" y="29802"/>
                      <a:pt x="16812" y="29730"/>
                    </a:cubicBezTo>
                    <a:cubicBezTo>
                      <a:pt x="15812" y="24801"/>
                      <a:pt x="14716" y="21277"/>
                      <a:pt x="12645" y="16253"/>
                    </a:cubicBezTo>
                    <a:cubicBezTo>
                      <a:pt x="11454" y="13383"/>
                      <a:pt x="10894" y="10371"/>
                      <a:pt x="10835" y="6489"/>
                    </a:cubicBezTo>
                    <a:cubicBezTo>
                      <a:pt x="10823" y="5894"/>
                      <a:pt x="10859" y="5299"/>
                      <a:pt x="10882" y="4787"/>
                    </a:cubicBezTo>
                    <a:lnTo>
                      <a:pt x="10882" y="4727"/>
                    </a:lnTo>
                    <a:cubicBezTo>
                      <a:pt x="10942" y="3334"/>
                      <a:pt x="11002" y="2013"/>
                      <a:pt x="10561" y="632"/>
                    </a:cubicBezTo>
                    <a:cubicBezTo>
                      <a:pt x="10549" y="584"/>
                      <a:pt x="10501" y="536"/>
                      <a:pt x="10442" y="536"/>
                    </a:cubicBezTo>
                    <a:cubicBezTo>
                      <a:pt x="6310" y="143"/>
                      <a:pt x="4215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95375" y="2778450"/>
                <a:ext cx="23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9467" h="1846" extrusionOk="0">
                    <a:moveTo>
                      <a:pt x="9276" y="0"/>
                    </a:moveTo>
                    <a:cubicBezTo>
                      <a:pt x="6228" y="608"/>
                      <a:pt x="3668" y="1036"/>
                      <a:pt x="144" y="1560"/>
                    </a:cubicBezTo>
                    <a:cubicBezTo>
                      <a:pt x="1" y="1620"/>
                      <a:pt x="13" y="1810"/>
                      <a:pt x="167" y="1846"/>
                    </a:cubicBezTo>
                    <a:lnTo>
                      <a:pt x="179" y="1846"/>
                    </a:lnTo>
                    <a:cubicBezTo>
                      <a:pt x="3715" y="1322"/>
                      <a:pt x="6275" y="881"/>
                      <a:pt x="9335" y="286"/>
                    </a:cubicBezTo>
                    <a:cubicBezTo>
                      <a:pt x="9466" y="215"/>
                      <a:pt x="9430" y="24"/>
                      <a:pt x="9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993000" y="2860275"/>
                <a:ext cx="24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1657" extrusionOk="0">
                    <a:moveTo>
                      <a:pt x="9830" y="0"/>
                    </a:moveTo>
                    <a:cubicBezTo>
                      <a:pt x="9824" y="0"/>
                      <a:pt x="9817" y="1"/>
                      <a:pt x="9811" y="2"/>
                    </a:cubicBezTo>
                    <a:cubicBezTo>
                      <a:pt x="6597" y="383"/>
                      <a:pt x="3334" y="847"/>
                      <a:pt x="131" y="1371"/>
                    </a:cubicBezTo>
                    <a:cubicBezTo>
                      <a:pt x="0" y="1430"/>
                      <a:pt x="12" y="1621"/>
                      <a:pt x="155" y="1657"/>
                    </a:cubicBezTo>
                    <a:lnTo>
                      <a:pt x="179" y="1657"/>
                    </a:lnTo>
                    <a:cubicBezTo>
                      <a:pt x="3382" y="1133"/>
                      <a:pt x="6632" y="668"/>
                      <a:pt x="9847" y="275"/>
                    </a:cubicBezTo>
                    <a:cubicBezTo>
                      <a:pt x="9918" y="264"/>
                      <a:pt x="9978" y="204"/>
                      <a:pt x="9966" y="121"/>
                    </a:cubicBezTo>
                    <a:cubicBezTo>
                      <a:pt x="9955" y="55"/>
                      <a:pt x="9895" y="0"/>
                      <a:pt x="9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153600" y="2542175"/>
                <a:ext cx="429250" cy="508050"/>
              </a:xfrm>
              <a:custGeom>
                <a:avLst/>
                <a:gdLst/>
                <a:ahLst/>
                <a:cxnLst/>
                <a:rect l="l" t="t" r="r" b="b"/>
                <a:pathLst>
                  <a:path w="17170" h="20322" extrusionOk="0">
                    <a:moveTo>
                      <a:pt x="1152" y="0"/>
                    </a:moveTo>
                    <a:cubicBezTo>
                      <a:pt x="1093" y="0"/>
                      <a:pt x="1044" y="27"/>
                      <a:pt x="1049" y="93"/>
                    </a:cubicBezTo>
                    <a:cubicBezTo>
                      <a:pt x="1" y="3891"/>
                      <a:pt x="656" y="6534"/>
                      <a:pt x="1477" y="9892"/>
                    </a:cubicBezTo>
                    <a:cubicBezTo>
                      <a:pt x="1656" y="10594"/>
                      <a:pt x="1834" y="11321"/>
                      <a:pt x="2001" y="12095"/>
                    </a:cubicBezTo>
                    <a:cubicBezTo>
                      <a:pt x="2323" y="13571"/>
                      <a:pt x="2787" y="15059"/>
                      <a:pt x="3216" y="16500"/>
                    </a:cubicBezTo>
                    <a:cubicBezTo>
                      <a:pt x="3585" y="17702"/>
                      <a:pt x="3966" y="18953"/>
                      <a:pt x="4287" y="20215"/>
                    </a:cubicBezTo>
                    <a:lnTo>
                      <a:pt x="4430" y="20179"/>
                    </a:lnTo>
                    <a:lnTo>
                      <a:pt x="4466" y="20322"/>
                    </a:lnTo>
                    <a:cubicBezTo>
                      <a:pt x="4525" y="20310"/>
                      <a:pt x="5085" y="20215"/>
                      <a:pt x="5787" y="20084"/>
                    </a:cubicBezTo>
                    <a:cubicBezTo>
                      <a:pt x="10990" y="19167"/>
                      <a:pt x="16431" y="18191"/>
                      <a:pt x="17098" y="17810"/>
                    </a:cubicBezTo>
                    <a:cubicBezTo>
                      <a:pt x="17146" y="17786"/>
                      <a:pt x="17170" y="17738"/>
                      <a:pt x="17170" y="17679"/>
                    </a:cubicBezTo>
                    <a:cubicBezTo>
                      <a:pt x="16789" y="10190"/>
                      <a:pt x="15777" y="1546"/>
                      <a:pt x="15765" y="1462"/>
                    </a:cubicBezTo>
                    <a:cubicBezTo>
                      <a:pt x="15737" y="1397"/>
                      <a:pt x="15683" y="1366"/>
                      <a:pt x="15629" y="1366"/>
                    </a:cubicBezTo>
                    <a:cubicBezTo>
                      <a:pt x="15565" y="1366"/>
                      <a:pt x="15504" y="1409"/>
                      <a:pt x="15491" y="1486"/>
                    </a:cubicBezTo>
                    <a:cubicBezTo>
                      <a:pt x="15491" y="1581"/>
                      <a:pt x="16491" y="10142"/>
                      <a:pt x="16884" y="17595"/>
                    </a:cubicBezTo>
                    <a:cubicBezTo>
                      <a:pt x="15812" y="18036"/>
                      <a:pt x="8526" y="19310"/>
                      <a:pt x="5740" y="19798"/>
                    </a:cubicBezTo>
                    <a:cubicBezTo>
                      <a:pt x="5061" y="19917"/>
                      <a:pt x="4716" y="19977"/>
                      <a:pt x="4525" y="20024"/>
                    </a:cubicBezTo>
                    <a:cubicBezTo>
                      <a:pt x="4216" y="18798"/>
                      <a:pt x="3847" y="17583"/>
                      <a:pt x="3489" y="16417"/>
                    </a:cubicBezTo>
                    <a:cubicBezTo>
                      <a:pt x="3037" y="14916"/>
                      <a:pt x="2608" y="13500"/>
                      <a:pt x="2275" y="12035"/>
                    </a:cubicBezTo>
                    <a:cubicBezTo>
                      <a:pt x="2108" y="11261"/>
                      <a:pt x="1930" y="10523"/>
                      <a:pt x="1751" y="9820"/>
                    </a:cubicBezTo>
                    <a:cubicBezTo>
                      <a:pt x="941" y="6511"/>
                      <a:pt x="298" y="3891"/>
                      <a:pt x="1322" y="176"/>
                    </a:cubicBezTo>
                    <a:cubicBezTo>
                      <a:pt x="1382" y="79"/>
                      <a:pt x="1253" y="0"/>
                      <a:pt x="1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557200" y="2422450"/>
                <a:ext cx="34860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2872" extrusionOk="0">
                    <a:moveTo>
                      <a:pt x="4752" y="1"/>
                    </a:moveTo>
                    <a:cubicBezTo>
                      <a:pt x="4669" y="1"/>
                      <a:pt x="4609" y="60"/>
                      <a:pt x="4609" y="143"/>
                    </a:cubicBezTo>
                    <a:cubicBezTo>
                      <a:pt x="4609" y="227"/>
                      <a:pt x="4669" y="298"/>
                      <a:pt x="4752" y="298"/>
                    </a:cubicBezTo>
                    <a:cubicBezTo>
                      <a:pt x="7241" y="322"/>
                      <a:pt x="8789" y="429"/>
                      <a:pt x="10574" y="572"/>
                    </a:cubicBezTo>
                    <a:cubicBezTo>
                      <a:pt x="11479" y="643"/>
                      <a:pt x="12408" y="715"/>
                      <a:pt x="13575" y="774"/>
                    </a:cubicBezTo>
                    <a:cubicBezTo>
                      <a:pt x="12491" y="2751"/>
                      <a:pt x="10944" y="5013"/>
                      <a:pt x="9455" y="7216"/>
                    </a:cubicBezTo>
                    <a:cubicBezTo>
                      <a:pt x="8157" y="9133"/>
                      <a:pt x="6919" y="10942"/>
                      <a:pt x="5967" y="12562"/>
                    </a:cubicBezTo>
                    <a:lnTo>
                      <a:pt x="240" y="10978"/>
                    </a:lnTo>
                    <a:cubicBezTo>
                      <a:pt x="223" y="10967"/>
                      <a:pt x="206" y="10963"/>
                      <a:pt x="190" y="10963"/>
                    </a:cubicBezTo>
                    <a:cubicBezTo>
                      <a:pt x="67" y="10963"/>
                      <a:pt x="0" y="11252"/>
                      <a:pt x="148" y="11252"/>
                    </a:cubicBezTo>
                    <a:cubicBezTo>
                      <a:pt x="151" y="11252"/>
                      <a:pt x="154" y="11252"/>
                      <a:pt x="156" y="11252"/>
                    </a:cubicBezTo>
                    <a:lnTo>
                      <a:pt x="6002" y="12871"/>
                    </a:lnTo>
                    <a:lnTo>
                      <a:pt x="6038" y="12871"/>
                    </a:lnTo>
                    <a:cubicBezTo>
                      <a:pt x="6086" y="12871"/>
                      <a:pt x="6133" y="12847"/>
                      <a:pt x="6157" y="12800"/>
                    </a:cubicBezTo>
                    <a:cubicBezTo>
                      <a:pt x="7110" y="11157"/>
                      <a:pt x="8360" y="9323"/>
                      <a:pt x="9681" y="7371"/>
                    </a:cubicBezTo>
                    <a:cubicBezTo>
                      <a:pt x="11229" y="5096"/>
                      <a:pt x="12837" y="2739"/>
                      <a:pt x="13920" y="715"/>
                    </a:cubicBezTo>
                    <a:cubicBezTo>
                      <a:pt x="13944" y="667"/>
                      <a:pt x="13944" y="620"/>
                      <a:pt x="13920" y="572"/>
                    </a:cubicBezTo>
                    <a:cubicBezTo>
                      <a:pt x="13896" y="536"/>
                      <a:pt x="13861" y="513"/>
                      <a:pt x="13813" y="501"/>
                    </a:cubicBezTo>
                    <a:cubicBezTo>
                      <a:pt x="12539" y="429"/>
                      <a:pt x="11551" y="358"/>
                      <a:pt x="10586" y="286"/>
                    </a:cubicBezTo>
                    <a:cubicBezTo>
                      <a:pt x="8800" y="143"/>
                      <a:pt x="7253" y="24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5642650" y="2431325"/>
                <a:ext cx="189900" cy="28702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11481" extrusionOk="0">
                    <a:moveTo>
                      <a:pt x="7410" y="0"/>
                    </a:moveTo>
                    <a:cubicBezTo>
                      <a:pt x="7381" y="0"/>
                      <a:pt x="7352" y="8"/>
                      <a:pt x="7323" y="27"/>
                    </a:cubicBezTo>
                    <a:cubicBezTo>
                      <a:pt x="4620" y="3384"/>
                      <a:pt x="2227" y="7051"/>
                      <a:pt x="37" y="11266"/>
                    </a:cubicBezTo>
                    <a:cubicBezTo>
                      <a:pt x="1" y="11337"/>
                      <a:pt x="25" y="11421"/>
                      <a:pt x="96" y="11457"/>
                    </a:cubicBezTo>
                    <a:cubicBezTo>
                      <a:pt x="120" y="11468"/>
                      <a:pt x="144" y="11468"/>
                      <a:pt x="167" y="11480"/>
                    </a:cubicBezTo>
                    <a:cubicBezTo>
                      <a:pt x="215" y="11468"/>
                      <a:pt x="263" y="11445"/>
                      <a:pt x="287" y="11397"/>
                    </a:cubicBezTo>
                    <a:cubicBezTo>
                      <a:pt x="2477" y="7194"/>
                      <a:pt x="4847" y="3539"/>
                      <a:pt x="7549" y="205"/>
                    </a:cubicBezTo>
                    <a:cubicBezTo>
                      <a:pt x="7596" y="103"/>
                      <a:pt x="7511" y="0"/>
                      <a:pt x="7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5243500" y="2914700"/>
                <a:ext cx="334000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2778" extrusionOk="0">
                    <a:moveTo>
                      <a:pt x="13184" y="0"/>
                    </a:moveTo>
                    <a:cubicBezTo>
                      <a:pt x="13168" y="0"/>
                      <a:pt x="13151" y="5"/>
                      <a:pt x="13133" y="15"/>
                    </a:cubicBezTo>
                    <a:cubicBezTo>
                      <a:pt x="11442" y="384"/>
                      <a:pt x="9621" y="682"/>
                      <a:pt x="7871" y="980"/>
                    </a:cubicBezTo>
                    <a:cubicBezTo>
                      <a:pt x="5287" y="1408"/>
                      <a:pt x="2608" y="1861"/>
                      <a:pt x="131" y="2504"/>
                    </a:cubicBezTo>
                    <a:cubicBezTo>
                      <a:pt x="1" y="2563"/>
                      <a:pt x="24" y="2754"/>
                      <a:pt x="167" y="2778"/>
                    </a:cubicBezTo>
                    <a:lnTo>
                      <a:pt x="203" y="2778"/>
                    </a:lnTo>
                    <a:cubicBezTo>
                      <a:pt x="2656" y="2147"/>
                      <a:pt x="5335" y="1694"/>
                      <a:pt x="7918" y="1254"/>
                    </a:cubicBezTo>
                    <a:cubicBezTo>
                      <a:pt x="9680" y="956"/>
                      <a:pt x="11490" y="646"/>
                      <a:pt x="13193" y="289"/>
                    </a:cubicBezTo>
                    <a:cubicBezTo>
                      <a:pt x="13198" y="290"/>
                      <a:pt x="13204" y="290"/>
                      <a:pt x="13209" y="290"/>
                    </a:cubicBezTo>
                    <a:cubicBezTo>
                      <a:pt x="13359" y="290"/>
                      <a:pt x="13310" y="0"/>
                      <a:pt x="13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4788375" y="3784225"/>
                <a:ext cx="235475" cy="2709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836" extrusionOk="0">
                    <a:moveTo>
                      <a:pt x="2204" y="1"/>
                    </a:moveTo>
                    <a:cubicBezTo>
                      <a:pt x="1715" y="655"/>
                      <a:pt x="1180" y="1286"/>
                      <a:pt x="608" y="1882"/>
                    </a:cubicBezTo>
                    <a:cubicBezTo>
                      <a:pt x="1" y="2525"/>
                      <a:pt x="48" y="3525"/>
                      <a:pt x="680" y="4120"/>
                    </a:cubicBezTo>
                    <a:lnTo>
                      <a:pt x="7907" y="10835"/>
                    </a:lnTo>
                    <a:lnTo>
                      <a:pt x="7919" y="10823"/>
                    </a:lnTo>
                    <a:cubicBezTo>
                      <a:pt x="8978" y="10371"/>
                      <a:pt x="9419" y="9109"/>
                      <a:pt x="8883" y="8097"/>
                    </a:cubicBezTo>
                    <a:cubicBezTo>
                      <a:pt x="8014" y="6418"/>
                      <a:pt x="6728" y="4120"/>
                      <a:pt x="6252" y="3049"/>
                    </a:cubicBezTo>
                    <a:cubicBezTo>
                      <a:pt x="4597" y="2525"/>
                      <a:pt x="3168" y="1441"/>
                      <a:pt x="2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4938775" y="401837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9" y="0"/>
                    </a:moveTo>
                    <a:cubicBezTo>
                      <a:pt x="255" y="0"/>
                      <a:pt x="1" y="512"/>
                      <a:pt x="283" y="874"/>
                    </a:cubicBezTo>
                    <a:cubicBezTo>
                      <a:pt x="386" y="1004"/>
                      <a:pt x="539" y="1071"/>
                      <a:pt x="696" y="1071"/>
                    </a:cubicBezTo>
                    <a:cubicBezTo>
                      <a:pt x="813" y="1071"/>
                      <a:pt x="932" y="1033"/>
                      <a:pt x="1033" y="957"/>
                    </a:cubicBezTo>
                    <a:cubicBezTo>
                      <a:pt x="1402" y="660"/>
                      <a:pt x="1236" y="64"/>
                      <a:pt x="760" y="5"/>
                    </a:cubicBezTo>
                    <a:cubicBezTo>
                      <a:pt x="735" y="2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4913775" y="399842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8" y="1"/>
                    </a:moveTo>
                    <a:cubicBezTo>
                      <a:pt x="255" y="1"/>
                      <a:pt x="1" y="512"/>
                      <a:pt x="283" y="874"/>
                    </a:cubicBezTo>
                    <a:cubicBezTo>
                      <a:pt x="392" y="1004"/>
                      <a:pt x="545" y="1071"/>
                      <a:pt x="699" y="1071"/>
                    </a:cubicBezTo>
                    <a:cubicBezTo>
                      <a:pt x="815" y="1071"/>
                      <a:pt x="932" y="1034"/>
                      <a:pt x="1033" y="958"/>
                    </a:cubicBezTo>
                    <a:cubicBezTo>
                      <a:pt x="1402" y="660"/>
                      <a:pt x="1236" y="53"/>
                      <a:pt x="759" y="5"/>
                    </a:cubicBezTo>
                    <a:cubicBezTo>
                      <a:pt x="735" y="2"/>
                      <a:pt x="712" y="1"/>
                      <a:pt x="688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4813950" y="3902325"/>
                <a:ext cx="34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74" extrusionOk="0">
                    <a:moveTo>
                      <a:pt x="684" y="1"/>
                    </a:moveTo>
                    <a:cubicBezTo>
                      <a:pt x="284" y="1"/>
                      <a:pt x="0" y="446"/>
                      <a:pt x="216" y="813"/>
                    </a:cubicBezTo>
                    <a:cubicBezTo>
                      <a:pt x="320" y="980"/>
                      <a:pt x="504" y="1073"/>
                      <a:pt x="689" y="1073"/>
                    </a:cubicBezTo>
                    <a:cubicBezTo>
                      <a:pt x="780" y="1073"/>
                      <a:pt x="872" y="1051"/>
                      <a:pt x="954" y="1003"/>
                    </a:cubicBezTo>
                    <a:cubicBezTo>
                      <a:pt x="1359" y="753"/>
                      <a:pt x="1264" y="134"/>
                      <a:pt x="811" y="15"/>
                    </a:cubicBezTo>
                    <a:cubicBezTo>
                      <a:pt x="768" y="5"/>
                      <a:pt x="726" y="1"/>
                      <a:pt x="684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4791700" y="3879325"/>
                <a:ext cx="342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73" extrusionOk="0">
                    <a:moveTo>
                      <a:pt x="670" y="1"/>
                    </a:moveTo>
                    <a:cubicBezTo>
                      <a:pt x="275" y="1"/>
                      <a:pt x="1" y="442"/>
                      <a:pt x="225" y="816"/>
                    </a:cubicBezTo>
                    <a:cubicBezTo>
                      <a:pt x="327" y="981"/>
                      <a:pt x="501" y="1073"/>
                      <a:pt x="679" y="1073"/>
                    </a:cubicBezTo>
                    <a:cubicBezTo>
                      <a:pt x="772" y="1073"/>
                      <a:pt x="866" y="1048"/>
                      <a:pt x="951" y="995"/>
                    </a:cubicBezTo>
                    <a:cubicBezTo>
                      <a:pt x="1368" y="757"/>
                      <a:pt x="1273" y="137"/>
                      <a:pt x="808" y="18"/>
                    </a:cubicBezTo>
                    <a:cubicBezTo>
                      <a:pt x="761" y="6"/>
                      <a:pt x="715" y="1"/>
                      <a:pt x="670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4881250" y="3784950"/>
                <a:ext cx="7175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949" extrusionOk="0">
                    <a:moveTo>
                      <a:pt x="989" y="293"/>
                    </a:moveTo>
                    <a:cubicBezTo>
                      <a:pt x="1132" y="293"/>
                      <a:pt x="1275" y="353"/>
                      <a:pt x="1382" y="460"/>
                    </a:cubicBezTo>
                    <a:cubicBezTo>
                      <a:pt x="1727" y="805"/>
                      <a:pt x="1870" y="1317"/>
                      <a:pt x="2001" y="1757"/>
                    </a:cubicBezTo>
                    <a:lnTo>
                      <a:pt x="2489" y="3543"/>
                    </a:lnTo>
                    <a:cubicBezTo>
                      <a:pt x="1489" y="3031"/>
                      <a:pt x="739" y="2138"/>
                      <a:pt x="382" y="1067"/>
                    </a:cubicBezTo>
                    <a:cubicBezTo>
                      <a:pt x="310" y="805"/>
                      <a:pt x="417" y="519"/>
                      <a:pt x="655" y="376"/>
                    </a:cubicBezTo>
                    <a:cubicBezTo>
                      <a:pt x="763" y="317"/>
                      <a:pt x="870" y="293"/>
                      <a:pt x="989" y="293"/>
                    </a:cubicBezTo>
                    <a:close/>
                    <a:moveTo>
                      <a:pt x="980" y="0"/>
                    </a:moveTo>
                    <a:cubicBezTo>
                      <a:pt x="818" y="0"/>
                      <a:pt x="655" y="46"/>
                      <a:pt x="513" y="138"/>
                    </a:cubicBezTo>
                    <a:cubicBezTo>
                      <a:pt x="155" y="341"/>
                      <a:pt x="1" y="757"/>
                      <a:pt x="108" y="1150"/>
                    </a:cubicBezTo>
                    <a:cubicBezTo>
                      <a:pt x="524" y="2400"/>
                      <a:pt x="1441" y="3412"/>
                      <a:pt x="2656" y="3936"/>
                    </a:cubicBezTo>
                    <a:cubicBezTo>
                      <a:pt x="2668" y="3948"/>
                      <a:pt x="2691" y="3948"/>
                      <a:pt x="2703" y="3948"/>
                    </a:cubicBezTo>
                    <a:lnTo>
                      <a:pt x="2715" y="3948"/>
                    </a:lnTo>
                    <a:cubicBezTo>
                      <a:pt x="2799" y="3936"/>
                      <a:pt x="2870" y="3853"/>
                      <a:pt x="2846" y="3770"/>
                    </a:cubicBezTo>
                    <a:lnTo>
                      <a:pt x="2275" y="1686"/>
                    </a:lnTo>
                    <a:cubicBezTo>
                      <a:pt x="2144" y="1222"/>
                      <a:pt x="1989" y="650"/>
                      <a:pt x="1572" y="245"/>
                    </a:cubicBezTo>
                    <a:cubicBezTo>
                      <a:pt x="1409" y="82"/>
                      <a:pt x="1195" y="0"/>
                      <a:pt x="9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4947325" y="3791450"/>
                <a:ext cx="7980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724" extrusionOk="0">
                    <a:moveTo>
                      <a:pt x="2180" y="283"/>
                    </a:moveTo>
                    <a:cubicBezTo>
                      <a:pt x="2323" y="283"/>
                      <a:pt x="2453" y="331"/>
                      <a:pt x="2561" y="414"/>
                    </a:cubicBezTo>
                    <a:cubicBezTo>
                      <a:pt x="2787" y="581"/>
                      <a:pt x="2870" y="866"/>
                      <a:pt x="2763" y="1116"/>
                    </a:cubicBezTo>
                    <a:cubicBezTo>
                      <a:pt x="2573" y="1569"/>
                      <a:pt x="2156" y="1878"/>
                      <a:pt x="1775" y="2164"/>
                    </a:cubicBezTo>
                    <a:lnTo>
                      <a:pt x="298" y="3283"/>
                    </a:lnTo>
                    <a:cubicBezTo>
                      <a:pt x="418" y="2164"/>
                      <a:pt x="965" y="1128"/>
                      <a:pt x="1822" y="414"/>
                    </a:cubicBezTo>
                    <a:cubicBezTo>
                      <a:pt x="1930" y="331"/>
                      <a:pt x="2049" y="283"/>
                      <a:pt x="2180" y="283"/>
                    </a:cubicBezTo>
                    <a:close/>
                    <a:moveTo>
                      <a:pt x="2193" y="0"/>
                    </a:moveTo>
                    <a:cubicBezTo>
                      <a:pt x="2001" y="0"/>
                      <a:pt x="1811" y="63"/>
                      <a:pt x="1656" y="188"/>
                    </a:cubicBezTo>
                    <a:cubicBezTo>
                      <a:pt x="644" y="1033"/>
                      <a:pt x="37" y="2259"/>
                      <a:pt x="1" y="3581"/>
                    </a:cubicBezTo>
                    <a:cubicBezTo>
                      <a:pt x="1" y="3641"/>
                      <a:pt x="25" y="3688"/>
                      <a:pt x="72" y="3712"/>
                    </a:cubicBezTo>
                    <a:cubicBezTo>
                      <a:pt x="96" y="3724"/>
                      <a:pt x="120" y="3724"/>
                      <a:pt x="144" y="3724"/>
                    </a:cubicBezTo>
                    <a:cubicBezTo>
                      <a:pt x="167" y="3724"/>
                      <a:pt x="203" y="3712"/>
                      <a:pt x="227" y="3700"/>
                    </a:cubicBezTo>
                    <a:lnTo>
                      <a:pt x="1953" y="2390"/>
                    </a:lnTo>
                    <a:cubicBezTo>
                      <a:pt x="2334" y="2105"/>
                      <a:pt x="2811" y="1748"/>
                      <a:pt x="3037" y="1212"/>
                    </a:cubicBezTo>
                    <a:cubicBezTo>
                      <a:pt x="3192" y="843"/>
                      <a:pt x="3061" y="414"/>
                      <a:pt x="2739" y="188"/>
                    </a:cubicBezTo>
                    <a:cubicBezTo>
                      <a:pt x="2578" y="63"/>
                      <a:pt x="2385" y="0"/>
                      <a:pt x="2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4888950" y="3862575"/>
                <a:ext cx="679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844" extrusionOk="0">
                    <a:moveTo>
                      <a:pt x="199" y="1"/>
                    </a:moveTo>
                    <a:cubicBezTo>
                      <a:pt x="82" y="1"/>
                      <a:pt x="1" y="132"/>
                      <a:pt x="74" y="236"/>
                    </a:cubicBezTo>
                    <a:cubicBezTo>
                      <a:pt x="597" y="629"/>
                      <a:pt x="1229" y="843"/>
                      <a:pt x="1883" y="843"/>
                    </a:cubicBezTo>
                    <a:cubicBezTo>
                      <a:pt x="2121" y="843"/>
                      <a:pt x="2360" y="819"/>
                      <a:pt x="2586" y="760"/>
                    </a:cubicBezTo>
                    <a:cubicBezTo>
                      <a:pt x="2717" y="688"/>
                      <a:pt x="2669" y="486"/>
                      <a:pt x="2514" y="486"/>
                    </a:cubicBezTo>
                    <a:cubicBezTo>
                      <a:pt x="2309" y="533"/>
                      <a:pt x="2101" y="556"/>
                      <a:pt x="1894" y="556"/>
                    </a:cubicBezTo>
                    <a:cubicBezTo>
                      <a:pt x="1307" y="556"/>
                      <a:pt x="727" y="371"/>
                      <a:pt x="252" y="10"/>
                    </a:cubicBezTo>
                    <a:cubicBezTo>
                      <a:pt x="234" y="4"/>
                      <a:pt x="216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4943750" y="3874925"/>
                <a:ext cx="3725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3" extrusionOk="0">
                    <a:moveTo>
                      <a:pt x="155" y="0"/>
                    </a:moveTo>
                    <a:cubicBezTo>
                      <a:pt x="78" y="0"/>
                      <a:pt x="1" y="60"/>
                      <a:pt x="1" y="159"/>
                    </a:cubicBezTo>
                    <a:cubicBezTo>
                      <a:pt x="203" y="730"/>
                      <a:pt x="715" y="1147"/>
                      <a:pt x="1311" y="1230"/>
                    </a:cubicBezTo>
                    <a:lnTo>
                      <a:pt x="1334" y="1230"/>
                    </a:lnTo>
                    <a:lnTo>
                      <a:pt x="1334" y="1242"/>
                    </a:lnTo>
                    <a:cubicBezTo>
                      <a:pt x="1477" y="1206"/>
                      <a:pt x="1489" y="1004"/>
                      <a:pt x="1346" y="956"/>
                    </a:cubicBezTo>
                    <a:cubicBezTo>
                      <a:pt x="858" y="885"/>
                      <a:pt x="441" y="540"/>
                      <a:pt x="275" y="63"/>
                    </a:cubicBezTo>
                    <a:cubicBezTo>
                      <a:pt x="244" y="20"/>
                      <a:pt x="20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4829750" y="1907800"/>
                <a:ext cx="292025" cy="8740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34963" extrusionOk="0">
                    <a:moveTo>
                      <a:pt x="8645" y="1"/>
                    </a:moveTo>
                    <a:cubicBezTo>
                      <a:pt x="5513" y="1429"/>
                      <a:pt x="2870" y="3239"/>
                      <a:pt x="2168" y="5704"/>
                    </a:cubicBezTo>
                    <a:cubicBezTo>
                      <a:pt x="1" y="13205"/>
                      <a:pt x="1501" y="19134"/>
                      <a:pt x="1537" y="26944"/>
                    </a:cubicBezTo>
                    <a:cubicBezTo>
                      <a:pt x="1537" y="28373"/>
                      <a:pt x="1799" y="30885"/>
                      <a:pt x="1977" y="32457"/>
                    </a:cubicBezTo>
                    <a:cubicBezTo>
                      <a:pt x="2061" y="33326"/>
                      <a:pt x="2680" y="34064"/>
                      <a:pt x="3525" y="34291"/>
                    </a:cubicBezTo>
                    <a:cubicBezTo>
                      <a:pt x="4558" y="34615"/>
                      <a:pt x="5954" y="34963"/>
                      <a:pt x="7026" y="34963"/>
                    </a:cubicBezTo>
                    <a:cubicBezTo>
                      <a:pt x="7647" y="34963"/>
                      <a:pt x="8160" y="34846"/>
                      <a:pt x="8430" y="34541"/>
                    </a:cubicBezTo>
                    <a:cubicBezTo>
                      <a:pt x="9181" y="33719"/>
                      <a:pt x="9359" y="32540"/>
                      <a:pt x="9478" y="31374"/>
                    </a:cubicBezTo>
                    <a:cubicBezTo>
                      <a:pt x="9597" y="30266"/>
                      <a:pt x="9276" y="29159"/>
                      <a:pt x="8597" y="28278"/>
                    </a:cubicBezTo>
                    <a:cubicBezTo>
                      <a:pt x="8228" y="27814"/>
                      <a:pt x="7823" y="27385"/>
                      <a:pt x="7609" y="26861"/>
                    </a:cubicBezTo>
                    <a:cubicBezTo>
                      <a:pt x="6156" y="23218"/>
                      <a:pt x="7490" y="15955"/>
                      <a:pt x="8645" y="10609"/>
                    </a:cubicBezTo>
                    <a:cubicBezTo>
                      <a:pt x="8811" y="9847"/>
                      <a:pt x="9050" y="8907"/>
                      <a:pt x="9502" y="8264"/>
                    </a:cubicBezTo>
                    <a:cubicBezTo>
                      <a:pt x="9954" y="7621"/>
                      <a:pt x="11681" y="6859"/>
                      <a:pt x="11681" y="6859"/>
                    </a:cubicBezTo>
                    <a:lnTo>
                      <a:pt x="8645" y="1"/>
                    </a:ln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4841950" y="1904825"/>
                <a:ext cx="284000" cy="8822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35291" extrusionOk="0">
                    <a:moveTo>
                      <a:pt x="8100" y="0"/>
                    </a:moveTo>
                    <a:cubicBezTo>
                      <a:pt x="8095" y="0"/>
                      <a:pt x="8090" y="0"/>
                      <a:pt x="8085" y="1"/>
                    </a:cubicBezTo>
                    <a:cubicBezTo>
                      <a:pt x="4299" y="1727"/>
                      <a:pt x="2156" y="3620"/>
                      <a:pt x="1525" y="5787"/>
                    </a:cubicBezTo>
                    <a:cubicBezTo>
                      <a:pt x="1" y="11097"/>
                      <a:pt x="299" y="15681"/>
                      <a:pt x="620" y="20539"/>
                    </a:cubicBezTo>
                    <a:cubicBezTo>
                      <a:pt x="751" y="22611"/>
                      <a:pt x="894" y="24766"/>
                      <a:pt x="906" y="27075"/>
                    </a:cubicBezTo>
                    <a:cubicBezTo>
                      <a:pt x="906" y="28540"/>
                      <a:pt x="1180" y="31171"/>
                      <a:pt x="1334" y="32600"/>
                    </a:cubicBezTo>
                    <a:cubicBezTo>
                      <a:pt x="1454" y="33588"/>
                      <a:pt x="2775" y="34445"/>
                      <a:pt x="3644" y="34719"/>
                    </a:cubicBezTo>
                    <a:cubicBezTo>
                      <a:pt x="4585" y="35017"/>
                      <a:pt x="5656" y="35291"/>
                      <a:pt x="6538" y="35291"/>
                    </a:cubicBezTo>
                    <a:cubicBezTo>
                      <a:pt x="7169" y="35291"/>
                      <a:pt x="7704" y="35148"/>
                      <a:pt x="8038" y="34767"/>
                    </a:cubicBezTo>
                    <a:cubicBezTo>
                      <a:pt x="8812" y="33921"/>
                      <a:pt x="9002" y="32695"/>
                      <a:pt x="9121" y="31516"/>
                    </a:cubicBezTo>
                    <a:cubicBezTo>
                      <a:pt x="9240" y="30373"/>
                      <a:pt x="8919" y="29230"/>
                      <a:pt x="8204" y="28326"/>
                    </a:cubicBezTo>
                    <a:cubicBezTo>
                      <a:pt x="8133" y="28218"/>
                      <a:pt x="8062" y="28123"/>
                      <a:pt x="7978" y="28028"/>
                    </a:cubicBezTo>
                    <a:cubicBezTo>
                      <a:pt x="7681" y="27695"/>
                      <a:pt x="7430" y="27337"/>
                      <a:pt x="7252" y="26933"/>
                    </a:cubicBezTo>
                    <a:cubicBezTo>
                      <a:pt x="5835" y="23420"/>
                      <a:pt x="7061" y="16455"/>
                      <a:pt x="8288" y="10776"/>
                    </a:cubicBezTo>
                    <a:cubicBezTo>
                      <a:pt x="8466" y="9978"/>
                      <a:pt x="8693" y="9085"/>
                      <a:pt x="9121" y="8478"/>
                    </a:cubicBezTo>
                    <a:cubicBezTo>
                      <a:pt x="9550" y="7859"/>
                      <a:pt x="11229" y="7132"/>
                      <a:pt x="11252" y="7121"/>
                    </a:cubicBezTo>
                    <a:cubicBezTo>
                      <a:pt x="11324" y="7085"/>
                      <a:pt x="11360" y="7001"/>
                      <a:pt x="11324" y="6930"/>
                    </a:cubicBezTo>
                    <a:cubicBezTo>
                      <a:pt x="11296" y="6874"/>
                      <a:pt x="11237" y="6839"/>
                      <a:pt x="11179" y="6839"/>
                    </a:cubicBezTo>
                    <a:cubicBezTo>
                      <a:pt x="11164" y="6839"/>
                      <a:pt x="11148" y="6842"/>
                      <a:pt x="11133" y="6847"/>
                    </a:cubicBezTo>
                    <a:cubicBezTo>
                      <a:pt x="11062" y="6882"/>
                      <a:pt x="9359" y="7633"/>
                      <a:pt x="8895" y="8299"/>
                    </a:cubicBezTo>
                    <a:cubicBezTo>
                      <a:pt x="8431" y="8966"/>
                      <a:pt x="8192" y="9883"/>
                      <a:pt x="8014" y="10704"/>
                    </a:cubicBezTo>
                    <a:cubicBezTo>
                      <a:pt x="6788" y="16419"/>
                      <a:pt x="5549" y="23444"/>
                      <a:pt x="6990" y="27040"/>
                    </a:cubicBezTo>
                    <a:cubicBezTo>
                      <a:pt x="7192" y="27456"/>
                      <a:pt x="7442" y="27849"/>
                      <a:pt x="7764" y="28195"/>
                    </a:cubicBezTo>
                    <a:cubicBezTo>
                      <a:pt x="7835" y="28290"/>
                      <a:pt x="7907" y="28385"/>
                      <a:pt x="7990" y="28480"/>
                    </a:cubicBezTo>
                    <a:cubicBezTo>
                      <a:pt x="8657" y="29338"/>
                      <a:pt x="8966" y="30409"/>
                      <a:pt x="8847" y="31481"/>
                    </a:cubicBezTo>
                    <a:cubicBezTo>
                      <a:pt x="8800" y="32088"/>
                      <a:pt x="8693" y="32683"/>
                      <a:pt x="8538" y="33267"/>
                    </a:cubicBezTo>
                    <a:cubicBezTo>
                      <a:pt x="8454" y="32445"/>
                      <a:pt x="8323" y="31635"/>
                      <a:pt x="8169" y="30838"/>
                    </a:cubicBezTo>
                    <a:cubicBezTo>
                      <a:pt x="8174" y="30765"/>
                      <a:pt x="8113" y="30734"/>
                      <a:pt x="8045" y="30734"/>
                    </a:cubicBezTo>
                    <a:cubicBezTo>
                      <a:pt x="7947" y="30734"/>
                      <a:pt x="7834" y="30799"/>
                      <a:pt x="7883" y="30897"/>
                    </a:cubicBezTo>
                    <a:cubicBezTo>
                      <a:pt x="8085" y="31862"/>
                      <a:pt x="8216" y="32838"/>
                      <a:pt x="8300" y="33826"/>
                    </a:cubicBezTo>
                    <a:cubicBezTo>
                      <a:pt x="8300" y="33838"/>
                      <a:pt x="8300" y="33850"/>
                      <a:pt x="8312" y="33850"/>
                    </a:cubicBezTo>
                    <a:cubicBezTo>
                      <a:pt x="8181" y="34112"/>
                      <a:pt x="8026" y="34362"/>
                      <a:pt x="7835" y="34576"/>
                    </a:cubicBezTo>
                    <a:cubicBezTo>
                      <a:pt x="7559" y="34885"/>
                      <a:pt x="7098" y="34999"/>
                      <a:pt x="6555" y="34999"/>
                    </a:cubicBezTo>
                    <a:cubicBezTo>
                      <a:pt x="6280" y="34999"/>
                      <a:pt x="5984" y="34970"/>
                      <a:pt x="5680" y="34922"/>
                    </a:cubicBezTo>
                    <a:cubicBezTo>
                      <a:pt x="5728" y="34255"/>
                      <a:pt x="5752" y="33576"/>
                      <a:pt x="5728" y="32909"/>
                    </a:cubicBezTo>
                    <a:cubicBezTo>
                      <a:pt x="5728" y="32843"/>
                      <a:pt x="5667" y="32777"/>
                      <a:pt x="5601" y="32777"/>
                    </a:cubicBezTo>
                    <a:cubicBezTo>
                      <a:pt x="5596" y="32777"/>
                      <a:pt x="5590" y="32778"/>
                      <a:pt x="5585" y="32778"/>
                    </a:cubicBezTo>
                    <a:cubicBezTo>
                      <a:pt x="5502" y="32778"/>
                      <a:pt x="5442" y="32838"/>
                      <a:pt x="5442" y="32921"/>
                    </a:cubicBezTo>
                    <a:cubicBezTo>
                      <a:pt x="5466" y="33576"/>
                      <a:pt x="5442" y="34231"/>
                      <a:pt x="5395" y="34874"/>
                    </a:cubicBezTo>
                    <a:cubicBezTo>
                      <a:pt x="4835" y="34767"/>
                      <a:pt x="4275" y="34612"/>
                      <a:pt x="3728" y="34445"/>
                    </a:cubicBezTo>
                    <a:cubicBezTo>
                      <a:pt x="3549" y="34386"/>
                      <a:pt x="3370" y="34314"/>
                      <a:pt x="3192" y="34219"/>
                    </a:cubicBezTo>
                    <a:lnTo>
                      <a:pt x="3192" y="32588"/>
                    </a:lnTo>
                    <a:cubicBezTo>
                      <a:pt x="3222" y="32499"/>
                      <a:pt x="3138" y="32454"/>
                      <a:pt x="3053" y="32454"/>
                    </a:cubicBezTo>
                    <a:cubicBezTo>
                      <a:pt x="2969" y="32454"/>
                      <a:pt x="2882" y="32499"/>
                      <a:pt x="2906" y="32588"/>
                    </a:cubicBezTo>
                    <a:lnTo>
                      <a:pt x="2906" y="34076"/>
                    </a:lnTo>
                    <a:cubicBezTo>
                      <a:pt x="2275" y="33707"/>
                      <a:pt x="1692" y="33148"/>
                      <a:pt x="1632" y="32576"/>
                    </a:cubicBezTo>
                    <a:cubicBezTo>
                      <a:pt x="1465" y="31147"/>
                      <a:pt x="1204" y="28528"/>
                      <a:pt x="1192" y="27075"/>
                    </a:cubicBezTo>
                    <a:cubicBezTo>
                      <a:pt x="1180" y="24754"/>
                      <a:pt x="1037" y="22611"/>
                      <a:pt x="906" y="20527"/>
                    </a:cubicBezTo>
                    <a:cubicBezTo>
                      <a:pt x="596" y="15693"/>
                      <a:pt x="299" y="11121"/>
                      <a:pt x="1811" y="5870"/>
                    </a:cubicBezTo>
                    <a:cubicBezTo>
                      <a:pt x="2406" y="3787"/>
                      <a:pt x="4502" y="1953"/>
                      <a:pt x="8204" y="263"/>
                    </a:cubicBezTo>
                    <a:cubicBezTo>
                      <a:pt x="8320" y="170"/>
                      <a:pt x="8245" y="0"/>
                      <a:pt x="8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137950" y="3397275"/>
                <a:ext cx="3006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4585" extrusionOk="0">
                    <a:moveTo>
                      <a:pt x="5049" y="0"/>
                    </a:moveTo>
                    <a:cubicBezTo>
                      <a:pt x="4017" y="493"/>
                      <a:pt x="2893" y="744"/>
                      <a:pt x="1764" y="744"/>
                    </a:cubicBezTo>
                    <a:cubicBezTo>
                      <a:pt x="1174" y="744"/>
                      <a:pt x="582" y="675"/>
                      <a:pt x="1" y="536"/>
                    </a:cubicBezTo>
                    <a:lnTo>
                      <a:pt x="1" y="536"/>
                    </a:lnTo>
                    <a:cubicBezTo>
                      <a:pt x="96" y="1358"/>
                      <a:pt x="132" y="2179"/>
                      <a:pt x="120" y="3001"/>
                    </a:cubicBezTo>
                    <a:cubicBezTo>
                      <a:pt x="120" y="3875"/>
                      <a:pt x="823" y="4584"/>
                      <a:pt x="1682" y="4584"/>
                    </a:cubicBezTo>
                    <a:cubicBezTo>
                      <a:pt x="1689" y="4584"/>
                      <a:pt x="1696" y="4584"/>
                      <a:pt x="1703" y="4584"/>
                    </a:cubicBezTo>
                    <a:lnTo>
                      <a:pt x="11562" y="4572"/>
                    </a:lnTo>
                    <a:lnTo>
                      <a:pt x="11574" y="4549"/>
                    </a:lnTo>
                    <a:cubicBezTo>
                      <a:pt x="12026" y="3489"/>
                      <a:pt x="11490" y="2275"/>
                      <a:pt x="10407" y="1894"/>
                    </a:cubicBezTo>
                    <a:cubicBezTo>
                      <a:pt x="8621" y="1263"/>
                      <a:pt x="6121" y="477"/>
                      <a:pt x="5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1"/>
              <p:cNvSpPr/>
              <p:nvPr/>
            </p:nvSpPr>
            <p:spPr>
              <a:xfrm>
                <a:off x="6370725" y="3501150"/>
                <a:ext cx="320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68" extrusionOk="0">
                    <a:moveTo>
                      <a:pt x="697" y="0"/>
                    </a:moveTo>
                    <a:cubicBezTo>
                      <a:pt x="591" y="0"/>
                      <a:pt x="481" y="33"/>
                      <a:pt x="381" y="108"/>
                    </a:cubicBezTo>
                    <a:cubicBezTo>
                      <a:pt x="0" y="382"/>
                      <a:pt x="143" y="989"/>
                      <a:pt x="608" y="1060"/>
                    </a:cubicBezTo>
                    <a:cubicBezTo>
                      <a:pt x="638" y="1065"/>
                      <a:pt x="669" y="1068"/>
                      <a:pt x="699" y="1068"/>
                    </a:cubicBezTo>
                    <a:cubicBezTo>
                      <a:pt x="959" y="1068"/>
                      <a:pt x="1184" y="887"/>
                      <a:pt x="1227" y="620"/>
                    </a:cubicBezTo>
                    <a:cubicBezTo>
                      <a:pt x="1280" y="268"/>
                      <a:pt x="1000" y="0"/>
                      <a:pt x="697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1"/>
              <p:cNvSpPr/>
              <p:nvPr/>
            </p:nvSpPr>
            <p:spPr>
              <a:xfrm>
                <a:off x="6338875" y="3503100"/>
                <a:ext cx="320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073" extrusionOk="0">
                    <a:moveTo>
                      <a:pt x="690" y="0"/>
                    </a:moveTo>
                    <a:cubicBezTo>
                      <a:pt x="586" y="0"/>
                      <a:pt x="479" y="32"/>
                      <a:pt x="382" y="101"/>
                    </a:cubicBezTo>
                    <a:cubicBezTo>
                      <a:pt x="1" y="387"/>
                      <a:pt x="143" y="994"/>
                      <a:pt x="608" y="1066"/>
                    </a:cubicBezTo>
                    <a:cubicBezTo>
                      <a:pt x="637" y="1070"/>
                      <a:pt x="666" y="1073"/>
                      <a:pt x="695" y="1073"/>
                    </a:cubicBezTo>
                    <a:cubicBezTo>
                      <a:pt x="957" y="1073"/>
                      <a:pt x="1184" y="882"/>
                      <a:pt x="1227" y="613"/>
                    </a:cubicBezTo>
                    <a:cubicBezTo>
                      <a:pt x="1280" y="267"/>
                      <a:pt x="996" y="0"/>
                      <a:pt x="690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6200475" y="3499350"/>
                <a:ext cx="32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072" extrusionOk="0">
                    <a:moveTo>
                      <a:pt x="672" y="1"/>
                    </a:moveTo>
                    <a:cubicBezTo>
                      <a:pt x="592" y="1"/>
                      <a:pt x="509" y="19"/>
                      <a:pt x="429" y="61"/>
                    </a:cubicBezTo>
                    <a:cubicBezTo>
                      <a:pt x="0" y="287"/>
                      <a:pt x="72" y="906"/>
                      <a:pt x="524" y="1049"/>
                    </a:cubicBezTo>
                    <a:cubicBezTo>
                      <a:pt x="576" y="1064"/>
                      <a:pt x="629" y="1072"/>
                      <a:pt x="680" y="1072"/>
                    </a:cubicBezTo>
                    <a:cubicBezTo>
                      <a:pt x="911" y="1072"/>
                      <a:pt x="1123" y="925"/>
                      <a:pt x="1191" y="692"/>
                    </a:cubicBezTo>
                    <a:cubicBezTo>
                      <a:pt x="1296" y="327"/>
                      <a:pt x="1007" y="1"/>
                      <a:pt x="672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6168625" y="3497125"/>
                <a:ext cx="323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070" extrusionOk="0">
                    <a:moveTo>
                      <a:pt x="675" y="1"/>
                    </a:moveTo>
                    <a:cubicBezTo>
                      <a:pt x="591" y="1"/>
                      <a:pt x="503" y="21"/>
                      <a:pt x="417" y="66"/>
                    </a:cubicBezTo>
                    <a:cubicBezTo>
                      <a:pt x="0" y="293"/>
                      <a:pt x="60" y="912"/>
                      <a:pt x="524" y="1043"/>
                    </a:cubicBezTo>
                    <a:cubicBezTo>
                      <a:pt x="577" y="1061"/>
                      <a:pt x="630" y="1070"/>
                      <a:pt x="683" y="1070"/>
                    </a:cubicBezTo>
                    <a:cubicBezTo>
                      <a:pt x="905" y="1070"/>
                      <a:pt x="1112" y="919"/>
                      <a:pt x="1179" y="697"/>
                    </a:cubicBezTo>
                    <a:cubicBezTo>
                      <a:pt x="1293" y="326"/>
                      <a:pt x="1012" y="1"/>
                      <a:pt x="67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6213850" y="3330725"/>
                <a:ext cx="93500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199" extrusionOk="0">
                    <a:moveTo>
                      <a:pt x="953" y="293"/>
                    </a:moveTo>
                    <a:cubicBezTo>
                      <a:pt x="1049" y="293"/>
                      <a:pt x="1132" y="305"/>
                      <a:pt x="1215" y="341"/>
                    </a:cubicBezTo>
                    <a:cubicBezTo>
                      <a:pt x="1656" y="555"/>
                      <a:pt x="1954" y="984"/>
                      <a:pt x="2227" y="1365"/>
                    </a:cubicBezTo>
                    <a:lnTo>
                      <a:pt x="3299" y="2877"/>
                    </a:lnTo>
                    <a:cubicBezTo>
                      <a:pt x="2180" y="2734"/>
                      <a:pt x="1168" y="2150"/>
                      <a:pt x="465" y="1258"/>
                    </a:cubicBezTo>
                    <a:cubicBezTo>
                      <a:pt x="191" y="853"/>
                      <a:pt x="465" y="305"/>
                      <a:pt x="953" y="293"/>
                    </a:cubicBezTo>
                    <a:close/>
                    <a:moveTo>
                      <a:pt x="952" y="1"/>
                    </a:moveTo>
                    <a:cubicBezTo>
                      <a:pt x="690" y="1"/>
                      <a:pt x="438" y="121"/>
                      <a:pt x="275" y="341"/>
                    </a:cubicBezTo>
                    <a:cubicBezTo>
                      <a:pt x="13" y="650"/>
                      <a:pt x="1" y="1103"/>
                      <a:pt x="239" y="1424"/>
                    </a:cubicBezTo>
                    <a:cubicBezTo>
                      <a:pt x="1049" y="2472"/>
                      <a:pt x="2263" y="3115"/>
                      <a:pt x="3573" y="3198"/>
                    </a:cubicBezTo>
                    <a:lnTo>
                      <a:pt x="3585" y="3198"/>
                    </a:lnTo>
                    <a:cubicBezTo>
                      <a:pt x="3632" y="3186"/>
                      <a:pt x="3680" y="3163"/>
                      <a:pt x="3716" y="3115"/>
                    </a:cubicBezTo>
                    <a:cubicBezTo>
                      <a:pt x="3739" y="3067"/>
                      <a:pt x="3728" y="3008"/>
                      <a:pt x="3704" y="2972"/>
                    </a:cubicBezTo>
                    <a:lnTo>
                      <a:pt x="2454" y="1198"/>
                    </a:lnTo>
                    <a:cubicBezTo>
                      <a:pt x="2180" y="817"/>
                      <a:pt x="1834" y="329"/>
                      <a:pt x="1311" y="79"/>
                    </a:cubicBezTo>
                    <a:cubicBezTo>
                      <a:pt x="1194" y="26"/>
                      <a:pt x="1072" y="1"/>
                      <a:pt x="9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6291850" y="3304150"/>
                <a:ext cx="62225" cy="1065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262" extrusionOk="0">
                    <a:moveTo>
                      <a:pt x="1560" y="285"/>
                    </a:moveTo>
                    <a:cubicBezTo>
                      <a:pt x="1631" y="285"/>
                      <a:pt x="1691" y="296"/>
                      <a:pt x="1762" y="320"/>
                    </a:cubicBezTo>
                    <a:cubicBezTo>
                      <a:pt x="2024" y="392"/>
                      <a:pt x="2203" y="642"/>
                      <a:pt x="2179" y="916"/>
                    </a:cubicBezTo>
                    <a:cubicBezTo>
                      <a:pt x="2155" y="1392"/>
                      <a:pt x="1870" y="1844"/>
                      <a:pt x="1608" y="2225"/>
                    </a:cubicBezTo>
                    <a:lnTo>
                      <a:pt x="596" y="3785"/>
                    </a:lnTo>
                    <a:cubicBezTo>
                      <a:pt x="322" y="2690"/>
                      <a:pt x="488" y="1535"/>
                      <a:pt x="1060" y="570"/>
                    </a:cubicBezTo>
                    <a:cubicBezTo>
                      <a:pt x="1167" y="392"/>
                      <a:pt x="1358" y="285"/>
                      <a:pt x="1560" y="285"/>
                    </a:cubicBezTo>
                    <a:close/>
                    <a:moveTo>
                      <a:pt x="1563" y="0"/>
                    </a:moveTo>
                    <a:cubicBezTo>
                      <a:pt x="1266" y="0"/>
                      <a:pt x="985" y="153"/>
                      <a:pt x="822" y="416"/>
                    </a:cubicBezTo>
                    <a:cubicBezTo>
                      <a:pt x="155" y="1547"/>
                      <a:pt x="0" y="2916"/>
                      <a:pt x="417" y="4166"/>
                    </a:cubicBezTo>
                    <a:cubicBezTo>
                      <a:pt x="429" y="4226"/>
                      <a:pt x="477" y="4261"/>
                      <a:pt x="524" y="4261"/>
                    </a:cubicBezTo>
                    <a:lnTo>
                      <a:pt x="548" y="4261"/>
                    </a:lnTo>
                    <a:cubicBezTo>
                      <a:pt x="596" y="4261"/>
                      <a:pt x="643" y="4237"/>
                      <a:pt x="667" y="4202"/>
                    </a:cubicBezTo>
                    <a:lnTo>
                      <a:pt x="1846" y="2392"/>
                    </a:lnTo>
                    <a:cubicBezTo>
                      <a:pt x="2108" y="1987"/>
                      <a:pt x="2429" y="1487"/>
                      <a:pt x="2465" y="916"/>
                    </a:cubicBezTo>
                    <a:cubicBezTo>
                      <a:pt x="2489" y="511"/>
                      <a:pt x="2227" y="154"/>
                      <a:pt x="1846" y="46"/>
                    </a:cubicBezTo>
                    <a:cubicBezTo>
                      <a:pt x="1752" y="15"/>
                      <a:pt x="1657" y="0"/>
                      <a:pt x="15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6241550" y="3399950"/>
                <a:ext cx="703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775" extrusionOk="0">
                    <a:moveTo>
                      <a:pt x="2578" y="0"/>
                    </a:moveTo>
                    <a:cubicBezTo>
                      <a:pt x="2555" y="0"/>
                      <a:pt x="2532" y="11"/>
                      <a:pt x="2512" y="36"/>
                    </a:cubicBezTo>
                    <a:cubicBezTo>
                      <a:pt x="2064" y="327"/>
                      <a:pt x="1542" y="478"/>
                      <a:pt x="1017" y="478"/>
                    </a:cubicBezTo>
                    <a:cubicBezTo>
                      <a:pt x="748" y="478"/>
                      <a:pt x="477" y="439"/>
                      <a:pt x="214" y="358"/>
                    </a:cubicBezTo>
                    <a:cubicBezTo>
                      <a:pt x="72" y="358"/>
                      <a:pt x="0" y="548"/>
                      <a:pt x="131" y="632"/>
                    </a:cubicBezTo>
                    <a:cubicBezTo>
                      <a:pt x="417" y="727"/>
                      <a:pt x="715" y="775"/>
                      <a:pt x="1024" y="775"/>
                    </a:cubicBezTo>
                    <a:cubicBezTo>
                      <a:pt x="1608" y="763"/>
                      <a:pt x="2179" y="596"/>
                      <a:pt x="2667" y="274"/>
                    </a:cubicBezTo>
                    <a:cubicBezTo>
                      <a:pt x="2814" y="226"/>
                      <a:pt x="2688" y="0"/>
                      <a:pt x="25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6296900" y="3401900"/>
                <a:ext cx="440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828" extrusionOk="0">
                    <a:moveTo>
                      <a:pt x="159" y="0"/>
                    </a:moveTo>
                    <a:cubicBezTo>
                      <a:pt x="128" y="0"/>
                      <a:pt x="97" y="10"/>
                      <a:pt x="72" y="30"/>
                    </a:cubicBezTo>
                    <a:cubicBezTo>
                      <a:pt x="13" y="77"/>
                      <a:pt x="1" y="173"/>
                      <a:pt x="48" y="232"/>
                    </a:cubicBezTo>
                    <a:cubicBezTo>
                      <a:pt x="370" y="613"/>
                      <a:pt x="834" y="827"/>
                      <a:pt x="1322" y="827"/>
                    </a:cubicBezTo>
                    <a:cubicBezTo>
                      <a:pt x="1429" y="827"/>
                      <a:pt x="1537" y="816"/>
                      <a:pt x="1644" y="804"/>
                    </a:cubicBezTo>
                    <a:cubicBezTo>
                      <a:pt x="1715" y="780"/>
                      <a:pt x="1763" y="708"/>
                      <a:pt x="1751" y="625"/>
                    </a:cubicBezTo>
                    <a:cubicBezTo>
                      <a:pt x="1740" y="561"/>
                      <a:pt x="1682" y="516"/>
                      <a:pt x="1610" y="516"/>
                    </a:cubicBezTo>
                    <a:cubicBezTo>
                      <a:pt x="1601" y="516"/>
                      <a:pt x="1593" y="517"/>
                      <a:pt x="1584" y="518"/>
                    </a:cubicBezTo>
                    <a:cubicBezTo>
                      <a:pt x="1497" y="535"/>
                      <a:pt x="1410" y="543"/>
                      <a:pt x="1323" y="543"/>
                    </a:cubicBezTo>
                    <a:cubicBezTo>
                      <a:pt x="924" y="543"/>
                      <a:pt x="539" y="367"/>
                      <a:pt x="275" y="54"/>
                    </a:cubicBezTo>
                    <a:cubicBezTo>
                      <a:pt x="247" y="19"/>
                      <a:pt x="203" y="0"/>
                      <a:pt x="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022050" y="1708975"/>
                <a:ext cx="867975" cy="835875"/>
              </a:xfrm>
              <a:custGeom>
                <a:avLst/>
                <a:gdLst/>
                <a:ahLst/>
                <a:cxnLst/>
                <a:rect l="l" t="t" r="r" b="b"/>
                <a:pathLst>
                  <a:path w="34719" h="33435" extrusionOk="0">
                    <a:moveTo>
                      <a:pt x="18205" y="0"/>
                    </a:moveTo>
                    <a:cubicBezTo>
                      <a:pt x="16919" y="48"/>
                      <a:pt x="15645" y="191"/>
                      <a:pt x="14383" y="429"/>
                    </a:cubicBezTo>
                    <a:lnTo>
                      <a:pt x="12157" y="762"/>
                    </a:lnTo>
                    <a:cubicBezTo>
                      <a:pt x="7585" y="2191"/>
                      <a:pt x="4941" y="3322"/>
                      <a:pt x="0" y="5703"/>
                    </a:cubicBezTo>
                    <a:cubicBezTo>
                      <a:pt x="0" y="5703"/>
                      <a:pt x="3929" y="14550"/>
                      <a:pt x="4263" y="15252"/>
                    </a:cubicBezTo>
                    <a:cubicBezTo>
                      <a:pt x="4265" y="15259"/>
                      <a:pt x="4278" y="15263"/>
                      <a:pt x="4299" y="15263"/>
                    </a:cubicBezTo>
                    <a:cubicBezTo>
                      <a:pt x="4569" y="15263"/>
                      <a:pt x="6265" y="14726"/>
                      <a:pt x="7501" y="14240"/>
                    </a:cubicBezTo>
                    <a:lnTo>
                      <a:pt x="7501" y="14240"/>
                    </a:lnTo>
                    <a:cubicBezTo>
                      <a:pt x="7489" y="14300"/>
                      <a:pt x="7477" y="14359"/>
                      <a:pt x="7465" y="14419"/>
                    </a:cubicBezTo>
                    <a:cubicBezTo>
                      <a:pt x="6513" y="18800"/>
                      <a:pt x="5072" y="28980"/>
                      <a:pt x="4894" y="33243"/>
                    </a:cubicBezTo>
                    <a:cubicBezTo>
                      <a:pt x="5846" y="33375"/>
                      <a:pt x="6826" y="33434"/>
                      <a:pt x="7819" y="33434"/>
                    </a:cubicBezTo>
                    <a:cubicBezTo>
                      <a:pt x="16291" y="33434"/>
                      <a:pt x="25647" y="29093"/>
                      <a:pt x="26158" y="28635"/>
                    </a:cubicBezTo>
                    <a:cubicBezTo>
                      <a:pt x="26158" y="28635"/>
                      <a:pt x="26777" y="23265"/>
                      <a:pt x="27349" y="17050"/>
                    </a:cubicBezTo>
                    <a:lnTo>
                      <a:pt x="27349" y="16860"/>
                    </a:lnTo>
                    <a:cubicBezTo>
                      <a:pt x="27528" y="17026"/>
                      <a:pt x="27706" y="17181"/>
                      <a:pt x="27897" y="17336"/>
                    </a:cubicBezTo>
                    <a:cubicBezTo>
                      <a:pt x="30087" y="15252"/>
                      <a:pt x="32445" y="13097"/>
                      <a:pt x="34719" y="11085"/>
                    </a:cubicBezTo>
                    <a:lnTo>
                      <a:pt x="34707" y="11085"/>
                    </a:lnTo>
                    <a:cubicBezTo>
                      <a:pt x="31861" y="7692"/>
                      <a:pt x="29099" y="4322"/>
                      <a:pt x="25646" y="1512"/>
                    </a:cubicBezTo>
                    <a:cubicBezTo>
                      <a:pt x="25646" y="1512"/>
                      <a:pt x="25235" y="3008"/>
                      <a:pt x="23033" y="3008"/>
                    </a:cubicBezTo>
                    <a:cubicBezTo>
                      <a:pt x="22666" y="3008"/>
                      <a:pt x="22250" y="2967"/>
                      <a:pt x="21777" y="2870"/>
                    </a:cubicBezTo>
                    <a:cubicBezTo>
                      <a:pt x="19265" y="2358"/>
                      <a:pt x="18205" y="0"/>
                      <a:pt x="18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140800" y="1745750"/>
                <a:ext cx="579575" cy="803825"/>
              </a:xfrm>
              <a:custGeom>
                <a:avLst/>
                <a:gdLst/>
                <a:ahLst/>
                <a:cxnLst/>
                <a:rect l="l" t="t" r="r" b="b"/>
                <a:pathLst>
                  <a:path w="23183" h="32153" extrusionOk="0">
                    <a:moveTo>
                      <a:pt x="20888" y="1"/>
                    </a:moveTo>
                    <a:cubicBezTo>
                      <a:pt x="20778" y="1"/>
                      <a:pt x="20636" y="179"/>
                      <a:pt x="20765" y="244"/>
                    </a:cubicBezTo>
                    <a:cubicBezTo>
                      <a:pt x="22694" y="2208"/>
                      <a:pt x="22885" y="6149"/>
                      <a:pt x="22837" y="8328"/>
                    </a:cubicBezTo>
                    <a:cubicBezTo>
                      <a:pt x="22658" y="15019"/>
                      <a:pt x="21384" y="26199"/>
                      <a:pt x="21277" y="27128"/>
                    </a:cubicBezTo>
                    <a:cubicBezTo>
                      <a:pt x="20529" y="27620"/>
                      <a:pt x="11468" y="31865"/>
                      <a:pt x="3101" y="31865"/>
                    </a:cubicBezTo>
                    <a:cubicBezTo>
                      <a:pt x="2150" y="31865"/>
                      <a:pt x="1207" y="31810"/>
                      <a:pt x="287" y="31688"/>
                    </a:cubicBezTo>
                    <a:cubicBezTo>
                      <a:pt x="513" y="27140"/>
                      <a:pt x="1977" y="16960"/>
                      <a:pt x="2894" y="12853"/>
                    </a:cubicBezTo>
                    <a:cubicBezTo>
                      <a:pt x="2887" y="12768"/>
                      <a:pt x="2817" y="12716"/>
                      <a:pt x="2746" y="12716"/>
                    </a:cubicBezTo>
                    <a:cubicBezTo>
                      <a:pt x="2698" y="12716"/>
                      <a:pt x="2649" y="12740"/>
                      <a:pt x="2620" y="12793"/>
                    </a:cubicBezTo>
                    <a:cubicBezTo>
                      <a:pt x="1692" y="16948"/>
                      <a:pt x="203" y="27307"/>
                      <a:pt x="1" y="31807"/>
                    </a:cubicBezTo>
                    <a:cubicBezTo>
                      <a:pt x="1" y="31879"/>
                      <a:pt x="48" y="31938"/>
                      <a:pt x="120" y="31950"/>
                    </a:cubicBezTo>
                    <a:cubicBezTo>
                      <a:pt x="1096" y="32093"/>
                      <a:pt x="2073" y="32153"/>
                      <a:pt x="3061" y="32153"/>
                    </a:cubicBezTo>
                    <a:cubicBezTo>
                      <a:pt x="11478" y="32153"/>
                      <a:pt x="20884" y="27878"/>
                      <a:pt x="21504" y="27319"/>
                    </a:cubicBezTo>
                    <a:cubicBezTo>
                      <a:pt x="21527" y="27295"/>
                      <a:pt x="21539" y="27259"/>
                      <a:pt x="21551" y="27223"/>
                    </a:cubicBezTo>
                    <a:cubicBezTo>
                      <a:pt x="21563" y="27104"/>
                      <a:pt x="22944" y="15293"/>
                      <a:pt x="23111" y="8340"/>
                    </a:cubicBezTo>
                    <a:cubicBezTo>
                      <a:pt x="23182" y="5625"/>
                      <a:pt x="22873" y="1982"/>
                      <a:pt x="20968" y="53"/>
                    </a:cubicBezTo>
                    <a:cubicBezTo>
                      <a:pt x="20949" y="16"/>
                      <a:pt x="20920" y="1"/>
                      <a:pt x="20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659350" y="1744950"/>
                <a:ext cx="234850" cy="246225"/>
              </a:xfrm>
              <a:custGeom>
                <a:avLst/>
                <a:gdLst/>
                <a:ahLst/>
                <a:cxnLst/>
                <a:rect l="l" t="t" r="r" b="b"/>
                <a:pathLst>
                  <a:path w="9394" h="9849" extrusionOk="0">
                    <a:moveTo>
                      <a:pt x="187" y="1"/>
                    </a:moveTo>
                    <a:cubicBezTo>
                      <a:pt x="75" y="1"/>
                      <a:pt x="0" y="129"/>
                      <a:pt x="71" y="240"/>
                    </a:cubicBezTo>
                    <a:cubicBezTo>
                      <a:pt x="3321" y="2871"/>
                      <a:pt x="5893" y="5955"/>
                      <a:pt x="8632" y="9217"/>
                    </a:cubicBezTo>
                    <a:lnTo>
                      <a:pt x="9108" y="9789"/>
                    </a:lnTo>
                    <a:cubicBezTo>
                      <a:pt x="9144" y="9825"/>
                      <a:pt x="9179" y="9837"/>
                      <a:pt x="9227" y="9848"/>
                    </a:cubicBezTo>
                    <a:cubicBezTo>
                      <a:pt x="9334" y="9837"/>
                      <a:pt x="9394" y="9706"/>
                      <a:pt x="9334" y="9610"/>
                    </a:cubicBezTo>
                    <a:lnTo>
                      <a:pt x="8846" y="9039"/>
                    </a:lnTo>
                    <a:cubicBezTo>
                      <a:pt x="6107" y="5765"/>
                      <a:pt x="3524" y="2669"/>
                      <a:pt x="250" y="14"/>
                    </a:cubicBezTo>
                    <a:cubicBezTo>
                      <a:pt x="228" y="5"/>
                      <a:pt x="207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701900" y="1983775"/>
                <a:ext cx="193825" cy="16337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6535" extrusionOk="0">
                    <a:moveTo>
                      <a:pt x="7505" y="0"/>
                    </a:moveTo>
                    <a:cubicBezTo>
                      <a:pt x="7476" y="0"/>
                      <a:pt x="7449" y="13"/>
                      <a:pt x="7430" y="45"/>
                    </a:cubicBezTo>
                    <a:cubicBezTo>
                      <a:pt x="4989" y="2200"/>
                      <a:pt x="2727" y="4272"/>
                      <a:pt x="703" y="6201"/>
                    </a:cubicBezTo>
                    <a:cubicBezTo>
                      <a:pt x="619" y="6129"/>
                      <a:pt x="548" y="6070"/>
                      <a:pt x="488" y="5987"/>
                    </a:cubicBezTo>
                    <a:cubicBezTo>
                      <a:pt x="429" y="5939"/>
                      <a:pt x="369" y="5879"/>
                      <a:pt x="262" y="5772"/>
                    </a:cubicBezTo>
                    <a:cubicBezTo>
                      <a:pt x="232" y="5743"/>
                      <a:pt x="197" y="5728"/>
                      <a:pt x="161" y="5728"/>
                    </a:cubicBezTo>
                    <a:cubicBezTo>
                      <a:pt x="125" y="5728"/>
                      <a:pt x="89" y="5743"/>
                      <a:pt x="60" y="5772"/>
                    </a:cubicBezTo>
                    <a:cubicBezTo>
                      <a:pt x="0" y="5820"/>
                      <a:pt x="0" y="5915"/>
                      <a:pt x="60" y="5975"/>
                    </a:cubicBezTo>
                    <a:cubicBezTo>
                      <a:pt x="167" y="6070"/>
                      <a:pt x="226" y="6129"/>
                      <a:pt x="274" y="6189"/>
                    </a:cubicBezTo>
                    <a:cubicBezTo>
                      <a:pt x="381" y="6296"/>
                      <a:pt x="488" y="6403"/>
                      <a:pt x="607" y="6499"/>
                    </a:cubicBezTo>
                    <a:cubicBezTo>
                      <a:pt x="631" y="6522"/>
                      <a:pt x="667" y="6534"/>
                      <a:pt x="703" y="6534"/>
                    </a:cubicBezTo>
                    <a:cubicBezTo>
                      <a:pt x="738" y="6534"/>
                      <a:pt x="774" y="6522"/>
                      <a:pt x="798" y="6499"/>
                    </a:cubicBezTo>
                    <a:cubicBezTo>
                      <a:pt x="2858" y="4546"/>
                      <a:pt x="5144" y="2450"/>
                      <a:pt x="7620" y="260"/>
                    </a:cubicBezTo>
                    <a:cubicBezTo>
                      <a:pt x="7752" y="194"/>
                      <a:pt x="7615" y="0"/>
                      <a:pt x="7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017875" y="1706550"/>
                <a:ext cx="468525" cy="388500"/>
              </a:xfrm>
              <a:custGeom>
                <a:avLst/>
                <a:gdLst/>
                <a:ahLst/>
                <a:cxnLst/>
                <a:rect l="l" t="t" r="r" b="b"/>
                <a:pathLst>
                  <a:path w="18741" h="15540" extrusionOk="0">
                    <a:moveTo>
                      <a:pt x="18388" y="1"/>
                    </a:moveTo>
                    <a:cubicBezTo>
                      <a:pt x="18383" y="1"/>
                      <a:pt x="18377" y="1"/>
                      <a:pt x="18372" y="2"/>
                    </a:cubicBezTo>
                    <a:cubicBezTo>
                      <a:pt x="17086" y="62"/>
                      <a:pt x="15800" y="204"/>
                      <a:pt x="14538" y="431"/>
                    </a:cubicBezTo>
                    <a:lnTo>
                      <a:pt x="12276" y="776"/>
                    </a:lnTo>
                    <a:cubicBezTo>
                      <a:pt x="7632" y="2217"/>
                      <a:pt x="4882" y="3419"/>
                      <a:pt x="96" y="5717"/>
                    </a:cubicBezTo>
                    <a:cubicBezTo>
                      <a:pt x="36" y="5753"/>
                      <a:pt x="1" y="5836"/>
                      <a:pt x="24" y="5908"/>
                    </a:cubicBezTo>
                    <a:cubicBezTo>
                      <a:pt x="72" y="5991"/>
                      <a:pt x="3977" y="14766"/>
                      <a:pt x="4287" y="15456"/>
                    </a:cubicBezTo>
                    <a:cubicBezTo>
                      <a:pt x="4323" y="15504"/>
                      <a:pt x="4334" y="15540"/>
                      <a:pt x="4442" y="15540"/>
                    </a:cubicBezTo>
                    <a:cubicBezTo>
                      <a:pt x="4632" y="15540"/>
                      <a:pt x="5096" y="15421"/>
                      <a:pt x="6382" y="15016"/>
                    </a:cubicBezTo>
                    <a:cubicBezTo>
                      <a:pt x="7513" y="14671"/>
                      <a:pt x="8645" y="14290"/>
                      <a:pt x="9264" y="14040"/>
                    </a:cubicBezTo>
                    <a:cubicBezTo>
                      <a:pt x="9788" y="13837"/>
                      <a:pt x="10347" y="13659"/>
                      <a:pt x="10942" y="13468"/>
                    </a:cubicBezTo>
                    <a:cubicBezTo>
                      <a:pt x="12550" y="12956"/>
                      <a:pt x="14205" y="12420"/>
                      <a:pt x="15348" y="11361"/>
                    </a:cubicBezTo>
                    <a:cubicBezTo>
                      <a:pt x="17348" y="9503"/>
                      <a:pt x="18586" y="7182"/>
                      <a:pt x="18741" y="4991"/>
                    </a:cubicBezTo>
                    <a:cubicBezTo>
                      <a:pt x="18741" y="4907"/>
                      <a:pt x="18681" y="4848"/>
                      <a:pt x="18610" y="4836"/>
                    </a:cubicBezTo>
                    <a:cubicBezTo>
                      <a:pt x="18527" y="4836"/>
                      <a:pt x="18467" y="4896"/>
                      <a:pt x="18455" y="4967"/>
                    </a:cubicBezTo>
                    <a:cubicBezTo>
                      <a:pt x="18312" y="7098"/>
                      <a:pt x="17110" y="9348"/>
                      <a:pt x="15157" y="11158"/>
                    </a:cubicBezTo>
                    <a:cubicBezTo>
                      <a:pt x="14062" y="12170"/>
                      <a:pt x="12431" y="12694"/>
                      <a:pt x="10859" y="13194"/>
                    </a:cubicBezTo>
                    <a:cubicBezTo>
                      <a:pt x="10264" y="13397"/>
                      <a:pt x="9692" y="13575"/>
                      <a:pt x="9156" y="13778"/>
                    </a:cubicBezTo>
                    <a:cubicBezTo>
                      <a:pt x="7883" y="14278"/>
                      <a:pt x="5049" y="15159"/>
                      <a:pt x="4525" y="15254"/>
                    </a:cubicBezTo>
                    <a:cubicBezTo>
                      <a:pt x="4049" y="14206"/>
                      <a:pt x="834" y="6967"/>
                      <a:pt x="358" y="5919"/>
                    </a:cubicBezTo>
                    <a:cubicBezTo>
                      <a:pt x="5061" y="3657"/>
                      <a:pt x="7787" y="2479"/>
                      <a:pt x="12347" y="1050"/>
                    </a:cubicBezTo>
                    <a:lnTo>
                      <a:pt x="14586" y="716"/>
                    </a:lnTo>
                    <a:cubicBezTo>
                      <a:pt x="15836" y="490"/>
                      <a:pt x="17110" y="347"/>
                      <a:pt x="18384" y="288"/>
                    </a:cubicBezTo>
                    <a:cubicBezTo>
                      <a:pt x="18455" y="276"/>
                      <a:pt x="18515" y="216"/>
                      <a:pt x="18515" y="133"/>
                    </a:cubicBezTo>
                    <a:cubicBezTo>
                      <a:pt x="18515" y="67"/>
                      <a:pt x="18454" y="1"/>
                      <a:pt x="18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087625" y="1819100"/>
                <a:ext cx="10677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10324" extrusionOk="0">
                    <a:moveTo>
                      <a:pt x="156" y="0"/>
                    </a:moveTo>
                    <a:cubicBezTo>
                      <a:pt x="78" y="0"/>
                      <a:pt x="1" y="63"/>
                      <a:pt x="9" y="155"/>
                    </a:cubicBezTo>
                    <a:lnTo>
                      <a:pt x="3973" y="10228"/>
                    </a:lnTo>
                    <a:cubicBezTo>
                      <a:pt x="3997" y="10288"/>
                      <a:pt x="4057" y="10323"/>
                      <a:pt x="4116" y="10323"/>
                    </a:cubicBezTo>
                    <a:cubicBezTo>
                      <a:pt x="4128" y="10323"/>
                      <a:pt x="4140" y="10323"/>
                      <a:pt x="4164" y="10311"/>
                    </a:cubicBezTo>
                    <a:cubicBezTo>
                      <a:pt x="4235" y="10276"/>
                      <a:pt x="4271" y="10204"/>
                      <a:pt x="4247" y="10133"/>
                    </a:cubicBezTo>
                    <a:lnTo>
                      <a:pt x="270" y="60"/>
                    </a:lnTo>
                    <a:cubicBezTo>
                      <a:pt x="241" y="18"/>
                      <a:pt x="199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707550" y="1931375"/>
                <a:ext cx="13905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5571" extrusionOk="0">
                    <a:moveTo>
                      <a:pt x="5314" y="1"/>
                    </a:moveTo>
                    <a:cubicBezTo>
                      <a:pt x="5286" y="1"/>
                      <a:pt x="5259" y="14"/>
                      <a:pt x="5239" y="46"/>
                    </a:cubicBezTo>
                    <a:cubicBezTo>
                      <a:pt x="3322" y="1891"/>
                      <a:pt x="1834" y="3427"/>
                      <a:pt x="48" y="5320"/>
                    </a:cubicBezTo>
                    <a:cubicBezTo>
                      <a:pt x="0" y="5380"/>
                      <a:pt x="0" y="5463"/>
                      <a:pt x="48" y="5523"/>
                    </a:cubicBezTo>
                    <a:cubicBezTo>
                      <a:pt x="84" y="5547"/>
                      <a:pt x="108" y="5570"/>
                      <a:pt x="155" y="5570"/>
                    </a:cubicBezTo>
                    <a:cubicBezTo>
                      <a:pt x="191" y="5570"/>
                      <a:pt x="227" y="5547"/>
                      <a:pt x="262" y="5523"/>
                    </a:cubicBezTo>
                    <a:cubicBezTo>
                      <a:pt x="2036" y="3630"/>
                      <a:pt x="3525" y="2082"/>
                      <a:pt x="5430" y="260"/>
                    </a:cubicBezTo>
                    <a:cubicBezTo>
                      <a:pt x="5562" y="194"/>
                      <a:pt x="5424" y="1"/>
                      <a:pt x="5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71800" y="1706500"/>
                <a:ext cx="194500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267" extrusionOk="0">
                    <a:moveTo>
                      <a:pt x="250" y="0"/>
                    </a:moveTo>
                    <a:cubicBezTo>
                      <a:pt x="144" y="0"/>
                      <a:pt x="1" y="115"/>
                      <a:pt x="84" y="206"/>
                    </a:cubicBezTo>
                    <a:cubicBezTo>
                      <a:pt x="703" y="1421"/>
                      <a:pt x="1739" y="2362"/>
                      <a:pt x="3001" y="2862"/>
                    </a:cubicBezTo>
                    <a:cubicBezTo>
                      <a:pt x="3680" y="3124"/>
                      <a:pt x="4394" y="3254"/>
                      <a:pt x="5120" y="3266"/>
                    </a:cubicBezTo>
                    <a:cubicBezTo>
                      <a:pt x="5930" y="3266"/>
                      <a:pt x="6716" y="3064"/>
                      <a:pt x="7204" y="2504"/>
                    </a:cubicBezTo>
                    <a:lnTo>
                      <a:pt x="7359" y="2338"/>
                    </a:lnTo>
                    <a:cubicBezTo>
                      <a:pt x="7525" y="2183"/>
                      <a:pt x="7656" y="1992"/>
                      <a:pt x="7763" y="1790"/>
                    </a:cubicBezTo>
                    <a:cubicBezTo>
                      <a:pt x="7780" y="1683"/>
                      <a:pt x="7700" y="1611"/>
                      <a:pt x="7614" y="1611"/>
                    </a:cubicBezTo>
                    <a:cubicBezTo>
                      <a:pt x="7575" y="1611"/>
                      <a:pt x="7535" y="1626"/>
                      <a:pt x="7502" y="1659"/>
                    </a:cubicBezTo>
                    <a:cubicBezTo>
                      <a:pt x="7418" y="1838"/>
                      <a:pt x="7287" y="2004"/>
                      <a:pt x="7144" y="2147"/>
                    </a:cubicBezTo>
                    <a:lnTo>
                      <a:pt x="7001" y="2314"/>
                    </a:lnTo>
                    <a:cubicBezTo>
                      <a:pt x="6565" y="2804"/>
                      <a:pt x="5858" y="2979"/>
                      <a:pt x="5126" y="2979"/>
                    </a:cubicBezTo>
                    <a:cubicBezTo>
                      <a:pt x="4399" y="2979"/>
                      <a:pt x="3648" y="2807"/>
                      <a:pt x="3108" y="2600"/>
                    </a:cubicBezTo>
                    <a:cubicBezTo>
                      <a:pt x="1906" y="2123"/>
                      <a:pt x="917" y="1230"/>
                      <a:pt x="346" y="76"/>
                    </a:cubicBezTo>
                    <a:cubicBezTo>
                      <a:pt x="335" y="22"/>
                      <a:pt x="296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443250" y="1710025"/>
                <a:ext cx="241700" cy="114750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590" extrusionOk="0">
                    <a:moveTo>
                      <a:pt x="245" y="0"/>
                    </a:moveTo>
                    <a:cubicBezTo>
                      <a:pt x="141" y="0"/>
                      <a:pt x="0" y="126"/>
                      <a:pt x="95" y="220"/>
                    </a:cubicBezTo>
                    <a:cubicBezTo>
                      <a:pt x="702" y="1256"/>
                      <a:pt x="1333" y="2328"/>
                      <a:pt x="2321" y="3137"/>
                    </a:cubicBezTo>
                    <a:cubicBezTo>
                      <a:pt x="3345" y="3959"/>
                      <a:pt x="4595" y="4483"/>
                      <a:pt x="5762" y="4578"/>
                    </a:cubicBezTo>
                    <a:cubicBezTo>
                      <a:pt x="5869" y="4590"/>
                      <a:pt x="5977" y="4590"/>
                      <a:pt x="6084" y="4590"/>
                    </a:cubicBezTo>
                    <a:cubicBezTo>
                      <a:pt x="7548" y="4590"/>
                      <a:pt x="8941" y="3792"/>
                      <a:pt x="9584" y="2530"/>
                    </a:cubicBezTo>
                    <a:cubicBezTo>
                      <a:pt x="9667" y="2439"/>
                      <a:pt x="9530" y="2324"/>
                      <a:pt x="9427" y="2324"/>
                    </a:cubicBezTo>
                    <a:cubicBezTo>
                      <a:pt x="9383" y="2324"/>
                      <a:pt x="9345" y="2345"/>
                      <a:pt x="9334" y="2399"/>
                    </a:cubicBezTo>
                    <a:cubicBezTo>
                      <a:pt x="8710" y="3570"/>
                      <a:pt x="7427" y="4302"/>
                      <a:pt x="6054" y="4302"/>
                    </a:cubicBezTo>
                    <a:cubicBezTo>
                      <a:pt x="5961" y="4302"/>
                      <a:pt x="5868" y="4299"/>
                      <a:pt x="5774" y="4292"/>
                    </a:cubicBezTo>
                    <a:cubicBezTo>
                      <a:pt x="4679" y="4197"/>
                      <a:pt x="3452" y="3685"/>
                      <a:pt x="2500" y="2911"/>
                    </a:cubicBezTo>
                    <a:cubicBezTo>
                      <a:pt x="1547" y="2137"/>
                      <a:pt x="928" y="1089"/>
                      <a:pt x="333" y="65"/>
                    </a:cubicBezTo>
                    <a:cubicBezTo>
                      <a:pt x="320" y="19"/>
                      <a:pt x="285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 rot="-713783">
                <a:off x="6308103" y="2970475"/>
                <a:ext cx="370114" cy="351277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0816" extrusionOk="0">
                    <a:moveTo>
                      <a:pt x="7157" y="420"/>
                    </a:moveTo>
                    <a:lnTo>
                      <a:pt x="7157" y="420"/>
                    </a:lnTo>
                    <a:cubicBezTo>
                      <a:pt x="8038" y="622"/>
                      <a:pt x="8859" y="1063"/>
                      <a:pt x="9514" y="1694"/>
                    </a:cubicBezTo>
                    <a:lnTo>
                      <a:pt x="7978" y="1694"/>
                    </a:lnTo>
                    <a:cubicBezTo>
                      <a:pt x="7942" y="1694"/>
                      <a:pt x="7919" y="1694"/>
                      <a:pt x="7895" y="1706"/>
                    </a:cubicBezTo>
                    <a:lnTo>
                      <a:pt x="7895" y="1718"/>
                    </a:lnTo>
                    <a:lnTo>
                      <a:pt x="7157" y="420"/>
                    </a:lnTo>
                    <a:close/>
                    <a:moveTo>
                      <a:pt x="4763" y="432"/>
                    </a:moveTo>
                    <a:lnTo>
                      <a:pt x="4013" y="1742"/>
                    </a:lnTo>
                    <a:lnTo>
                      <a:pt x="2406" y="1742"/>
                    </a:lnTo>
                    <a:cubicBezTo>
                      <a:pt x="3061" y="1099"/>
                      <a:pt x="3871" y="646"/>
                      <a:pt x="4763" y="432"/>
                    </a:cubicBezTo>
                    <a:close/>
                    <a:moveTo>
                      <a:pt x="9788" y="1968"/>
                    </a:moveTo>
                    <a:cubicBezTo>
                      <a:pt x="10228" y="2456"/>
                      <a:pt x="10574" y="3027"/>
                      <a:pt x="10800" y="3635"/>
                    </a:cubicBezTo>
                    <a:lnTo>
                      <a:pt x="9895" y="5159"/>
                    </a:lnTo>
                    <a:lnTo>
                      <a:pt x="8073" y="5159"/>
                    </a:lnTo>
                    <a:lnTo>
                      <a:pt x="7145" y="3551"/>
                    </a:lnTo>
                    <a:lnTo>
                      <a:pt x="8062" y="1968"/>
                    </a:lnTo>
                    <a:close/>
                    <a:moveTo>
                      <a:pt x="3906" y="2015"/>
                    </a:moveTo>
                    <a:lnTo>
                      <a:pt x="4799" y="3575"/>
                    </a:lnTo>
                    <a:lnTo>
                      <a:pt x="3859" y="5206"/>
                    </a:lnTo>
                    <a:lnTo>
                      <a:pt x="2061" y="5206"/>
                    </a:lnTo>
                    <a:lnTo>
                      <a:pt x="1192" y="3587"/>
                    </a:lnTo>
                    <a:cubicBezTo>
                      <a:pt x="1406" y="3004"/>
                      <a:pt x="1727" y="2480"/>
                      <a:pt x="2144" y="2015"/>
                    </a:cubicBezTo>
                    <a:close/>
                    <a:moveTo>
                      <a:pt x="10919" y="3992"/>
                    </a:moveTo>
                    <a:cubicBezTo>
                      <a:pt x="11181" y="4921"/>
                      <a:pt x="11169" y="5897"/>
                      <a:pt x="10907" y="6826"/>
                    </a:cubicBezTo>
                    <a:lnTo>
                      <a:pt x="10086" y="5397"/>
                    </a:lnTo>
                    <a:cubicBezTo>
                      <a:pt x="10086" y="5385"/>
                      <a:pt x="10097" y="5373"/>
                      <a:pt x="10097" y="5373"/>
                    </a:cubicBezTo>
                    <a:lnTo>
                      <a:pt x="10919" y="3992"/>
                    </a:lnTo>
                    <a:close/>
                    <a:moveTo>
                      <a:pt x="6883" y="3706"/>
                    </a:moveTo>
                    <a:lnTo>
                      <a:pt x="7811" y="5313"/>
                    </a:lnTo>
                    <a:lnTo>
                      <a:pt x="6895" y="6897"/>
                    </a:lnTo>
                    <a:lnTo>
                      <a:pt x="5061" y="6897"/>
                    </a:lnTo>
                    <a:lnTo>
                      <a:pt x="4156" y="5337"/>
                    </a:lnTo>
                    <a:lnTo>
                      <a:pt x="5097" y="3706"/>
                    </a:lnTo>
                    <a:close/>
                    <a:moveTo>
                      <a:pt x="1073" y="3944"/>
                    </a:moveTo>
                    <a:lnTo>
                      <a:pt x="1858" y="5409"/>
                    </a:lnTo>
                    <a:cubicBezTo>
                      <a:pt x="1870" y="5433"/>
                      <a:pt x="1894" y="5456"/>
                      <a:pt x="1918" y="5468"/>
                    </a:cubicBezTo>
                    <a:lnTo>
                      <a:pt x="1084" y="6921"/>
                    </a:lnTo>
                    <a:cubicBezTo>
                      <a:pt x="930" y="6421"/>
                      <a:pt x="858" y="5921"/>
                      <a:pt x="858" y="5409"/>
                    </a:cubicBezTo>
                    <a:cubicBezTo>
                      <a:pt x="858" y="4909"/>
                      <a:pt x="930" y="4421"/>
                      <a:pt x="1073" y="3944"/>
                    </a:cubicBezTo>
                    <a:close/>
                    <a:moveTo>
                      <a:pt x="3847" y="8862"/>
                    </a:moveTo>
                    <a:lnTo>
                      <a:pt x="4728" y="10374"/>
                    </a:lnTo>
                    <a:cubicBezTo>
                      <a:pt x="3751" y="10124"/>
                      <a:pt x="2882" y="9600"/>
                      <a:pt x="2204" y="8862"/>
                    </a:cubicBezTo>
                    <a:close/>
                    <a:moveTo>
                      <a:pt x="9871" y="8731"/>
                    </a:moveTo>
                    <a:cubicBezTo>
                      <a:pt x="9181" y="9540"/>
                      <a:pt x="8264" y="10112"/>
                      <a:pt x="7228" y="10374"/>
                    </a:cubicBezTo>
                    <a:lnTo>
                      <a:pt x="8109" y="8850"/>
                    </a:lnTo>
                    <a:cubicBezTo>
                      <a:pt x="8133" y="8814"/>
                      <a:pt x="8133" y="8778"/>
                      <a:pt x="8121" y="8731"/>
                    </a:cubicBezTo>
                    <a:close/>
                    <a:moveTo>
                      <a:pt x="6895" y="7183"/>
                    </a:moveTo>
                    <a:lnTo>
                      <a:pt x="7823" y="8778"/>
                    </a:lnTo>
                    <a:lnTo>
                      <a:pt x="6859" y="10445"/>
                    </a:lnTo>
                    <a:cubicBezTo>
                      <a:pt x="6573" y="10493"/>
                      <a:pt x="6276" y="10517"/>
                      <a:pt x="5978" y="10528"/>
                    </a:cubicBezTo>
                    <a:cubicBezTo>
                      <a:pt x="5692" y="10528"/>
                      <a:pt x="5395" y="10505"/>
                      <a:pt x="5097" y="10457"/>
                    </a:cubicBezTo>
                    <a:lnTo>
                      <a:pt x="5097" y="10445"/>
                    </a:lnTo>
                    <a:lnTo>
                      <a:pt x="4132" y="8778"/>
                    </a:lnTo>
                    <a:lnTo>
                      <a:pt x="5061" y="7183"/>
                    </a:lnTo>
                    <a:close/>
                    <a:moveTo>
                      <a:pt x="5989" y="1"/>
                    </a:moveTo>
                    <a:cubicBezTo>
                      <a:pt x="4998" y="1"/>
                      <a:pt x="3999" y="274"/>
                      <a:pt x="3109" y="837"/>
                    </a:cubicBezTo>
                    <a:cubicBezTo>
                      <a:pt x="906" y="2218"/>
                      <a:pt x="1" y="4968"/>
                      <a:pt x="953" y="7385"/>
                    </a:cubicBezTo>
                    <a:cubicBezTo>
                      <a:pt x="1779" y="9481"/>
                      <a:pt x="3795" y="10815"/>
                      <a:pt x="5977" y="10815"/>
                    </a:cubicBezTo>
                    <a:cubicBezTo>
                      <a:pt x="6312" y="10815"/>
                      <a:pt x="6651" y="10784"/>
                      <a:pt x="6990" y="10719"/>
                    </a:cubicBezTo>
                    <a:cubicBezTo>
                      <a:pt x="9550" y="10243"/>
                      <a:pt x="11395" y="8004"/>
                      <a:pt x="11395" y="5409"/>
                    </a:cubicBezTo>
                    <a:cubicBezTo>
                      <a:pt x="11395" y="4040"/>
                      <a:pt x="10883" y="2730"/>
                      <a:pt x="9955" y="1730"/>
                    </a:cubicBezTo>
                    <a:cubicBezTo>
                      <a:pt x="8898" y="595"/>
                      <a:pt x="7451" y="1"/>
                      <a:pt x="5989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 rot="-713783">
                <a:off x="6613654" y="2948273"/>
                <a:ext cx="64208" cy="9395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893" extrusionOk="0">
                    <a:moveTo>
                      <a:pt x="155" y="1"/>
                    </a:moveTo>
                    <a:cubicBezTo>
                      <a:pt x="117" y="1"/>
                      <a:pt x="79" y="16"/>
                      <a:pt x="48" y="47"/>
                    </a:cubicBezTo>
                    <a:cubicBezTo>
                      <a:pt x="0" y="106"/>
                      <a:pt x="12" y="202"/>
                      <a:pt x="72" y="249"/>
                    </a:cubicBezTo>
                    <a:cubicBezTo>
                      <a:pt x="857" y="904"/>
                      <a:pt x="1417" y="1785"/>
                      <a:pt x="1679" y="2785"/>
                    </a:cubicBezTo>
                    <a:cubicBezTo>
                      <a:pt x="1703" y="2845"/>
                      <a:pt x="1750" y="2881"/>
                      <a:pt x="1822" y="2893"/>
                    </a:cubicBezTo>
                    <a:lnTo>
                      <a:pt x="1858" y="2893"/>
                    </a:lnTo>
                    <a:cubicBezTo>
                      <a:pt x="1929" y="2869"/>
                      <a:pt x="1977" y="2785"/>
                      <a:pt x="1953" y="2714"/>
                    </a:cubicBezTo>
                    <a:cubicBezTo>
                      <a:pt x="1679" y="1666"/>
                      <a:pt x="1084" y="726"/>
                      <a:pt x="250" y="35"/>
                    </a:cubicBezTo>
                    <a:cubicBezTo>
                      <a:pt x="222" y="13"/>
                      <a:pt x="189" y="1"/>
                      <a:pt x="15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 rot="-713783">
                <a:off x="6662683" y="2954233"/>
                <a:ext cx="50243" cy="83207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2562" extrusionOk="0">
                    <a:moveTo>
                      <a:pt x="259" y="0"/>
                    </a:moveTo>
                    <a:cubicBezTo>
                      <a:pt x="149" y="0"/>
                      <a:pt x="1" y="168"/>
                      <a:pt x="118" y="240"/>
                    </a:cubicBezTo>
                    <a:cubicBezTo>
                      <a:pt x="653" y="883"/>
                      <a:pt x="1046" y="1645"/>
                      <a:pt x="1261" y="2454"/>
                    </a:cubicBezTo>
                    <a:cubicBezTo>
                      <a:pt x="1273" y="2514"/>
                      <a:pt x="1332" y="2562"/>
                      <a:pt x="1392" y="2562"/>
                    </a:cubicBezTo>
                    <a:lnTo>
                      <a:pt x="1439" y="2562"/>
                    </a:lnTo>
                    <a:cubicBezTo>
                      <a:pt x="1511" y="2538"/>
                      <a:pt x="1546" y="2454"/>
                      <a:pt x="1534" y="2383"/>
                    </a:cubicBezTo>
                    <a:cubicBezTo>
                      <a:pt x="1308" y="1538"/>
                      <a:pt x="903" y="740"/>
                      <a:pt x="344" y="61"/>
                    </a:cubicBezTo>
                    <a:cubicBezTo>
                      <a:pt x="326" y="18"/>
                      <a:pt x="295" y="0"/>
                      <a:pt x="25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1" name="صورة 130">
            <a:extLst>
              <a:ext uri="{FF2B5EF4-FFF2-40B4-BE49-F238E27FC236}">
                <a16:creationId xmlns:a16="http://schemas.microsoft.com/office/drawing/2014/main" id="{747F89D5-D636-49AB-BFF1-C5541A70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7" t="61401" r="24370" b="7824"/>
          <a:stretch/>
        </p:blipFill>
        <p:spPr>
          <a:xfrm>
            <a:off x="376518" y="875979"/>
            <a:ext cx="5739973" cy="228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8C85C5D4-F8E0-4256-AB51-EEB08F51D59B}"/>
              </a:ext>
            </a:extLst>
          </p:cNvPr>
          <p:cNvSpPr txBox="1"/>
          <p:nvPr/>
        </p:nvSpPr>
        <p:spPr>
          <a:xfrm>
            <a:off x="827956" y="1394445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63737B6B-E65F-4C7A-B1B5-C157A10EC023}"/>
              </a:ext>
            </a:extLst>
          </p:cNvPr>
          <p:cNvSpPr txBox="1"/>
          <p:nvPr/>
        </p:nvSpPr>
        <p:spPr>
          <a:xfrm>
            <a:off x="857411" y="167747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7" name="مربع نص 136">
            <a:extLst>
              <a:ext uri="{FF2B5EF4-FFF2-40B4-BE49-F238E27FC236}">
                <a16:creationId xmlns:a16="http://schemas.microsoft.com/office/drawing/2014/main" id="{E1477B79-14D9-4F6A-8B08-DCEC1E1C796A}"/>
              </a:ext>
            </a:extLst>
          </p:cNvPr>
          <p:cNvSpPr txBox="1"/>
          <p:nvPr/>
        </p:nvSpPr>
        <p:spPr>
          <a:xfrm>
            <a:off x="842043" y="1938731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8" name="مربع نص 137">
            <a:extLst>
              <a:ext uri="{FF2B5EF4-FFF2-40B4-BE49-F238E27FC236}">
                <a16:creationId xmlns:a16="http://schemas.microsoft.com/office/drawing/2014/main" id="{3F292388-F956-47A8-A1AB-92A918EEAF4D}"/>
              </a:ext>
            </a:extLst>
          </p:cNvPr>
          <p:cNvSpPr txBox="1"/>
          <p:nvPr/>
        </p:nvSpPr>
        <p:spPr>
          <a:xfrm>
            <a:off x="840763" y="2759642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9" name="مربع نص 138">
            <a:extLst>
              <a:ext uri="{FF2B5EF4-FFF2-40B4-BE49-F238E27FC236}">
                <a16:creationId xmlns:a16="http://schemas.microsoft.com/office/drawing/2014/main" id="{63ABE22E-AC34-48F3-8138-AE0F54221790}"/>
              </a:ext>
            </a:extLst>
          </p:cNvPr>
          <p:cNvSpPr txBox="1"/>
          <p:nvPr/>
        </p:nvSpPr>
        <p:spPr>
          <a:xfrm>
            <a:off x="840763" y="219102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0" name="مربع نص 139">
            <a:extLst>
              <a:ext uri="{FF2B5EF4-FFF2-40B4-BE49-F238E27FC236}">
                <a16:creationId xmlns:a16="http://schemas.microsoft.com/office/drawing/2014/main" id="{FE52C234-7285-4B7F-A227-2A959EB4A6C9}"/>
              </a:ext>
            </a:extLst>
          </p:cNvPr>
          <p:cNvSpPr txBox="1"/>
          <p:nvPr/>
        </p:nvSpPr>
        <p:spPr>
          <a:xfrm>
            <a:off x="840762" y="2467649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59"/>
          <p:cNvSpPr txBox="1">
            <a:spLocks noGrp="1"/>
          </p:cNvSpPr>
          <p:nvPr>
            <p:ph type="title"/>
          </p:nvPr>
        </p:nvSpPr>
        <p:spPr>
          <a:xfrm>
            <a:off x="2099645" y="758406"/>
            <a:ext cx="3732000" cy="809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Pair Work</a:t>
            </a:r>
            <a:endParaRPr sz="4800" dirty="0"/>
          </a:p>
        </p:txBody>
      </p:sp>
      <p:grpSp>
        <p:nvGrpSpPr>
          <p:cNvPr id="7" name="Google Shape;3702;p73">
            <a:extLst>
              <a:ext uri="{FF2B5EF4-FFF2-40B4-BE49-F238E27FC236}">
                <a16:creationId xmlns:a16="http://schemas.microsoft.com/office/drawing/2014/main" id="{33302546-E62A-482D-BF30-BABB58C1E473}"/>
              </a:ext>
            </a:extLst>
          </p:cNvPr>
          <p:cNvGrpSpPr/>
          <p:nvPr/>
        </p:nvGrpSpPr>
        <p:grpSpPr>
          <a:xfrm>
            <a:off x="6785001" y="1406178"/>
            <a:ext cx="2358999" cy="3112034"/>
            <a:chOff x="731362" y="2822216"/>
            <a:chExt cx="1276362" cy="1770547"/>
          </a:xfrm>
        </p:grpSpPr>
        <p:sp>
          <p:nvSpPr>
            <p:cNvPr id="8" name="Google Shape;3703;p73">
              <a:extLst>
                <a:ext uri="{FF2B5EF4-FFF2-40B4-BE49-F238E27FC236}">
                  <a16:creationId xmlns:a16="http://schemas.microsoft.com/office/drawing/2014/main" id="{3F957F61-3F6C-48F5-A64C-04CE003D2DA0}"/>
                </a:ext>
              </a:extLst>
            </p:cNvPr>
            <p:cNvSpPr/>
            <p:nvPr/>
          </p:nvSpPr>
          <p:spPr>
            <a:xfrm rot="940070">
              <a:off x="1279390" y="3917659"/>
              <a:ext cx="195619" cy="213487"/>
            </a:xfrm>
            <a:custGeom>
              <a:avLst/>
              <a:gdLst/>
              <a:ahLst/>
              <a:cxnLst/>
              <a:rect l="l" t="t" r="r" b="b"/>
              <a:pathLst>
                <a:path w="12776" h="13943" extrusionOk="0">
                  <a:moveTo>
                    <a:pt x="7608" y="0"/>
                  </a:moveTo>
                  <a:lnTo>
                    <a:pt x="0" y="3477"/>
                  </a:lnTo>
                  <a:cubicBezTo>
                    <a:pt x="512" y="4430"/>
                    <a:pt x="1286" y="6739"/>
                    <a:pt x="1893" y="7656"/>
                  </a:cubicBezTo>
                  <a:cubicBezTo>
                    <a:pt x="3441" y="9954"/>
                    <a:pt x="4882" y="12954"/>
                    <a:pt x="7632" y="13847"/>
                  </a:cubicBezTo>
                  <a:cubicBezTo>
                    <a:pt x="8025" y="13911"/>
                    <a:pt x="8422" y="13942"/>
                    <a:pt x="8818" y="13942"/>
                  </a:cubicBezTo>
                  <a:cubicBezTo>
                    <a:pt x="9913" y="13942"/>
                    <a:pt x="11005" y="13703"/>
                    <a:pt x="12002" y="13240"/>
                  </a:cubicBezTo>
                  <a:cubicBezTo>
                    <a:pt x="12002" y="13240"/>
                    <a:pt x="12764" y="9394"/>
                    <a:pt x="12764" y="8097"/>
                  </a:cubicBezTo>
                  <a:cubicBezTo>
                    <a:pt x="12776" y="7013"/>
                    <a:pt x="12156" y="3799"/>
                    <a:pt x="12156" y="3799"/>
                  </a:cubicBezTo>
                  <a:cubicBezTo>
                    <a:pt x="11275" y="4453"/>
                    <a:pt x="10430" y="5156"/>
                    <a:pt x="9620" y="5906"/>
                  </a:cubicBezTo>
                  <a:lnTo>
                    <a:pt x="9656" y="6049"/>
                  </a:lnTo>
                  <a:lnTo>
                    <a:pt x="9656" y="6049"/>
                  </a:lnTo>
                  <a:lnTo>
                    <a:pt x="7608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04;p73">
              <a:extLst>
                <a:ext uri="{FF2B5EF4-FFF2-40B4-BE49-F238E27FC236}">
                  <a16:creationId xmlns:a16="http://schemas.microsoft.com/office/drawing/2014/main" id="{CEB1E163-0D54-4375-9FD8-658C5B5A9B82}"/>
                </a:ext>
              </a:extLst>
            </p:cNvPr>
            <p:cNvSpPr/>
            <p:nvPr/>
          </p:nvSpPr>
          <p:spPr>
            <a:xfrm rot="940070">
              <a:off x="1282704" y="4015023"/>
              <a:ext cx="169222" cy="118403"/>
            </a:xfrm>
            <a:custGeom>
              <a:avLst/>
              <a:gdLst/>
              <a:ahLst/>
              <a:cxnLst/>
              <a:rect l="l" t="t" r="r" b="b"/>
              <a:pathLst>
                <a:path w="11052" h="7733" extrusionOk="0">
                  <a:moveTo>
                    <a:pt x="164" y="0"/>
                  </a:moveTo>
                  <a:cubicBezTo>
                    <a:pt x="141" y="0"/>
                    <a:pt x="118" y="6"/>
                    <a:pt x="96" y="17"/>
                  </a:cubicBezTo>
                  <a:cubicBezTo>
                    <a:pt x="24" y="64"/>
                    <a:pt x="0" y="148"/>
                    <a:pt x="36" y="219"/>
                  </a:cubicBezTo>
                  <a:cubicBezTo>
                    <a:pt x="739" y="1434"/>
                    <a:pt x="1489" y="2648"/>
                    <a:pt x="2286" y="3803"/>
                  </a:cubicBezTo>
                  <a:cubicBezTo>
                    <a:pt x="3358" y="5375"/>
                    <a:pt x="4656" y="7089"/>
                    <a:pt x="6418" y="7542"/>
                  </a:cubicBezTo>
                  <a:cubicBezTo>
                    <a:pt x="6894" y="7673"/>
                    <a:pt x="7370" y="7732"/>
                    <a:pt x="7858" y="7732"/>
                  </a:cubicBezTo>
                  <a:cubicBezTo>
                    <a:pt x="8942" y="7720"/>
                    <a:pt x="10002" y="7458"/>
                    <a:pt x="10954" y="6946"/>
                  </a:cubicBezTo>
                  <a:cubicBezTo>
                    <a:pt x="11052" y="6859"/>
                    <a:pt x="10981" y="6703"/>
                    <a:pt x="10860" y="6703"/>
                  </a:cubicBezTo>
                  <a:cubicBezTo>
                    <a:pt x="10848" y="6703"/>
                    <a:pt x="10836" y="6705"/>
                    <a:pt x="10823" y="6708"/>
                  </a:cubicBezTo>
                  <a:cubicBezTo>
                    <a:pt x="10097" y="7101"/>
                    <a:pt x="9039" y="7445"/>
                    <a:pt x="7884" y="7445"/>
                  </a:cubicBezTo>
                  <a:cubicBezTo>
                    <a:pt x="7429" y="7445"/>
                    <a:pt x="6960" y="7392"/>
                    <a:pt x="6489" y="7268"/>
                  </a:cubicBezTo>
                  <a:cubicBezTo>
                    <a:pt x="4822" y="6839"/>
                    <a:pt x="3560" y="5172"/>
                    <a:pt x="2524" y="3648"/>
                  </a:cubicBezTo>
                  <a:cubicBezTo>
                    <a:pt x="1727" y="2493"/>
                    <a:pt x="977" y="1291"/>
                    <a:pt x="286" y="76"/>
                  </a:cubicBezTo>
                  <a:cubicBezTo>
                    <a:pt x="261" y="27"/>
                    <a:pt x="214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05;p73">
              <a:extLst>
                <a:ext uri="{FF2B5EF4-FFF2-40B4-BE49-F238E27FC236}">
                  <a16:creationId xmlns:a16="http://schemas.microsoft.com/office/drawing/2014/main" id="{0B0F508F-7277-48D0-92FE-35173F90E4C1}"/>
                </a:ext>
              </a:extLst>
            </p:cNvPr>
            <p:cNvSpPr/>
            <p:nvPr/>
          </p:nvSpPr>
          <p:spPr>
            <a:xfrm rot="940070">
              <a:off x="1415545" y="3974723"/>
              <a:ext cx="61031" cy="54034"/>
            </a:xfrm>
            <a:custGeom>
              <a:avLst/>
              <a:gdLst/>
              <a:ahLst/>
              <a:cxnLst/>
              <a:rect l="l" t="t" r="r" b="b"/>
              <a:pathLst>
                <a:path w="3986" h="3529" extrusionOk="0">
                  <a:moveTo>
                    <a:pt x="155" y="1"/>
                  </a:moveTo>
                  <a:cubicBezTo>
                    <a:pt x="75" y="1"/>
                    <a:pt x="1" y="61"/>
                    <a:pt x="9" y="159"/>
                  </a:cubicBezTo>
                  <a:cubicBezTo>
                    <a:pt x="187" y="695"/>
                    <a:pt x="342" y="1242"/>
                    <a:pt x="497" y="1790"/>
                  </a:cubicBezTo>
                  <a:cubicBezTo>
                    <a:pt x="651" y="2338"/>
                    <a:pt x="818" y="2897"/>
                    <a:pt x="997" y="3445"/>
                  </a:cubicBezTo>
                  <a:cubicBezTo>
                    <a:pt x="1009" y="3481"/>
                    <a:pt x="1044" y="3517"/>
                    <a:pt x="1092" y="3528"/>
                  </a:cubicBezTo>
                  <a:lnTo>
                    <a:pt x="1128" y="3528"/>
                  </a:lnTo>
                  <a:cubicBezTo>
                    <a:pt x="1175" y="3528"/>
                    <a:pt x="1211" y="3517"/>
                    <a:pt x="1235" y="3493"/>
                  </a:cubicBezTo>
                  <a:cubicBezTo>
                    <a:pt x="2080" y="2695"/>
                    <a:pt x="2973" y="1957"/>
                    <a:pt x="3914" y="1278"/>
                  </a:cubicBezTo>
                  <a:cubicBezTo>
                    <a:pt x="3973" y="1231"/>
                    <a:pt x="3985" y="1147"/>
                    <a:pt x="3938" y="1088"/>
                  </a:cubicBezTo>
                  <a:cubicBezTo>
                    <a:pt x="3908" y="1050"/>
                    <a:pt x="3864" y="1032"/>
                    <a:pt x="3821" y="1032"/>
                  </a:cubicBezTo>
                  <a:cubicBezTo>
                    <a:pt x="3795" y="1032"/>
                    <a:pt x="3769" y="1039"/>
                    <a:pt x="3747" y="1052"/>
                  </a:cubicBezTo>
                  <a:cubicBezTo>
                    <a:pt x="2854" y="1695"/>
                    <a:pt x="2009" y="2397"/>
                    <a:pt x="1199" y="3136"/>
                  </a:cubicBezTo>
                  <a:cubicBezTo>
                    <a:pt x="1044" y="2671"/>
                    <a:pt x="913" y="2183"/>
                    <a:pt x="771" y="1707"/>
                  </a:cubicBezTo>
                  <a:cubicBezTo>
                    <a:pt x="616" y="1171"/>
                    <a:pt x="461" y="600"/>
                    <a:pt x="282" y="64"/>
                  </a:cubicBezTo>
                  <a:cubicBezTo>
                    <a:pt x="248" y="20"/>
                    <a:pt x="20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06;p73">
              <a:extLst>
                <a:ext uri="{FF2B5EF4-FFF2-40B4-BE49-F238E27FC236}">
                  <a16:creationId xmlns:a16="http://schemas.microsoft.com/office/drawing/2014/main" id="{A44EB2F0-2DAD-4420-8D48-C494543CD352}"/>
                </a:ext>
              </a:extLst>
            </p:cNvPr>
            <p:cNvSpPr/>
            <p:nvPr/>
          </p:nvSpPr>
          <p:spPr>
            <a:xfrm rot="940070">
              <a:off x="1323005" y="3954349"/>
              <a:ext cx="101561" cy="55075"/>
            </a:xfrm>
            <a:custGeom>
              <a:avLst/>
              <a:gdLst/>
              <a:ahLst/>
              <a:cxnLst/>
              <a:rect l="l" t="t" r="r" b="b"/>
              <a:pathLst>
                <a:path w="6633" h="3597" extrusionOk="0">
                  <a:moveTo>
                    <a:pt x="6299" y="0"/>
                  </a:moveTo>
                  <a:cubicBezTo>
                    <a:pt x="4882" y="1024"/>
                    <a:pt x="3989" y="1786"/>
                    <a:pt x="2477" y="2644"/>
                  </a:cubicBezTo>
                  <a:cubicBezTo>
                    <a:pt x="1679" y="3048"/>
                    <a:pt x="858" y="3370"/>
                    <a:pt x="1" y="3596"/>
                  </a:cubicBezTo>
                  <a:cubicBezTo>
                    <a:pt x="48" y="3597"/>
                    <a:pt x="96" y="3597"/>
                    <a:pt x="144" y="3597"/>
                  </a:cubicBezTo>
                  <a:cubicBezTo>
                    <a:pt x="952" y="3597"/>
                    <a:pt x="1750" y="3502"/>
                    <a:pt x="2548" y="3322"/>
                  </a:cubicBezTo>
                  <a:cubicBezTo>
                    <a:pt x="3120" y="3179"/>
                    <a:pt x="3691" y="3001"/>
                    <a:pt x="4239" y="2774"/>
                  </a:cubicBezTo>
                  <a:cubicBezTo>
                    <a:pt x="5144" y="2441"/>
                    <a:pt x="5966" y="1917"/>
                    <a:pt x="6632" y="1215"/>
                  </a:cubicBezTo>
                  <a:cubicBezTo>
                    <a:pt x="6501" y="786"/>
                    <a:pt x="6466" y="417"/>
                    <a:pt x="6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07;p73">
              <a:extLst>
                <a:ext uri="{FF2B5EF4-FFF2-40B4-BE49-F238E27FC236}">
                  <a16:creationId xmlns:a16="http://schemas.microsoft.com/office/drawing/2014/main" id="{2FDDDF53-023E-4FF1-9B82-5596F486A713}"/>
                </a:ext>
              </a:extLst>
            </p:cNvPr>
            <p:cNvSpPr/>
            <p:nvPr/>
          </p:nvSpPr>
          <p:spPr>
            <a:xfrm rot="940070">
              <a:off x="1451179" y="3986667"/>
              <a:ext cx="270736" cy="195956"/>
            </a:xfrm>
            <a:custGeom>
              <a:avLst/>
              <a:gdLst/>
              <a:ahLst/>
              <a:cxnLst/>
              <a:rect l="l" t="t" r="r" b="b"/>
              <a:pathLst>
                <a:path w="17682" h="12798" extrusionOk="0">
                  <a:moveTo>
                    <a:pt x="9900" y="286"/>
                  </a:moveTo>
                  <a:cubicBezTo>
                    <a:pt x="11481" y="286"/>
                    <a:pt x="13236" y="400"/>
                    <a:pt x="14955" y="510"/>
                  </a:cubicBezTo>
                  <a:lnTo>
                    <a:pt x="15348" y="534"/>
                  </a:lnTo>
                  <a:cubicBezTo>
                    <a:pt x="17193" y="2165"/>
                    <a:pt x="16514" y="4237"/>
                    <a:pt x="16395" y="4570"/>
                  </a:cubicBezTo>
                  <a:cubicBezTo>
                    <a:pt x="11204" y="7547"/>
                    <a:pt x="5144" y="10309"/>
                    <a:pt x="381" y="12405"/>
                  </a:cubicBezTo>
                  <a:cubicBezTo>
                    <a:pt x="1239" y="9380"/>
                    <a:pt x="1298" y="6178"/>
                    <a:pt x="536" y="3130"/>
                  </a:cubicBezTo>
                  <a:cubicBezTo>
                    <a:pt x="3001" y="1344"/>
                    <a:pt x="4977" y="760"/>
                    <a:pt x="7180" y="451"/>
                  </a:cubicBezTo>
                  <a:cubicBezTo>
                    <a:pt x="7983" y="331"/>
                    <a:pt x="8907" y="286"/>
                    <a:pt x="9900" y="286"/>
                  </a:cubicBezTo>
                  <a:close/>
                  <a:moveTo>
                    <a:pt x="9891" y="1"/>
                  </a:moveTo>
                  <a:cubicBezTo>
                    <a:pt x="8890" y="1"/>
                    <a:pt x="7957" y="46"/>
                    <a:pt x="7144" y="165"/>
                  </a:cubicBezTo>
                  <a:cubicBezTo>
                    <a:pt x="4870" y="498"/>
                    <a:pt x="2834" y="1094"/>
                    <a:pt x="298" y="2951"/>
                  </a:cubicBezTo>
                  <a:cubicBezTo>
                    <a:pt x="250" y="2987"/>
                    <a:pt x="227" y="3046"/>
                    <a:pt x="239" y="3106"/>
                  </a:cubicBezTo>
                  <a:cubicBezTo>
                    <a:pt x="1036" y="6237"/>
                    <a:pt x="953" y="9523"/>
                    <a:pt x="12" y="12619"/>
                  </a:cubicBezTo>
                  <a:cubicBezTo>
                    <a:pt x="0" y="12666"/>
                    <a:pt x="12" y="12726"/>
                    <a:pt x="60" y="12762"/>
                  </a:cubicBezTo>
                  <a:cubicBezTo>
                    <a:pt x="84" y="12786"/>
                    <a:pt x="119" y="12797"/>
                    <a:pt x="155" y="12797"/>
                  </a:cubicBezTo>
                  <a:cubicBezTo>
                    <a:pt x="167" y="12797"/>
                    <a:pt x="191" y="12797"/>
                    <a:pt x="215" y="12786"/>
                  </a:cubicBezTo>
                  <a:cubicBezTo>
                    <a:pt x="5037" y="10666"/>
                    <a:pt x="11264" y="7844"/>
                    <a:pt x="16586" y="4796"/>
                  </a:cubicBezTo>
                  <a:cubicBezTo>
                    <a:pt x="16610" y="4785"/>
                    <a:pt x="16633" y="4761"/>
                    <a:pt x="16645" y="4725"/>
                  </a:cubicBezTo>
                  <a:cubicBezTo>
                    <a:pt x="16657" y="4701"/>
                    <a:pt x="17681" y="2165"/>
                    <a:pt x="15514" y="296"/>
                  </a:cubicBezTo>
                  <a:cubicBezTo>
                    <a:pt x="15490" y="272"/>
                    <a:pt x="15455" y="260"/>
                    <a:pt x="15431" y="260"/>
                  </a:cubicBezTo>
                  <a:lnTo>
                    <a:pt x="14978" y="224"/>
                  </a:lnTo>
                  <a:cubicBezTo>
                    <a:pt x="13252" y="115"/>
                    <a:pt x="11486" y="1"/>
                    <a:pt x="9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08;p73">
              <a:extLst>
                <a:ext uri="{FF2B5EF4-FFF2-40B4-BE49-F238E27FC236}">
                  <a16:creationId xmlns:a16="http://schemas.microsoft.com/office/drawing/2014/main" id="{7C54A12B-6229-41FF-988F-C49F556AD189}"/>
                </a:ext>
              </a:extLst>
            </p:cNvPr>
            <p:cNvSpPr/>
            <p:nvPr/>
          </p:nvSpPr>
          <p:spPr>
            <a:xfrm rot="940070">
              <a:off x="1498766" y="3985663"/>
              <a:ext cx="21099" cy="154140"/>
            </a:xfrm>
            <a:custGeom>
              <a:avLst/>
              <a:gdLst/>
              <a:ahLst/>
              <a:cxnLst/>
              <a:rect l="l" t="t" r="r" b="b"/>
              <a:pathLst>
                <a:path w="1378" h="10067" extrusionOk="0">
                  <a:moveTo>
                    <a:pt x="242" y="0"/>
                  </a:moveTo>
                  <a:cubicBezTo>
                    <a:pt x="138" y="0"/>
                    <a:pt x="1" y="101"/>
                    <a:pt x="80" y="196"/>
                  </a:cubicBezTo>
                  <a:cubicBezTo>
                    <a:pt x="1020" y="2351"/>
                    <a:pt x="1080" y="6423"/>
                    <a:pt x="235" y="9888"/>
                  </a:cubicBezTo>
                  <a:cubicBezTo>
                    <a:pt x="223" y="9959"/>
                    <a:pt x="258" y="10042"/>
                    <a:pt x="342" y="10066"/>
                  </a:cubicBezTo>
                  <a:lnTo>
                    <a:pt x="378" y="10066"/>
                  </a:lnTo>
                  <a:cubicBezTo>
                    <a:pt x="437" y="10066"/>
                    <a:pt x="497" y="10019"/>
                    <a:pt x="520" y="9959"/>
                  </a:cubicBezTo>
                  <a:cubicBezTo>
                    <a:pt x="1378" y="6435"/>
                    <a:pt x="1306" y="2292"/>
                    <a:pt x="342" y="89"/>
                  </a:cubicBezTo>
                  <a:cubicBezTo>
                    <a:pt x="338" y="25"/>
                    <a:pt x="294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09;p73">
              <a:extLst>
                <a:ext uri="{FF2B5EF4-FFF2-40B4-BE49-F238E27FC236}">
                  <a16:creationId xmlns:a16="http://schemas.microsoft.com/office/drawing/2014/main" id="{44213070-ED55-41FF-934C-A4C083173B1F}"/>
                </a:ext>
              </a:extLst>
            </p:cNvPr>
            <p:cNvSpPr/>
            <p:nvPr/>
          </p:nvSpPr>
          <p:spPr>
            <a:xfrm rot="940070">
              <a:off x="1686096" y="4025951"/>
              <a:ext cx="78594" cy="157340"/>
            </a:xfrm>
            <a:custGeom>
              <a:avLst/>
              <a:gdLst/>
              <a:ahLst/>
              <a:cxnLst/>
              <a:rect l="l" t="t" r="r" b="b"/>
              <a:pathLst>
                <a:path w="5133" h="10276" extrusionOk="0">
                  <a:moveTo>
                    <a:pt x="2574" y="0"/>
                  </a:moveTo>
                  <a:cubicBezTo>
                    <a:pt x="2565" y="0"/>
                    <a:pt x="2557" y="0"/>
                    <a:pt x="2548" y="1"/>
                  </a:cubicBezTo>
                  <a:cubicBezTo>
                    <a:pt x="1667" y="13"/>
                    <a:pt x="548" y="1"/>
                    <a:pt x="0" y="179"/>
                  </a:cubicBezTo>
                  <a:cubicBezTo>
                    <a:pt x="322" y="858"/>
                    <a:pt x="727" y="1608"/>
                    <a:pt x="870" y="2346"/>
                  </a:cubicBezTo>
                  <a:cubicBezTo>
                    <a:pt x="1001" y="3072"/>
                    <a:pt x="1263" y="4156"/>
                    <a:pt x="834" y="4763"/>
                  </a:cubicBezTo>
                  <a:cubicBezTo>
                    <a:pt x="1322" y="5906"/>
                    <a:pt x="1286" y="6644"/>
                    <a:pt x="1763" y="7775"/>
                  </a:cubicBezTo>
                  <a:cubicBezTo>
                    <a:pt x="2060" y="8466"/>
                    <a:pt x="2263" y="9276"/>
                    <a:pt x="2882" y="9740"/>
                  </a:cubicBezTo>
                  <a:cubicBezTo>
                    <a:pt x="3275" y="10038"/>
                    <a:pt x="4477" y="10276"/>
                    <a:pt x="4477" y="10276"/>
                  </a:cubicBezTo>
                  <a:cubicBezTo>
                    <a:pt x="5132" y="8133"/>
                    <a:pt x="4096" y="3025"/>
                    <a:pt x="3584" y="810"/>
                  </a:cubicBezTo>
                  <a:cubicBezTo>
                    <a:pt x="3479" y="331"/>
                    <a:pt x="3052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10;p73">
              <a:extLst>
                <a:ext uri="{FF2B5EF4-FFF2-40B4-BE49-F238E27FC236}">
                  <a16:creationId xmlns:a16="http://schemas.microsoft.com/office/drawing/2014/main" id="{10AED66D-711F-4549-9302-88D007D6C48B}"/>
                </a:ext>
              </a:extLst>
            </p:cNvPr>
            <p:cNvSpPr/>
            <p:nvPr/>
          </p:nvSpPr>
          <p:spPr>
            <a:xfrm rot="940070">
              <a:off x="1639299" y="4080764"/>
              <a:ext cx="62363" cy="41647"/>
            </a:xfrm>
            <a:custGeom>
              <a:avLst/>
              <a:gdLst/>
              <a:ahLst/>
              <a:cxnLst/>
              <a:rect l="l" t="t" r="r" b="b"/>
              <a:pathLst>
                <a:path w="4073" h="2720" extrusionOk="0">
                  <a:moveTo>
                    <a:pt x="3656" y="350"/>
                  </a:moveTo>
                  <a:lnTo>
                    <a:pt x="3656" y="362"/>
                  </a:lnTo>
                  <a:cubicBezTo>
                    <a:pt x="3120" y="1350"/>
                    <a:pt x="2204" y="2088"/>
                    <a:pt x="1132" y="2410"/>
                  </a:cubicBezTo>
                  <a:cubicBezTo>
                    <a:pt x="1081" y="2424"/>
                    <a:pt x="1029" y="2430"/>
                    <a:pt x="978" y="2430"/>
                  </a:cubicBezTo>
                  <a:cubicBezTo>
                    <a:pt x="765" y="2430"/>
                    <a:pt x="559" y="2316"/>
                    <a:pt x="453" y="2124"/>
                  </a:cubicBezTo>
                  <a:cubicBezTo>
                    <a:pt x="310" y="1898"/>
                    <a:pt x="346" y="1588"/>
                    <a:pt x="537" y="1398"/>
                  </a:cubicBezTo>
                  <a:cubicBezTo>
                    <a:pt x="894" y="1064"/>
                    <a:pt x="1406" y="933"/>
                    <a:pt x="1858" y="814"/>
                  </a:cubicBezTo>
                  <a:lnTo>
                    <a:pt x="3656" y="350"/>
                  </a:lnTo>
                  <a:close/>
                  <a:moveTo>
                    <a:pt x="3923" y="0"/>
                  </a:moveTo>
                  <a:cubicBezTo>
                    <a:pt x="3910" y="0"/>
                    <a:pt x="3896" y="2"/>
                    <a:pt x="3882" y="5"/>
                  </a:cubicBezTo>
                  <a:lnTo>
                    <a:pt x="1787" y="541"/>
                  </a:lnTo>
                  <a:cubicBezTo>
                    <a:pt x="1323" y="660"/>
                    <a:pt x="751" y="814"/>
                    <a:pt x="334" y="1219"/>
                  </a:cubicBezTo>
                  <a:cubicBezTo>
                    <a:pt x="49" y="1493"/>
                    <a:pt x="1" y="1934"/>
                    <a:pt x="203" y="2279"/>
                  </a:cubicBezTo>
                  <a:cubicBezTo>
                    <a:pt x="370" y="2553"/>
                    <a:pt x="656" y="2719"/>
                    <a:pt x="977" y="2719"/>
                  </a:cubicBezTo>
                  <a:cubicBezTo>
                    <a:pt x="1061" y="2719"/>
                    <a:pt x="1132" y="2707"/>
                    <a:pt x="1215" y="2684"/>
                  </a:cubicBezTo>
                  <a:cubicBezTo>
                    <a:pt x="2477" y="2303"/>
                    <a:pt x="3513" y="1398"/>
                    <a:pt x="4049" y="195"/>
                  </a:cubicBezTo>
                  <a:cubicBezTo>
                    <a:pt x="4073" y="148"/>
                    <a:pt x="4061" y="88"/>
                    <a:pt x="4037" y="52"/>
                  </a:cubicBezTo>
                  <a:cubicBezTo>
                    <a:pt x="4001" y="16"/>
                    <a:pt x="3964" y="0"/>
                    <a:pt x="3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11;p73">
              <a:extLst>
                <a:ext uri="{FF2B5EF4-FFF2-40B4-BE49-F238E27FC236}">
                  <a16:creationId xmlns:a16="http://schemas.microsoft.com/office/drawing/2014/main" id="{9D453A36-B488-4768-9D3A-846DB04D7C4B}"/>
                </a:ext>
              </a:extLst>
            </p:cNvPr>
            <p:cNvSpPr/>
            <p:nvPr/>
          </p:nvSpPr>
          <p:spPr>
            <a:xfrm rot="940070">
              <a:off x="1655577" y="4038067"/>
              <a:ext cx="57801" cy="48200"/>
            </a:xfrm>
            <a:custGeom>
              <a:avLst/>
              <a:gdLst/>
              <a:ahLst/>
              <a:cxnLst/>
              <a:rect l="l" t="t" r="r" b="b"/>
              <a:pathLst>
                <a:path w="3775" h="3148" extrusionOk="0">
                  <a:moveTo>
                    <a:pt x="965" y="290"/>
                  </a:moveTo>
                  <a:cubicBezTo>
                    <a:pt x="1036" y="290"/>
                    <a:pt x="1119" y="302"/>
                    <a:pt x="1203" y="337"/>
                  </a:cubicBezTo>
                  <a:cubicBezTo>
                    <a:pt x="1631" y="540"/>
                    <a:pt x="1953" y="968"/>
                    <a:pt x="2227" y="1349"/>
                  </a:cubicBezTo>
                  <a:lnTo>
                    <a:pt x="3322" y="2850"/>
                  </a:lnTo>
                  <a:cubicBezTo>
                    <a:pt x="2203" y="2719"/>
                    <a:pt x="1179" y="2147"/>
                    <a:pt x="477" y="1266"/>
                  </a:cubicBezTo>
                  <a:cubicBezTo>
                    <a:pt x="310" y="1052"/>
                    <a:pt x="310" y="742"/>
                    <a:pt x="500" y="528"/>
                  </a:cubicBezTo>
                  <a:cubicBezTo>
                    <a:pt x="608" y="373"/>
                    <a:pt x="774" y="290"/>
                    <a:pt x="965" y="290"/>
                  </a:cubicBezTo>
                  <a:close/>
                  <a:moveTo>
                    <a:pt x="951" y="0"/>
                  </a:moveTo>
                  <a:cubicBezTo>
                    <a:pt x="686" y="0"/>
                    <a:pt x="431" y="126"/>
                    <a:pt x="274" y="349"/>
                  </a:cubicBezTo>
                  <a:cubicBezTo>
                    <a:pt x="12" y="671"/>
                    <a:pt x="0" y="1111"/>
                    <a:pt x="250" y="1433"/>
                  </a:cubicBezTo>
                  <a:cubicBezTo>
                    <a:pt x="1072" y="2469"/>
                    <a:pt x="2298" y="3088"/>
                    <a:pt x="3620" y="3147"/>
                  </a:cubicBezTo>
                  <a:cubicBezTo>
                    <a:pt x="3667" y="3147"/>
                    <a:pt x="3715" y="3123"/>
                    <a:pt x="3751" y="3076"/>
                  </a:cubicBezTo>
                  <a:cubicBezTo>
                    <a:pt x="3775" y="3028"/>
                    <a:pt x="3763" y="2969"/>
                    <a:pt x="3739" y="2921"/>
                  </a:cubicBezTo>
                  <a:lnTo>
                    <a:pt x="2453" y="1183"/>
                  </a:lnTo>
                  <a:cubicBezTo>
                    <a:pt x="2179" y="790"/>
                    <a:pt x="1822" y="313"/>
                    <a:pt x="1298" y="75"/>
                  </a:cubicBezTo>
                  <a:cubicBezTo>
                    <a:pt x="1185" y="24"/>
                    <a:pt x="1067" y="0"/>
                    <a:pt x="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12;p73">
              <a:extLst>
                <a:ext uri="{FF2B5EF4-FFF2-40B4-BE49-F238E27FC236}">
                  <a16:creationId xmlns:a16="http://schemas.microsoft.com/office/drawing/2014/main" id="{4F4EA015-598E-4DF9-B592-6B22173193BB}"/>
                </a:ext>
              </a:extLst>
            </p:cNvPr>
            <p:cNvSpPr/>
            <p:nvPr/>
          </p:nvSpPr>
          <p:spPr>
            <a:xfrm rot="940070">
              <a:off x="1687226" y="4085391"/>
              <a:ext cx="15863" cy="40728"/>
            </a:xfrm>
            <a:custGeom>
              <a:avLst/>
              <a:gdLst/>
              <a:ahLst/>
              <a:cxnLst/>
              <a:rect l="l" t="t" r="r" b="b"/>
              <a:pathLst>
                <a:path w="1036" h="2660" extrusionOk="0">
                  <a:moveTo>
                    <a:pt x="718" y="0"/>
                  </a:moveTo>
                  <a:cubicBezTo>
                    <a:pt x="619" y="0"/>
                    <a:pt x="502" y="71"/>
                    <a:pt x="560" y="172"/>
                  </a:cubicBezTo>
                  <a:cubicBezTo>
                    <a:pt x="726" y="957"/>
                    <a:pt x="536" y="1779"/>
                    <a:pt x="48" y="2422"/>
                  </a:cubicBezTo>
                  <a:cubicBezTo>
                    <a:pt x="0" y="2493"/>
                    <a:pt x="12" y="2577"/>
                    <a:pt x="72" y="2624"/>
                  </a:cubicBezTo>
                  <a:cubicBezTo>
                    <a:pt x="95" y="2648"/>
                    <a:pt x="119" y="2660"/>
                    <a:pt x="155" y="2660"/>
                  </a:cubicBezTo>
                  <a:cubicBezTo>
                    <a:pt x="203" y="2660"/>
                    <a:pt x="238" y="2636"/>
                    <a:pt x="262" y="2600"/>
                  </a:cubicBezTo>
                  <a:cubicBezTo>
                    <a:pt x="822" y="1898"/>
                    <a:pt x="1036" y="981"/>
                    <a:pt x="834" y="100"/>
                  </a:cubicBezTo>
                  <a:cubicBezTo>
                    <a:pt x="838" y="30"/>
                    <a:pt x="782" y="0"/>
                    <a:pt x="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13;p73">
              <a:extLst>
                <a:ext uri="{FF2B5EF4-FFF2-40B4-BE49-F238E27FC236}">
                  <a16:creationId xmlns:a16="http://schemas.microsoft.com/office/drawing/2014/main" id="{5ACD4E5C-9C19-4504-8E4B-E820D09D3082}"/>
                </a:ext>
              </a:extLst>
            </p:cNvPr>
            <p:cNvSpPr/>
            <p:nvPr/>
          </p:nvSpPr>
          <p:spPr>
            <a:xfrm rot="940070">
              <a:off x="1700911" y="4074727"/>
              <a:ext cx="20058" cy="21742"/>
            </a:xfrm>
            <a:custGeom>
              <a:avLst/>
              <a:gdLst/>
              <a:ahLst/>
              <a:cxnLst/>
              <a:rect l="l" t="t" r="r" b="b"/>
              <a:pathLst>
                <a:path w="1310" h="1420" extrusionOk="0">
                  <a:moveTo>
                    <a:pt x="1168" y="1"/>
                  </a:moveTo>
                  <a:cubicBezTo>
                    <a:pt x="1116" y="1"/>
                    <a:pt x="1062" y="28"/>
                    <a:pt x="1036" y="86"/>
                  </a:cubicBezTo>
                  <a:cubicBezTo>
                    <a:pt x="953" y="574"/>
                    <a:pt x="607" y="990"/>
                    <a:pt x="131" y="1145"/>
                  </a:cubicBezTo>
                  <a:cubicBezTo>
                    <a:pt x="0" y="1217"/>
                    <a:pt x="36" y="1395"/>
                    <a:pt x="167" y="1419"/>
                  </a:cubicBezTo>
                  <a:lnTo>
                    <a:pt x="215" y="1419"/>
                  </a:lnTo>
                  <a:cubicBezTo>
                    <a:pt x="786" y="1217"/>
                    <a:pt x="1215" y="728"/>
                    <a:pt x="1310" y="133"/>
                  </a:cubicBezTo>
                  <a:cubicBezTo>
                    <a:pt x="1303" y="46"/>
                    <a:pt x="1236" y="1"/>
                    <a:pt x="1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14;p73">
              <a:extLst>
                <a:ext uri="{FF2B5EF4-FFF2-40B4-BE49-F238E27FC236}">
                  <a16:creationId xmlns:a16="http://schemas.microsoft.com/office/drawing/2014/main" id="{C3706C4E-8A99-43E3-AA73-F52D7F5C1C6D}"/>
                </a:ext>
              </a:extLst>
            </p:cNvPr>
            <p:cNvSpPr/>
            <p:nvPr/>
          </p:nvSpPr>
          <p:spPr>
            <a:xfrm rot="940070">
              <a:off x="1747619" y="4045586"/>
              <a:ext cx="16429" cy="16429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0" y="239"/>
                    <a:pt x="0" y="537"/>
                  </a:cubicBezTo>
                  <a:cubicBezTo>
                    <a:pt x="0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15;p73">
              <a:extLst>
                <a:ext uri="{FF2B5EF4-FFF2-40B4-BE49-F238E27FC236}">
                  <a16:creationId xmlns:a16="http://schemas.microsoft.com/office/drawing/2014/main" id="{FC9D2DA7-308A-4BD3-80FA-9FD8A129ECEE}"/>
                </a:ext>
              </a:extLst>
            </p:cNvPr>
            <p:cNvSpPr/>
            <p:nvPr/>
          </p:nvSpPr>
          <p:spPr>
            <a:xfrm rot="940070">
              <a:off x="1746671" y="4065168"/>
              <a:ext cx="16230" cy="16429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3"/>
                    <a:pt x="536" y="1073"/>
                  </a:cubicBezTo>
                  <a:cubicBezTo>
                    <a:pt x="822" y="1073"/>
                    <a:pt x="1060" y="834"/>
                    <a:pt x="1060" y="537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16;p73">
              <a:extLst>
                <a:ext uri="{FF2B5EF4-FFF2-40B4-BE49-F238E27FC236}">
                  <a16:creationId xmlns:a16="http://schemas.microsoft.com/office/drawing/2014/main" id="{505B6835-D510-411F-9E2E-4A2A62E08572}"/>
                </a:ext>
              </a:extLst>
            </p:cNvPr>
            <p:cNvSpPr/>
            <p:nvPr/>
          </p:nvSpPr>
          <p:spPr>
            <a:xfrm rot="940070">
              <a:off x="1736884" y="4125630"/>
              <a:ext cx="19430" cy="16322"/>
            </a:xfrm>
            <a:custGeom>
              <a:avLst/>
              <a:gdLst/>
              <a:ahLst/>
              <a:cxnLst/>
              <a:rect l="l" t="t" r="r" b="b"/>
              <a:pathLst>
                <a:path w="1269" h="1066" extrusionOk="0">
                  <a:moveTo>
                    <a:pt x="685" y="1"/>
                  </a:moveTo>
                  <a:cubicBezTo>
                    <a:pt x="257" y="1"/>
                    <a:pt x="1" y="506"/>
                    <a:pt x="281" y="864"/>
                  </a:cubicBezTo>
                  <a:cubicBezTo>
                    <a:pt x="388" y="1003"/>
                    <a:pt x="541" y="1066"/>
                    <a:pt x="693" y="1066"/>
                  </a:cubicBezTo>
                  <a:cubicBezTo>
                    <a:pt x="945" y="1066"/>
                    <a:pt x="1196" y="892"/>
                    <a:pt x="1233" y="602"/>
                  </a:cubicBezTo>
                  <a:cubicBezTo>
                    <a:pt x="1269" y="305"/>
                    <a:pt x="1066" y="43"/>
                    <a:pt x="769" y="7"/>
                  </a:cubicBezTo>
                  <a:cubicBezTo>
                    <a:pt x="740" y="3"/>
                    <a:pt x="71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17;p73">
              <a:extLst>
                <a:ext uri="{FF2B5EF4-FFF2-40B4-BE49-F238E27FC236}">
                  <a16:creationId xmlns:a16="http://schemas.microsoft.com/office/drawing/2014/main" id="{B0054FBC-78AB-4767-A9F3-2F05D32582E3}"/>
                </a:ext>
              </a:extLst>
            </p:cNvPr>
            <p:cNvSpPr/>
            <p:nvPr/>
          </p:nvSpPr>
          <p:spPr>
            <a:xfrm rot="940070">
              <a:off x="1733543" y="4144926"/>
              <a:ext cx="19262" cy="16276"/>
            </a:xfrm>
            <a:custGeom>
              <a:avLst/>
              <a:gdLst/>
              <a:ahLst/>
              <a:cxnLst/>
              <a:rect l="l" t="t" r="r" b="b"/>
              <a:pathLst>
                <a:path w="1258" h="1063" extrusionOk="0">
                  <a:moveTo>
                    <a:pt x="676" y="0"/>
                  </a:moveTo>
                  <a:cubicBezTo>
                    <a:pt x="258" y="0"/>
                    <a:pt x="1" y="505"/>
                    <a:pt x="270" y="852"/>
                  </a:cubicBezTo>
                  <a:cubicBezTo>
                    <a:pt x="383" y="997"/>
                    <a:pt x="540" y="1063"/>
                    <a:pt x="693" y="1063"/>
                  </a:cubicBezTo>
                  <a:cubicBezTo>
                    <a:pt x="943" y="1063"/>
                    <a:pt x="1185" y="890"/>
                    <a:pt x="1222" y="602"/>
                  </a:cubicBezTo>
                  <a:cubicBezTo>
                    <a:pt x="1258" y="304"/>
                    <a:pt x="1055" y="43"/>
                    <a:pt x="758" y="7"/>
                  </a:cubicBezTo>
                  <a:cubicBezTo>
                    <a:pt x="730" y="3"/>
                    <a:pt x="70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18;p73">
              <a:extLst>
                <a:ext uri="{FF2B5EF4-FFF2-40B4-BE49-F238E27FC236}">
                  <a16:creationId xmlns:a16="http://schemas.microsoft.com/office/drawing/2014/main" id="{9E310C87-0D1E-40ED-8CA9-7D593EBD757F}"/>
                </a:ext>
              </a:extLst>
            </p:cNvPr>
            <p:cNvSpPr/>
            <p:nvPr/>
          </p:nvSpPr>
          <p:spPr>
            <a:xfrm rot="940070">
              <a:off x="1204441" y="2862548"/>
              <a:ext cx="204086" cy="222398"/>
            </a:xfrm>
            <a:custGeom>
              <a:avLst/>
              <a:gdLst/>
              <a:ahLst/>
              <a:cxnLst/>
              <a:rect l="l" t="t" r="r" b="b"/>
              <a:pathLst>
                <a:path w="13329" h="14525" extrusionOk="0">
                  <a:moveTo>
                    <a:pt x="5372" y="1"/>
                  </a:moveTo>
                  <a:cubicBezTo>
                    <a:pt x="5087" y="1"/>
                    <a:pt x="4797" y="22"/>
                    <a:pt x="4501" y="65"/>
                  </a:cubicBezTo>
                  <a:cubicBezTo>
                    <a:pt x="3310" y="243"/>
                    <a:pt x="2143" y="815"/>
                    <a:pt x="1441" y="1791"/>
                  </a:cubicBezTo>
                  <a:cubicBezTo>
                    <a:pt x="274" y="3411"/>
                    <a:pt x="0" y="7149"/>
                    <a:pt x="369" y="9566"/>
                  </a:cubicBezTo>
                  <a:cubicBezTo>
                    <a:pt x="560" y="10804"/>
                    <a:pt x="1322" y="13578"/>
                    <a:pt x="2798" y="14245"/>
                  </a:cubicBezTo>
                  <a:cubicBezTo>
                    <a:pt x="3220" y="14439"/>
                    <a:pt x="3686" y="14524"/>
                    <a:pt x="4174" y="14524"/>
                  </a:cubicBezTo>
                  <a:cubicBezTo>
                    <a:pt x="6234" y="14524"/>
                    <a:pt x="8691" y="13006"/>
                    <a:pt x="9894" y="11745"/>
                  </a:cubicBezTo>
                  <a:cubicBezTo>
                    <a:pt x="10311" y="11316"/>
                    <a:pt x="10668" y="10840"/>
                    <a:pt x="10966" y="10328"/>
                  </a:cubicBezTo>
                  <a:cubicBezTo>
                    <a:pt x="13328" y="6132"/>
                    <a:pt x="10248" y="1"/>
                    <a:pt x="537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19;p73">
              <a:extLst>
                <a:ext uri="{FF2B5EF4-FFF2-40B4-BE49-F238E27FC236}">
                  <a16:creationId xmlns:a16="http://schemas.microsoft.com/office/drawing/2014/main" id="{DCA2DAC6-9FD7-41B5-A548-7CFC9D3A326E}"/>
                </a:ext>
              </a:extLst>
            </p:cNvPr>
            <p:cNvSpPr/>
            <p:nvPr/>
          </p:nvSpPr>
          <p:spPr>
            <a:xfrm rot="940070">
              <a:off x="1248377" y="2986086"/>
              <a:ext cx="113948" cy="181563"/>
            </a:xfrm>
            <a:custGeom>
              <a:avLst/>
              <a:gdLst/>
              <a:ahLst/>
              <a:cxnLst/>
              <a:rect l="l" t="t" r="r" b="b"/>
              <a:pathLst>
                <a:path w="7442" h="11858" extrusionOk="0">
                  <a:moveTo>
                    <a:pt x="6382" y="1"/>
                  </a:moveTo>
                  <a:cubicBezTo>
                    <a:pt x="4560" y="1584"/>
                    <a:pt x="2274" y="3049"/>
                    <a:pt x="262" y="4382"/>
                  </a:cubicBezTo>
                  <a:cubicBezTo>
                    <a:pt x="369" y="6382"/>
                    <a:pt x="0" y="8406"/>
                    <a:pt x="107" y="10395"/>
                  </a:cubicBezTo>
                  <a:cubicBezTo>
                    <a:pt x="572" y="10978"/>
                    <a:pt x="762" y="11478"/>
                    <a:pt x="1489" y="11681"/>
                  </a:cubicBezTo>
                  <a:cubicBezTo>
                    <a:pt x="1922" y="11802"/>
                    <a:pt x="2336" y="11858"/>
                    <a:pt x="2734" y="11858"/>
                  </a:cubicBezTo>
                  <a:cubicBezTo>
                    <a:pt x="4567" y="11858"/>
                    <a:pt x="6053" y="10664"/>
                    <a:pt x="7442" y="9109"/>
                  </a:cubicBezTo>
                  <a:cubicBezTo>
                    <a:pt x="7085" y="6073"/>
                    <a:pt x="6739" y="3037"/>
                    <a:pt x="638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20;p73">
              <a:extLst>
                <a:ext uri="{FF2B5EF4-FFF2-40B4-BE49-F238E27FC236}">
                  <a16:creationId xmlns:a16="http://schemas.microsoft.com/office/drawing/2014/main" id="{40637C66-878F-444F-939D-8A595DB49D60}"/>
                </a:ext>
              </a:extLst>
            </p:cNvPr>
            <p:cNvSpPr/>
            <p:nvPr/>
          </p:nvSpPr>
          <p:spPr>
            <a:xfrm rot="940070">
              <a:off x="1360982" y="2966709"/>
              <a:ext cx="41035" cy="52610"/>
            </a:xfrm>
            <a:custGeom>
              <a:avLst/>
              <a:gdLst/>
              <a:ahLst/>
              <a:cxnLst/>
              <a:rect l="l" t="t" r="r" b="b"/>
              <a:pathLst>
                <a:path w="2680" h="3436" extrusionOk="0">
                  <a:moveTo>
                    <a:pt x="997" y="1"/>
                  </a:moveTo>
                  <a:cubicBezTo>
                    <a:pt x="626" y="1"/>
                    <a:pt x="259" y="129"/>
                    <a:pt x="0" y="393"/>
                  </a:cubicBezTo>
                  <a:lnTo>
                    <a:pt x="393" y="3430"/>
                  </a:lnTo>
                  <a:cubicBezTo>
                    <a:pt x="447" y="3434"/>
                    <a:pt x="500" y="3436"/>
                    <a:pt x="554" y="3436"/>
                  </a:cubicBezTo>
                  <a:cubicBezTo>
                    <a:pt x="1257" y="3436"/>
                    <a:pt x="1922" y="3074"/>
                    <a:pt x="2298" y="2465"/>
                  </a:cubicBezTo>
                  <a:cubicBezTo>
                    <a:pt x="2679" y="1810"/>
                    <a:pt x="2584" y="905"/>
                    <a:pt x="2036" y="393"/>
                  </a:cubicBezTo>
                  <a:cubicBezTo>
                    <a:pt x="1759" y="135"/>
                    <a:pt x="1376" y="1"/>
                    <a:pt x="997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21;p73">
              <a:extLst>
                <a:ext uri="{FF2B5EF4-FFF2-40B4-BE49-F238E27FC236}">
                  <a16:creationId xmlns:a16="http://schemas.microsoft.com/office/drawing/2014/main" id="{BE2E78FB-D600-45B2-8AF8-035C8EA7AA81}"/>
                </a:ext>
              </a:extLst>
            </p:cNvPr>
            <p:cNvSpPr/>
            <p:nvPr/>
          </p:nvSpPr>
          <p:spPr>
            <a:xfrm rot="940070">
              <a:off x="1247455" y="3058316"/>
              <a:ext cx="47787" cy="21114"/>
            </a:xfrm>
            <a:custGeom>
              <a:avLst/>
              <a:gdLst/>
              <a:ahLst/>
              <a:cxnLst/>
              <a:rect l="l" t="t" r="r" b="b"/>
              <a:pathLst>
                <a:path w="3121" h="1379" extrusionOk="0">
                  <a:moveTo>
                    <a:pt x="2931" y="1"/>
                  </a:moveTo>
                  <a:cubicBezTo>
                    <a:pt x="2915" y="1"/>
                    <a:pt x="2898" y="3"/>
                    <a:pt x="2882" y="10"/>
                  </a:cubicBezTo>
                  <a:cubicBezTo>
                    <a:pt x="2072" y="605"/>
                    <a:pt x="1131" y="974"/>
                    <a:pt x="131" y="1093"/>
                  </a:cubicBezTo>
                  <a:cubicBezTo>
                    <a:pt x="0" y="1153"/>
                    <a:pt x="12" y="1343"/>
                    <a:pt x="155" y="1379"/>
                  </a:cubicBezTo>
                  <a:lnTo>
                    <a:pt x="167" y="1379"/>
                  </a:lnTo>
                  <a:cubicBezTo>
                    <a:pt x="1215" y="1260"/>
                    <a:pt x="2203" y="855"/>
                    <a:pt x="3048" y="236"/>
                  </a:cubicBezTo>
                  <a:cubicBezTo>
                    <a:pt x="3121" y="132"/>
                    <a:pt x="3040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22;p73">
              <a:extLst>
                <a:ext uri="{FF2B5EF4-FFF2-40B4-BE49-F238E27FC236}">
                  <a16:creationId xmlns:a16="http://schemas.microsoft.com/office/drawing/2014/main" id="{0924F3DA-7DC3-433A-A178-14458641A733}"/>
                </a:ext>
              </a:extLst>
            </p:cNvPr>
            <p:cNvSpPr/>
            <p:nvPr/>
          </p:nvSpPr>
          <p:spPr>
            <a:xfrm rot="940070">
              <a:off x="1248908" y="3060374"/>
              <a:ext cx="42857" cy="37023"/>
            </a:xfrm>
            <a:custGeom>
              <a:avLst/>
              <a:gdLst/>
              <a:ahLst/>
              <a:cxnLst/>
              <a:rect l="l" t="t" r="r" b="b"/>
              <a:pathLst>
                <a:path w="2799" h="2418" extrusionOk="0">
                  <a:moveTo>
                    <a:pt x="2798" y="1"/>
                  </a:moveTo>
                  <a:cubicBezTo>
                    <a:pt x="2488" y="48"/>
                    <a:pt x="2060" y="322"/>
                    <a:pt x="1810" y="501"/>
                  </a:cubicBezTo>
                  <a:cubicBezTo>
                    <a:pt x="1303" y="846"/>
                    <a:pt x="836" y="1142"/>
                    <a:pt x="257" y="1142"/>
                  </a:cubicBezTo>
                  <a:cubicBezTo>
                    <a:pt x="196" y="1142"/>
                    <a:pt x="135" y="1138"/>
                    <a:pt x="72" y="1132"/>
                  </a:cubicBezTo>
                  <a:cubicBezTo>
                    <a:pt x="24" y="1560"/>
                    <a:pt x="0" y="1989"/>
                    <a:pt x="24" y="2418"/>
                  </a:cubicBezTo>
                  <a:cubicBezTo>
                    <a:pt x="1000" y="1703"/>
                    <a:pt x="2060" y="965"/>
                    <a:pt x="2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23;p73">
              <a:extLst>
                <a:ext uri="{FF2B5EF4-FFF2-40B4-BE49-F238E27FC236}">
                  <a16:creationId xmlns:a16="http://schemas.microsoft.com/office/drawing/2014/main" id="{668D382C-944E-4234-B221-FFBECE17F939}"/>
                </a:ext>
              </a:extLst>
            </p:cNvPr>
            <p:cNvSpPr/>
            <p:nvPr/>
          </p:nvSpPr>
          <p:spPr>
            <a:xfrm rot="940070">
              <a:off x="1349806" y="3027656"/>
              <a:ext cx="16046" cy="112325"/>
            </a:xfrm>
            <a:custGeom>
              <a:avLst/>
              <a:gdLst/>
              <a:ahLst/>
              <a:cxnLst/>
              <a:rect l="l" t="t" r="r" b="b"/>
              <a:pathLst>
                <a:path w="1048" h="7336" extrusionOk="0">
                  <a:moveTo>
                    <a:pt x="145" y="1"/>
                  </a:moveTo>
                  <a:cubicBezTo>
                    <a:pt x="78" y="1"/>
                    <a:pt x="13" y="43"/>
                    <a:pt x="0" y="121"/>
                  </a:cubicBezTo>
                  <a:cubicBezTo>
                    <a:pt x="131" y="1264"/>
                    <a:pt x="250" y="2478"/>
                    <a:pt x="381" y="3669"/>
                  </a:cubicBezTo>
                  <a:cubicBezTo>
                    <a:pt x="500" y="4871"/>
                    <a:pt x="631" y="6062"/>
                    <a:pt x="762" y="7205"/>
                  </a:cubicBezTo>
                  <a:cubicBezTo>
                    <a:pt x="762" y="7276"/>
                    <a:pt x="822" y="7324"/>
                    <a:pt x="905" y="7336"/>
                  </a:cubicBezTo>
                  <a:lnTo>
                    <a:pt x="917" y="7324"/>
                  </a:lnTo>
                  <a:cubicBezTo>
                    <a:pt x="988" y="7324"/>
                    <a:pt x="1048" y="7253"/>
                    <a:pt x="1036" y="7169"/>
                  </a:cubicBezTo>
                  <a:cubicBezTo>
                    <a:pt x="917" y="6038"/>
                    <a:pt x="786" y="4848"/>
                    <a:pt x="667" y="3645"/>
                  </a:cubicBezTo>
                  <a:cubicBezTo>
                    <a:pt x="536" y="2442"/>
                    <a:pt x="405" y="1240"/>
                    <a:pt x="286" y="97"/>
                  </a:cubicBezTo>
                  <a:cubicBezTo>
                    <a:pt x="259" y="31"/>
                    <a:pt x="201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24;p73">
              <a:extLst>
                <a:ext uri="{FF2B5EF4-FFF2-40B4-BE49-F238E27FC236}">
                  <a16:creationId xmlns:a16="http://schemas.microsoft.com/office/drawing/2014/main" id="{694C2B93-5EB0-4948-B015-964437643421}"/>
                </a:ext>
              </a:extLst>
            </p:cNvPr>
            <p:cNvSpPr/>
            <p:nvPr/>
          </p:nvSpPr>
          <p:spPr>
            <a:xfrm rot="940070">
              <a:off x="1357928" y="2963978"/>
              <a:ext cx="47159" cy="65043"/>
            </a:xfrm>
            <a:custGeom>
              <a:avLst/>
              <a:gdLst/>
              <a:ahLst/>
              <a:cxnLst/>
              <a:rect l="l" t="t" r="r" b="b"/>
              <a:pathLst>
                <a:path w="3080" h="4248" extrusionOk="0">
                  <a:moveTo>
                    <a:pt x="1197" y="0"/>
                  </a:moveTo>
                  <a:cubicBezTo>
                    <a:pt x="778" y="0"/>
                    <a:pt x="365" y="146"/>
                    <a:pt x="67" y="438"/>
                  </a:cubicBezTo>
                  <a:cubicBezTo>
                    <a:pt x="0" y="543"/>
                    <a:pt x="79" y="664"/>
                    <a:pt x="187" y="664"/>
                  </a:cubicBezTo>
                  <a:cubicBezTo>
                    <a:pt x="213" y="664"/>
                    <a:pt x="241" y="656"/>
                    <a:pt x="269" y="640"/>
                  </a:cubicBezTo>
                  <a:cubicBezTo>
                    <a:pt x="505" y="405"/>
                    <a:pt x="841" y="289"/>
                    <a:pt x="1184" y="289"/>
                  </a:cubicBezTo>
                  <a:cubicBezTo>
                    <a:pt x="1535" y="289"/>
                    <a:pt x="1891" y="411"/>
                    <a:pt x="2151" y="652"/>
                  </a:cubicBezTo>
                  <a:cubicBezTo>
                    <a:pt x="2663" y="1152"/>
                    <a:pt x="2758" y="1938"/>
                    <a:pt x="2401" y="2557"/>
                  </a:cubicBezTo>
                  <a:cubicBezTo>
                    <a:pt x="2222" y="2831"/>
                    <a:pt x="2008" y="3093"/>
                    <a:pt x="1758" y="3319"/>
                  </a:cubicBezTo>
                  <a:cubicBezTo>
                    <a:pt x="1520" y="3521"/>
                    <a:pt x="1329" y="3771"/>
                    <a:pt x="1186" y="4045"/>
                  </a:cubicBezTo>
                  <a:cubicBezTo>
                    <a:pt x="1151" y="4129"/>
                    <a:pt x="1186" y="4212"/>
                    <a:pt x="1258" y="4236"/>
                  </a:cubicBezTo>
                  <a:cubicBezTo>
                    <a:pt x="1270" y="4248"/>
                    <a:pt x="1293" y="4248"/>
                    <a:pt x="1317" y="4248"/>
                  </a:cubicBezTo>
                  <a:cubicBezTo>
                    <a:pt x="1365" y="4248"/>
                    <a:pt x="1424" y="4212"/>
                    <a:pt x="1448" y="4164"/>
                  </a:cubicBezTo>
                  <a:cubicBezTo>
                    <a:pt x="1579" y="3914"/>
                    <a:pt x="1758" y="3700"/>
                    <a:pt x="1960" y="3521"/>
                  </a:cubicBezTo>
                  <a:cubicBezTo>
                    <a:pt x="2222" y="3283"/>
                    <a:pt x="2460" y="2997"/>
                    <a:pt x="2651" y="2700"/>
                  </a:cubicBezTo>
                  <a:cubicBezTo>
                    <a:pt x="3079" y="1962"/>
                    <a:pt x="2960" y="1033"/>
                    <a:pt x="2353" y="438"/>
                  </a:cubicBezTo>
                  <a:cubicBezTo>
                    <a:pt x="2038" y="146"/>
                    <a:pt x="1615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25;p73">
              <a:extLst>
                <a:ext uri="{FF2B5EF4-FFF2-40B4-BE49-F238E27FC236}">
                  <a16:creationId xmlns:a16="http://schemas.microsoft.com/office/drawing/2014/main" id="{C3076AAB-C382-4984-BE24-97D8504E94FE}"/>
                </a:ext>
              </a:extLst>
            </p:cNvPr>
            <p:cNvSpPr/>
            <p:nvPr/>
          </p:nvSpPr>
          <p:spPr>
            <a:xfrm rot="940070">
              <a:off x="1195551" y="2915499"/>
              <a:ext cx="79083" cy="151828"/>
            </a:xfrm>
            <a:custGeom>
              <a:avLst/>
              <a:gdLst/>
              <a:ahLst/>
              <a:cxnLst/>
              <a:rect l="l" t="t" r="r" b="b"/>
              <a:pathLst>
                <a:path w="5165" h="9916" extrusionOk="0">
                  <a:moveTo>
                    <a:pt x="586" y="0"/>
                  </a:moveTo>
                  <a:cubicBezTo>
                    <a:pt x="519" y="0"/>
                    <a:pt x="460" y="32"/>
                    <a:pt x="465" y="105"/>
                  </a:cubicBezTo>
                  <a:cubicBezTo>
                    <a:pt x="1" y="2379"/>
                    <a:pt x="168" y="4724"/>
                    <a:pt x="930" y="6915"/>
                  </a:cubicBezTo>
                  <a:cubicBezTo>
                    <a:pt x="1287" y="7915"/>
                    <a:pt x="1906" y="9308"/>
                    <a:pt x="3216" y="9761"/>
                  </a:cubicBezTo>
                  <a:cubicBezTo>
                    <a:pt x="3585" y="9868"/>
                    <a:pt x="3978" y="9915"/>
                    <a:pt x="4371" y="9915"/>
                  </a:cubicBezTo>
                  <a:cubicBezTo>
                    <a:pt x="4633" y="9915"/>
                    <a:pt x="4859" y="9892"/>
                    <a:pt x="5002" y="9880"/>
                  </a:cubicBezTo>
                  <a:cubicBezTo>
                    <a:pt x="5007" y="9880"/>
                    <a:pt x="5013" y="9881"/>
                    <a:pt x="5018" y="9881"/>
                  </a:cubicBezTo>
                  <a:cubicBezTo>
                    <a:pt x="5165" y="9881"/>
                    <a:pt x="5134" y="9587"/>
                    <a:pt x="5001" y="9587"/>
                  </a:cubicBezTo>
                  <a:cubicBezTo>
                    <a:pt x="4990" y="9587"/>
                    <a:pt x="4978" y="9590"/>
                    <a:pt x="4966" y="9594"/>
                  </a:cubicBezTo>
                  <a:cubicBezTo>
                    <a:pt x="4783" y="9618"/>
                    <a:pt x="4598" y="9630"/>
                    <a:pt x="4412" y="9630"/>
                  </a:cubicBezTo>
                  <a:cubicBezTo>
                    <a:pt x="4041" y="9630"/>
                    <a:pt x="3668" y="9582"/>
                    <a:pt x="3311" y="9487"/>
                  </a:cubicBezTo>
                  <a:cubicBezTo>
                    <a:pt x="2132" y="9082"/>
                    <a:pt x="1561" y="7856"/>
                    <a:pt x="1204" y="6820"/>
                  </a:cubicBezTo>
                  <a:cubicBezTo>
                    <a:pt x="453" y="4677"/>
                    <a:pt x="299" y="2379"/>
                    <a:pt x="751" y="164"/>
                  </a:cubicBezTo>
                  <a:cubicBezTo>
                    <a:pt x="793" y="66"/>
                    <a:pt x="68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26;p73">
              <a:extLst>
                <a:ext uri="{FF2B5EF4-FFF2-40B4-BE49-F238E27FC236}">
                  <a16:creationId xmlns:a16="http://schemas.microsoft.com/office/drawing/2014/main" id="{06098B14-0A1A-4D02-B71E-595788DC2B2F}"/>
                </a:ext>
              </a:extLst>
            </p:cNvPr>
            <p:cNvSpPr/>
            <p:nvPr/>
          </p:nvSpPr>
          <p:spPr>
            <a:xfrm rot="940070">
              <a:off x="1237559" y="3068093"/>
              <a:ext cx="8222" cy="58520"/>
            </a:xfrm>
            <a:custGeom>
              <a:avLst/>
              <a:gdLst/>
              <a:ahLst/>
              <a:cxnLst/>
              <a:rect l="l" t="t" r="r" b="b"/>
              <a:pathLst>
                <a:path w="537" h="3822" extrusionOk="0">
                  <a:moveTo>
                    <a:pt x="394" y="0"/>
                  </a:moveTo>
                  <a:cubicBezTo>
                    <a:pt x="334" y="0"/>
                    <a:pt x="298" y="0"/>
                    <a:pt x="263" y="143"/>
                  </a:cubicBezTo>
                  <a:lnTo>
                    <a:pt x="239" y="143"/>
                  </a:lnTo>
                  <a:cubicBezTo>
                    <a:pt x="239" y="167"/>
                    <a:pt x="251" y="191"/>
                    <a:pt x="251" y="202"/>
                  </a:cubicBezTo>
                  <a:cubicBezTo>
                    <a:pt x="215" y="429"/>
                    <a:pt x="191" y="917"/>
                    <a:pt x="120" y="1905"/>
                  </a:cubicBezTo>
                  <a:lnTo>
                    <a:pt x="1" y="3679"/>
                  </a:lnTo>
                  <a:cubicBezTo>
                    <a:pt x="1" y="3750"/>
                    <a:pt x="60" y="3822"/>
                    <a:pt x="144" y="3822"/>
                  </a:cubicBezTo>
                  <a:cubicBezTo>
                    <a:pt x="227" y="3822"/>
                    <a:pt x="287" y="3762"/>
                    <a:pt x="298" y="3691"/>
                  </a:cubicBezTo>
                  <a:cubicBezTo>
                    <a:pt x="358" y="2762"/>
                    <a:pt x="513" y="333"/>
                    <a:pt x="537" y="167"/>
                  </a:cubicBezTo>
                  <a:cubicBezTo>
                    <a:pt x="537" y="167"/>
                    <a:pt x="537" y="155"/>
                    <a:pt x="537" y="143"/>
                  </a:cubicBezTo>
                  <a:cubicBezTo>
                    <a:pt x="537" y="71"/>
                    <a:pt x="46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27;p73">
              <a:extLst>
                <a:ext uri="{FF2B5EF4-FFF2-40B4-BE49-F238E27FC236}">
                  <a16:creationId xmlns:a16="http://schemas.microsoft.com/office/drawing/2014/main" id="{D4E53862-A754-4F72-9D3E-827C9F18FCE0}"/>
                </a:ext>
              </a:extLst>
            </p:cNvPr>
            <p:cNvSpPr/>
            <p:nvPr/>
          </p:nvSpPr>
          <p:spPr>
            <a:xfrm rot="940070">
              <a:off x="1226040" y="3008722"/>
              <a:ext cx="39243" cy="11254"/>
            </a:xfrm>
            <a:custGeom>
              <a:avLst/>
              <a:gdLst/>
              <a:ahLst/>
              <a:cxnLst/>
              <a:rect l="l" t="t" r="r" b="b"/>
              <a:pathLst>
                <a:path w="2563" h="735" extrusionOk="0">
                  <a:moveTo>
                    <a:pt x="2322" y="0"/>
                  </a:moveTo>
                  <a:cubicBezTo>
                    <a:pt x="2295" y="0"/>
                    <a:pt x="2270" y="13"/>
                    <a:pt x="2251" y="44"/>
                  </a:cubicBezTo>
                  <a:cubicBezTo>
                    <a:pt x="1909" y="316"/>
                    <a:pt x="1498" y="453"/>
                    <a:pt x="1084" y="453"/>
                  </a:cubicBezTo>
                  <a:cubicBezTo>
                    <a:pt x="792" y="453"/>
                    <a:pt x="498" y="385"/>
                    <a:pt x="227" y="247"/>
                  </a:cubicBezTo>
                  <a:cubicBezTo>
                    <a:pt x="204" y="236"/>
                    <a:pt x="181" y="230"/>
                    <a:pt x="159" y="230"/>
                  </a:cubicBezTo>
                  <a:cubicBezTo>
                    <a:pt x="108" y="230"/>
                    <a:pt x="61" y="257"/>
                    <a:pt x="36" y="306"/>
                  </a:cubicBezTo>
                  <a:cubicBezTo>
                    <a:pt x="0" y="378"/>
                    <a:pt x="24" y="461"/>
                    <a:pt x="96" y="497"/>
                  </a:cubicBezTo>
                  <a:cubicBezTo>
                    <a:pt x="393" y="651"/>
                    <a:pt x="727" y="735"/>
                    <a:pt x="1072" y="735"/>
                  </a:cubicBezTo>
                  <a:cubicBezTo>
                    <a:pt x="1560" y="735"/>
                    <a:pt x="2048" y="568"/>
                    <a:pt x="2429" y="270"/>
                  </a:cubicBezTo>
                  <a:cubicBezTo>
                    <a:pt x="2562" y="204"/>
                    <a:pt x="2429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28;p73">
              <a:extLst>
                <a:ext uri="{FF2B5EF4-FFF2-40B4-BE49-F238E27FC236}">
                  <a16:creationId xmlns:a16="http://schemas.microsoft.com/office/drawing/2014/main" id="{96ACF157-4AF9-40F4-A84A-8F15BC29127E}"/>
                </a:ext>
              </a:extLst>
            </p:cNvPr>
            <p:cNvSpPr/>
            <p:nvPr/>
          </p:nvSpPr>
          <p:spPr>
            <a:xfrm rot="940070">
              <a:off x="1361196" y="3008437"/>
              <a:ext cx="18603" cy="49594"/>
            </a:xfrm>
            <a:custGeom>
              <a:avLst/>
              <a:gdLst/>
              <a:ahLst/>
              <a:cxnLst/>
              <a:rect l="l" t="t" r="r" b="b"/>
              <a:pathLst>
                <a:path w="1215" h="323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94" y="179"/>
                    <a:pt x="584" y="286"/>
                    <a:pt x="405" y="596"/>
                  </a:cubicBezTo>
                  <a:cubicBezTo>
                    <a:pt x="108" y="953"/>
                    <a:pt x="1" y="1429"/>
                    <a:pt x="132" y="1870"/>
                  </a:cubicBezTo>
                  <a:cubicBezTo>
                    <a:pt x="227" y="2334"/>
                    <a:pt x="310" y="2786"/>
                    <a:pt x="393" y="3239"/>
                  </a:cubicBezTo>
                  <a:cubicBezTo>
                    <a:pt x="644" y="2167"/>
                    <a:pt x="977" y="1084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29;p73">
              <a:extLst>
                <a:ext uri="{FF2B5EF4-FFF2-40B4-BE49-F238E27FC236}">
                  <a16:creationId xmlns:a16="http://schemas.microsoft.com/office/drawing/2014/main" id="{ADE03109-CB49-4C46-A560-6BC7F5DA7098}"/>
                </a:ext>
              </a:extLst>
            </p:cNvPr>
            <p:cNvSpPr/>
            <p:nvPr/>
          </p:nvSpPr>
          <p:spPr>
            <a:xfrm rot="940070">
              <a:off x="1196046" y="2850657"/>
              <a:ext cx="226976" cy="118817"/>
            </a:xfrm>
            <a:custGeom>
              <a:avLst/>
              <a:gdLst/>
              <a:ahLst/>
              <a:cxnLst/>
              <a:rect l="l" t="t" r="r" b="b"/>
              <a:pathLst>
                <a:path w="14824" h="7760" extrusionOk="0">
                  <a:moveTo>
                    <a:pt x="11419" y="524"/>
                  </a:moveTo>
                  <a:cubicBezTo>
                    <a:pt x="11791" y="524"/>
                    <a:pt x="12163" y="592"/>
                    <a:pt x="12514" y="729"/>
                  </a:cubicBezTo>
                  <a:cubicBezTo>
                    <a:pt x="13443" y="1086"/>
                    <a:pt x="14121" y="1884"/>
                    <a:pt x="14359" y="2860"/>
                  </a:cubicBezTo>
                  <a:cubicBezTo>
                    <a:pt x="14359" y="2875"/>
                    <a:pt x="14359" y="2886"/>
                    <a:pt x="14362" y="2897"/>
                  </a:cubicBezTo>
                  <a:lnTo>
                    <a:pt x="14362" y="2897"/>
                  </a:lnTo>
                  <a:cubicBezTo>
                    <a:pt x="14087" y="2204"/>
                    <a:pt x="13615" y="1605"/>
                    <a:pt x="13002" y="1181"/>
                  </a:cubicBezTo>
                  <a:cubicBezTo>
                    <a:pt x="12577" y="892"/>
                    <a:pt x="11690" y="696"/>
                    <a:pt x="10874" y="696"/>
                  </a:cubicBezTo>
                  <a:cubicBezTo>
                    <a:pt x="10684" y="696"/>
                    <a:pt x="10498" y="706"/>
                    <a:pt x="10323" y="729"/>
                  </a:cubicBezTo>
                  <a:cubicBezTo>
                    <a:pt x="10674" y="592"/>
                    <a:pt x="11046" y="524"/>
                    <a:pt x="11419" y="524"/>
                  </a:cubicBezTo>
                  <a:close/>
                  <a:moveTo>
                    <a:pt x="2521" y="533"/>
                  </a:moveTo>
                  <a:cubicBezTo>
                    <a:pt x="2768" y="533"/>
                    <a:pt x="3015" y="578"/>
                    <a:pt x="3251" y="669"/>
                  </a:cubicBezTo>
                  <a:lnTo>
                    <a:pt x="3239" y="669"/>
                  </a:lnTo>
                  <a:cubicBezTo>
                    <a:pt x="1977" y="705"/>
                    <a:pt x="739" y="1753"/>
                    <a:pt x="417" y="2955"/>
                  </a:cubicBezTo>
                  <a:cubicBezTo>
                    <a:pt x="370" y="3110"/>
                    <a:pt x="346" y="3265"/>
                    <a:pt x="334" y="3432"/>
                  </a:cubicBezTo>
                  <a:cubicBezTo>
                    <a:pt x="310" y="3289"/>
                    <a:pt x="298" y="3146"/>
                    <a:pt x="298" y="2991"/>
                  </a:cubicBezTo>
                  <a:cubicBezTo>
                    <a:pt x="298" y="1931"/>
                    <a:pt x="977" y="931"/>
                    <a:pt x="1917" y="622"/>
                  </a:cubicBezTo>
                  <a:cubicBezTo>
                    <a:pt x="2116" y="563"/>
                    <a:pt x="2319" y="533"/>
                    <a:pt x="2521" y="533"/>
                  </a:cubicBezTo>
                  <a:close/>
                  <a:moveTo>
                    <a:pt x="8859" y="3384"/>
                  </a:moveTo>
                  <a:cubicBezTo>
                    <a:pt x="8894" y="3610"/>
                    <a:pt x="8978" y="3836"/>
                    <a:pt x="9085" y="4051"/>
                  </a:cubicBezTo>
                  <a:cubicBezTo>
                    <a:pt x="9287" y="4432"/>
                    <a:pt x="9561" y="4765"/>
                    <a:pt x="9895" y="5039"/>
                  </a:cubicBezTo>
                  <a:cubicBezTo>
                    <a:pt x="10121" y="5206"/>
                    <a:pt x="10407" y="5301"/>
                    <a:pt x="10692" y="5301"/>
                  </a:cubicBezTo>
                  <a:cubicBezTo>
                    <a:pt x="10692" y="5360"/>
                    <a:pt x="10704" y="5408"/>
                    <a:pt x="10716" y="5468"/>
                  </a:cubicBezTo>
                  <a:cubicBezTo>
                    <a:pt x="10639" y="5487"/>
                    <a:pt x="10560" y="5497"/>
                    <a:pt x="10480" y="5497"/>
                  </a:cubicBezTo>
                  <a:cubicBezTo>
                    <a:pt x="10080" y="5497"/>
                    <a:pt x="9664" y="5263"/>
                    <a:pt x="9406" y="4956"/>
                  </a:cubicBezTo>
                  <a:lnTo>
                    <a:pt x="9418" y="4956"/>
                  </a:lnTo>
                  <a:cubicBezTo>
                    <a:pt x="9073" y="4539"/>
                    <a:pt x="8918" y="3991"/>
                    <a:pt x="8799" y="3467"/>
                  </a:cubicBezTo>
                  <a:cubicBezTo>
                    <a:pt x="8823" y="3444"/>
                    <a:pt x="8847" y="3408"/>
                    <a:pt x="8859" y="3384"/>
                  </a:cubicBezTo>
                  <a:close/>
                  <a:moveTo>
                    <a:pt x="5663" y="1"/>
                  </a:moveTo>
                  <a:cubicBezTo>
                    <a:pt x="4904" y="1"/>
                    <a:pt x="4174" y="139"/>
                    <a:pt x="3549" y="479"/>
                  </a:cubicBezTo>
                  <a:cubicBezTo>
                    <a:pt x="3219" y="321"/>
                    <a:pt x="2864" y="241"/>
                    <a:pt x="2512" y="241"/>
                  </a:cubicBezTo>
                  <a:cubicBezTo>
                    <a:pt x="2278" y="241"/>
                    <a:pt x="2045" y="277"/>
                    <a:pt x="1822" y="348"/>
                  </a:cubicBezTo>
                  <a:cubicBezTo>
                    <a:pt x="762" y="693"/>
                    <a:pt x="0" y="1812"/>
                    <a:pt x="0" y="2991"/>
                  </a:cubicBezTo>
                  <a:cubicBezTo>
                    <a:pt x="0" y="3634"/>
                    <a:pt x="227" y="4241"/>
                    <a:pt x="643" y="4706"/>
                  </a:cubicBezTo>
                  <a:cubicBezTo>
                    <a:pt x="858" y="4932"/>
                    <a:pt x="1120" y="5099"/>
                    <a:pt x="1405" y="5194"/>
                  </a:cubicBezTo>
                  <a:cubicBezTo>
                    <a:pt x="1703" y="5349"/>
                    <a:pt x="2025" y="5432"/>
                    <a:pt x="2358" y="5444"/>
                  </a:cubicBezTo>
                  <a:cubicBezTo>
                    <a:pt x="2632" y="5444"/>
                    <a:pt x="2906" y="5420"/>
                    <a:pt x="3179" y="5349"/>
                  </a:cubicBezTo>
                  <a:cubicBezTo>
                    <a:pt x="3287" y="5384"/>
                    <a:pt x="3406" y="5408"/>
                    <a:pt x="3525" y="5432"/>
                  </a:cubicBezTo>
                  <a:cubicBezTo>
                    <a:pt x="3724" y="5463"/>
                    <a:pt x="3943" y="5478"/>
                    <a:pt x="4173" y="5478"/>
                  </a:cubicBezTo>
                  <a:cubicBezTo>
                    <a:pt x="5361" y="5478"/>
                    <a:pt x="6866" y="5082"/>
                    <a:pt x="7704" y="4444"/>
                  </a:cubicBezTo>
                  <a:cubicBezTo>
                    <a:pt x="8013" y="4229"/>
                    <a:pt x="8299" y="4003"/>
                    <a:pt x="8573" y="3753"/>
                  </a:cubicBezTo>
                  <a:cubicBezTo>
                    <a:pt x="8668" y="4253"/>
                    <a:pt x="8883" y="4729"/>
                    <a:pt x="9192" y="5146"/>
                  </a:cubicBezTo>
                  <a:cubicBezTo>
                    <a:pt x="9514" y="5527"/>
                    <a:pt x="9990" y="5765"/>
                    <a:pt x="10490" y="5789"/>
                  </a:cubicBezTo>
                  <a:cubicBezTo>
                    <a:pt x="10585" y="5789"/>
                    <a:pt x="10692" y="5777"/>
                    <a:pt x="10788" y="5753"/>
                  </a:cubicBezTo>
                  <a:cubicBezTo>
                    <a:pt x="10835" y="5944"/>
                    <a:pt x="10895" y="6134"/>
                    <a:pt x="10954" y="6325"/>
                  </a:cubicBezTo>
                  <a:cubicBezTo>
                    <a:pt x="11157" y="6789"/>
                    <a:pt x="11395" y="7242"/>
                    <a:pt x="11692" y="7658"/>
                  </a:cubicBezTo>
                  <a:cubicBezTo>
                    <a:pt x="11740" y="7728"/>
                    <a:pt x="11811" y="7760"/>
                    <a:pt x="11881" y="7760"/>
                  </a:cubicBezTo>
                  <a:cubicBezTo>
                    <a:pt x="12002" y="7760"/>
                    <a:pt x="12121" y="7666"/>
                    <a:pt x="12121" y="7516"/>
                  </a:cubicBezTo>
                  <a:cubicBezTo>
                    <a:pt x="12121" y="7146"/>
                    <a:pt x="12145" y="6742"/>
                    <a:pt x="12169" y="6349"/>
                  </a:cubicBezTo>
                  <a:cubicBezTo>
                    <a:pt x="12474" y="6196"/>
                    <a:pt x="12809" y="6122"/>
                    <a:pt x="13144" y="6122"/>
                  </a:cubicBezTo>
                  <a:cubicBezTo>
                    <a:pt x="13280" y="6122"/>
                    <a:pt x="13416" y="6134"/>
                    <a:pt x="13550" y="6158"/>
                  </a:cubicBezTo>
                  <a:cubicBezTo>
                    <a:pt x="13847" y="6242"/>
                    <a:pt x="14502" y="6944"/>
                    <a:pt x="14502" y="6944"/>
                  </a:cubicBezTo>
                  <a:cubicBezTo>
                    <a:pt x="14562" y="6932"/>
                    <a:pt x="14717" y="6480"/>
                    <a:pt x="14717" y="6373"/>
                  </a:cubicBezTo>
                  <a:cubicBezTo>
                    <a:pt x="14776" y="5884"/>
                    <a:pt x="14788" y="5384"/>
                    <a:pt x="14764" y="4884"/>
                  </a:cubicBezTo>
                  <a:cubicBezTo>
                    <a:pt x="14824" y="4182"/>
                    <a:pt x="14776" y="3479"/>
                    <a:pt x="14633" y="2789"/>
                  </a:cubicBezTo>
                  <a:cubicBezTo>
                    <a:pt x="14383" y="1729"/>
                    <a:pt x="13633" y="860"/>
                    <a:pt x="12621" y="455"/>
                  </a:cubicBezTo>
                  <a:cubicBezTo>
                    <a:pt x="12243" y="308"/>
                    <a:pt x="11816" y="228"/>
                    <a:pt x="11384" y="228"/>
                  </a:cubicBezTo>
                  <a:cubicBezTo>
                    <a:pt x="10662" y="228"/>
                    <a:pt x="9927" y="453"/>
                    <a:pt x="9383" y="967"/>
                  </a:cubicBezTo>
                  <a:cubicBezTo>
                    <a:pt x="8966" y="800"/>
                    <a:pt x="7823" y="312"/>
                    <a:pt x="7478" y="229"/>
                  </a:cubicBezTo>
                  <a:cubicBezTo>
                    <a:pt x="6879" y="87"/>
                    <a:pt x="6262" y="1"/>
                    <a:pt x="5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30;p73">
              <a:extLst>
                <a:ext uri="{FF2B5EF4-FFF2-40B4-BE49-F238E27FC236}">
                  <a16:creationId xmlns:a16="http://schemas.microsoft.com/office/drawing/2014/main" id="{ED7C9503-D27A-4810-ADF3-F39047A3CEDC}"/>
                </a:ext>
              </a:extLst>
            </p:cNvPr>
            <p:cNvSpPr/>
            <p:nvPr/>
          </p:nvSpPr>
          <p:spPr>
            <a:xfrm rot="940070">
              <a:off x="791544" y="3226503"/>
              <a:ext cx="208021" cy="352316"/>
            </a:xfrm>
            <a:custGeom>
              <a:avLst/>
              <a:gdLst/>
              <a:ahLst/>
              <a:cxnLst/>
              <a:rect l="l" t="t" r="r" b="b"/>
              <a:pathLst>
                <a:path w="13586" h="23010" extrusionOk="0">
                  <a:moveTo>
                    <a:pt x="5446" y="1"/>
                  </a:moveTo>
                  <a:cubicBezTo>
                    <a:pt x="5374" y="1"/>
                    <a:pt x="5317" y="26"/>
                    <a:pt x="5275" y="78"/>
                  </a:cubicBezTo>
                  <a:cubicBezTo>
                    <a:pt x="4644" y="840"/>
                    <a:pt x="4084" y="1649"/>
                    <a:pt x="3596" y="2507"/>
                  </a:cubicBezTo>
                  <a:cubicBezTo>
                    <a:pt x="0" y="8757"/>
                    <a:pt x="2167" y="18389"/>
                    <a:pt x="7739" y="23009"/>
                  </a:cubicBezTo>
                  <a:lnTo>
                    <a:pt x="13585" y="19449"/>
                  </a:lnTo>
                  <a:cubicBezTo>
                    <a:pt x="12264" y="16901"/>
                    <a:pt x="10240" y="14234"/>
                    <a:pt x="10323" y="11377"/>
                  </a:cubicBezTo>
                  <a:cubicBezTo>
                    <a:pt x="10371" y="10067"/>
                    <a:pt x="10716" y="8793"/>
                    <a:pt x="11335" y="7638"/>
                  </a:cubicBezTo>
                  <a:cubicBezTo>
                    <a:pt x="11683" y="6975"/>
                    <a:pt x="6643" y="1"/>
                    <a:pt x="544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31;p73">
              <a:extLst>
                <a:ext uri="{FF2B5EF4-FFF2-40B4-BE49-F238E27FC236}">
                  <a16:creationId xmlns:a16="http://schemas.microsoft.com/office/drawing/2014/main" id="{B624C2CE-9601-4496-8753-FE4343BB0406}"/>
                </a:ext>
              </a:extLst>
            </p:cNvPr>
            <p:cNvSpPr/>
            <p:nvPr/>
          </p:nvSpPr>
          <p:spPr>
            <a:xfrm rot="940070">
              <a:off x="841231" y="3553792"/>
              <a:ext cx="125630" cy="113779"/>
            </a:xfrm>
            <a:custGeom>
              <a:avLst/>
              <a:gdLst/>
              <a:ahLst/>
              <a:cxnLst/>
              <a:rect l="l" t="t" r="r" b="b"/>
              <a:pathLst>
                <a:path w="8205" h="7431" extrusionOk="0">
                  <a:moveTo>
                    <a:pt x="2037" y="0"/>
                  </a:moveTo>
                  <a:lnTo>
                    <a:pt x="1" y="1393"/>
                  </a:lnTo>
                  <a:cubicBezTo>
                    <a:pt x="989" y="2536"/>
                    <a:pt x="2751" y="4203"/>
                    <a:pt x="3870" y="5179"/>
                  </a:cubicBezTo>
                  <a:cubicBezTo>
                    <a:pt x="4423" y="5661"/>
                    <a:pt x="6576" y="7430"/>
                    <a:pt x="7158" y="7430"/>
                  </a:cubicBezTo>
                  <a:cubicBezTo>
                    <a:pt x="7166" y="7430"/>
                    <a:pt x="7173" y="7430"/>
                    <a:pt x="7180" y="7430"/>
                  </a:cubicBezTo>
                  <a:cubicBezTo>
                    <a:pt x="7788" y="7370"/>
                    <a:pt x="8204" y="6715"/>
                    <a:pt x="7954" y="6239"/>
                  </a:cubicBezTo>
                  <a:cubicBezTo>
                    <a:pt x="7311" y="5013"/>
                    <a:pt x="5799" y="3965"/>
                    <a:pt x="4882" y="3096"/>
                  </a:cubicBezTo>
                  <a:cubicBezTo>
                    <a:pt x="3870" y="2119"/>
                    <a:pt x="2918" y="1084"/>
                    <a:pt x="2037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32;p73">
              <a:extLst>
                <a:ext uri="{FF2B5EF4-FFF2-40B4-BE49-F238E27FC236}">
                  <a16:creationId xmlns:a16="http://schemas.microsoft.com/office/drawing/2014/main" id="{EB3BAD4D-FA03-44BF-AE56-24EB60DE1A9C}"/>
                </a:ext>
              </a:extLst>
            </p:cNvPr>
            <p:cNvSpPr/>
            <p:nvPr/>
          </p:nvSpPr>
          <p:spPr>
            <a:xfrm rot="940070">
              <a:off x="879778" y="3559706"/>
              <a:ext cx="127253" cy="113611"/>
            </a:xfrm>
            <a:custGeom>
              <a:avLst/>
              <a:gdLst/>
              <a:ahLst/>
              <a:cxnLst/>
              <a:rect l="l" t="t" r="r" b="b"/>
              <a:pathLst>
                <a:path w="8311" h="7420" extrusionOk="0">
                  <a:moveTo>
                    <a:pt x="2262" y="1"/>
                  </a:moveTo>
                  <a:lnTo>
                    <a:pt x="0" y="1108"/>
                  </a:lnTo>
                  <a:cubicBezTo>
                    <a:pt x="1298" y="2537"/>
                    <a:pt x="2667" y="3882"/>
                    <a:pt x="4096" y="5168"/>
                  </a:cubicBezTo>
                  <a:cubicBezTo>
                    <a:pt x="4648" y="5650"/>
                    <a:pt x="6813" y="7419"/>
                    <a:pt x="7384" y="7419"/>
                  </a:cubicBezTo>
                  <a:cubicBezTo>
                    <a:pt x="7392" y="7419"/>
                    <a:pt x="7399" y="7419"/>
                    <a:pt x="7406" y="7418"/>
                  </a:cubicBezTo>
                  <a:cubicBezTo>
                    <a:pt x="7977" y="7371"/>
                    <a:pt x="8311" y="6751"/>
                    <a:pt x="8037" y="6263"/>
                  </a:cubicBezTo>
                  <a:cubicBezTo>
                    <a:pt x="7394" y="5025"/>
                    <a:pt x="6025" y="3965"/>
                    <a:pt x="5120" y="3084"/>
                  </a:cubicBezTo>
                  <a:cubicBezTo>
                    <a:pt x="4108" y="2108"/>
                    <a:pt x="3155" y="1084"/>
                    <a:pt x="226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33;p73">
              <a:extLst>
                <a:ext uri="{FF2B5EF4-FFF2-40B4-BE49-F238E27FC236}">
                  <a16:creationId xmlns:a16="http://schemas.microsoft.com/office/drawing/2014/main" id="{4E587A47-075E-4634-9643-6BEAA7220B76}"/>
                </a:ext>
              </a:extLst>
            </p:cNvPr>
            <p:cNvSpPr/>
            <p:nvPr/>
          </p:nvSpPr>
          <p:spPr>
            <a:xfrm rot="940070">
              <a:off x="907850" y="3534017"/>
              <a:ext cx="120149" cy="113611"/>
            </a:xfrm>
            <a:custGeom>
              <a:avLst/>
              <a:gdLst/>
              <a:ahLst/>
              <a:cxnLst/>
              <a:rect l="l" t="t" r="r" b="b"/>
              <a:pathLst>
                <a:path w="7847" h="7420" extrusionOk="0">
                  <a:moveTo>
                    <a:pt x="1810" y="1"/>
                  </a:moveTo>
                  <a:lnTo>
                    <a:pt x="1" y="1382"/>
                  </a:lnTo>
                  <a:cubicBezTo>
                    <a:pt x="1001" y="2525"/>
                    <a:pt x="2525" y="4192"/>
                    <a:pt x="3644" y="5168"/>
                  </a:cubicBezTo>
                  <a:cubicBezTo>
                    <a:pt x="4183" y="5660"/>
                    <a:pt x="6335" y="7420"/>
                    <a:pt x="6926" y="7420"/>
                  </a:cubicBezTo>
                  <a:cubicBezTo>
                    <a:pt x="6936" y="7420"/>
                    <a:pt x="6945" y="7419"/>
                    <a:pt x="6954" y="7418"/>
                  </a:cubicBezTo>
                  <a:cubicBezTo>
                    <a:pt x="7513" y="7383"/>
                    <a:pt x="7847" y="6763"/>
                    <a:pt x="7573" y="6263"/>
                  </a:cubicBezTo>
                  <a:cubicBezTo>
                    <a:pt x="6930" y="5037"/>
                    <a:pt x="5573" y="3965"/>
                    <a:pt x="4656" y="3084"/>
                  </a:cubicBezTo>
                  <a:cubicBezTo>
                    <a:pt x="3644" y="2120"/>
                    <a:pt x="2691" y="1084"/>
                    <a:pt x="1810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34;p73">
              <a:extLst>
                <a:ext uri="{FF2B5EF4-FFF2-40B4-BE49-F238E27FC236}">
                  <a16:creationId xmlns:a16="http://schemas.microsoft.com/office/drawing/2014/main" id="{A626D1C8-1EBC-4379-B7D6-28274461F880}"/>
                </a:ext>
              </a:extLst>
            </p:cNvPr>
            <p:cNvSpPr/>
            <p:nvPr/>
          </p:nvSpPr>
          <p:spPr>
            <a:xfrm rot="940070">
              <a:off x="941332" y="3523972"/>
              <a:ext cx="70203" cy="37972"/>
            </a:xfrm>
            <a:custGeom>
              <a:avLst/>
              <a:gdLst/>
              <a:ahLst/>
              <a:cxnLst/>
              <a:rect l="l" t="t" r="r" b="b"/>
              <a:pathLst>
                <a:path w="4585" h="2480" extrusionOk="0">
                  <a:moveTo>
                    <a:pt x="0" y="0"/>
                  </a:moveTo>
                  <a:lnTo>
                    <a:pt x="24" y="1679"/>
                  </a:lnTo>
                  <a:cubicBezTo>
                    <a:pt x="631" y="2036"/>
                    <a:pt x="1298" y="2286"/>
                    <a:pt x="2000" y="2405"/>
                  </a:cubicBezTo>
                  <a:cubicBezTo>
                    <a:pt x="2298" y="2455"/>
                    <a:pt x="2596" y="2480"/>
                    <a:pt x="2893" y="2480"/>
                  </a:cubicBezTo>
                  <a:cubicBezTo>
                    <a:pt x="2953" y="2480"/>
                    <a:pt x="3012" y="2479"/>
                    <a:pt x="3072" y="2477"/>
                  </a:cubicBezTo>
                  <a:cubicBezTo>
                    <a:pt x="3405" y="2477"/>
                    <a:pt x="3774" y="2477"/>
                    <a:pt x="4072" y="2322"/>
                  </a:cubicBezTo>
                  <a:cubicBezTo>
                    <a:pt x="4167" y="2274"/>
                    <a:pt x="4263" y="2191"/>
                    <a:pt x="4310" y="2096"/>
                  </a:cubicBezTo>
                  <a:cubicBezTo>
                    <a:pt x="4584" y="1572"/>
                    <a:pt x="4001" y="1036"/>
                    <a:pt x="3572" y="857"/>
                  </a:cubicBezTo>
                  <a:cubicBezTo>
                    <a:pt x="3108" y="667"/>
                    <a:pt x="2608" y="631"/>
                    <a:pt x="2120" y="5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35;p73">
              <a:extLst>
                <a:ext uri="{FF2B5EF4-FFF2-40B4-BE49-F238E27FC236}">
                  <a16:creationId xmlns:a16="http://schemas.microsoft.com/office/drawing/2014/main" id="{2E995B50-45BD-40EE-BC14-4BD80CF7D9E7}"/>
                </a:ext>
              </a:extLst>
            </p:cNvPr>
            <p:cNvSpPr/>
            <p:nvPr/>
          </p:nvSpPr>
          <p:spPr>
            <a:xfrm rot="940070">
              <a:off x="784414" y="3236885"/>
              <a:ext cx="226793" cy="424096"/>
            </a:xfrm>
            <a:custGeom>
              <a:avLst/>
              <a:gdLst/>
              <a:ahLst/>
              <a:cxnLst/>
              <a:rect l="l" t="t" r="r" b="b"/>
              <a:pathLst>
                <a:path w="14812" h="27698" extrusionOk="0">
                  <a:moveTo>
                    <a:pt x="4385" y="0"/>
                  </a:moveTo>
                  <a:cubicBezTo>
                    <a:pt x="4356" y="0"/>
                    <a:pt x="4326" y="9"/>
                    <a:pt x="4299" y="28"/>
                  </a:cubicBezTo>
                  <a:cubicBezTo>
                    <a:pt x="0" y="5540"/>
                    <a:pt x="965" y="13137"/>
                    <a:pt x="3810" y="18221"/>
                  </a:cubicBezTo>
                  <a:cubicBezTo>
                    <a:pt x="5894" y="21947"/>
                    <a:pt x="9323" y="24757"/>
                    <a:pt x="12395" y="27019"/>
                  </a:cubicBezTo>
                  <a:cubicBezTo>
                    <a:pt x="12835" y="27353"/>
                    <a:pt x="13383" y="27698"/>
                    <a:pt x="13847" y="27698"/>
                  </a:cubicBezTo>
                  <a:cubicBezTo>
                    <a:pt x="13943" y="27698"/>
                    <a:pt x="14038" y="27686"/>
                    <a:pt x="14121" y="27650"/>
                  </a:cubicBezTo>
                  <a:cubicBezTo>
                    <a:pt x="14419" y="27555"/>
                    <a:pt x="14633" y="27317"/>
                    <a:pt x="14705" y="27007"/>
                  </a:cubicBezTo>
                  <a:cubicBezTo>
                    <a:pt x="14812" y="26579"/>
                    <a:pt x="14586" y="26043"/>
                    <a:pt x="14109" y="25555"/>
                  </a:cubicBezTo>
                  <a:cubicBezTo>
                    <a:pt x="14084" y="25541"/>
                    <a:pt x="14058" y="25535"/>
                    <a:pt x="14034" y="25535"/>
                  </a:cubicBezTo>
                  <a:cubicBezTo>
                    <a:pt x="13934" y="25535"/>
                    <a:pt x="13859" y="25640"/>
                    <a:pt x="13907" y="25745"/>
                  </a:cubicBezTo>
                  <a:cubicBezTo>
                    <a:pt x="14312" y="26174"/>
                    <a:pt x="14502" y="26603"/>
                    <a:pt x="14431" y="26948"/>
                  </a:cubicBezTo>
                  <a:cubicBezTo>
                    <a:pt x="14383" y="27150"/>
                    <a:pt x="14228" y="27317"/>
                    <a:pt x="14026" y="27388"/>
                  </a:cubicBezTo>
                  <a:cubicBezTo>
                    <a:pt x="13974" y="27407"/>
                    <a:pt x="13918" y="27415"/>
                    <a:pt x="13859" y="27415"/>
                  </a:cubicBezTo>
                  <a:cubicBezTo>
                    <a:pt x="13414" y="27415"/>
                    <a:pt x="12793" y="26951"/>
                    <a:pt x="12562" y="26793"/>
                  </a:cubicBezTo>
                  <a:cubicBezTo>
                    <a:pt x="9514" y="24543"/>
                    <a:pt x="6120" y="21745"/>
                    <a:pt x="4060" y="18078"/>
                  </a:cubicBezTo>
                  <a:cubicBezTo>
                    <a:pt x="1251" y="13077"/>
                    <a:pt x="310" y="5612"/>
                    <a:pt x="4525" y="206"/>
                  </a:cubicBezTo>
                  <a:cubicBezTo>
                    <a:pt x="4571" y="96"/>
                    <a:pt x="4482" y="0"/>
                    <a:pt x="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36;p73">
              <a:extLst>
                <a:ext uri="{FF2B5EF4-FFF2-40B4-BE49-F238E27FC236}">
                  <a16:creationId xmlns:a16="http://schemas.microsoft.com/office/drawing/2014/main" id="{855C375C-4864-4CE9-9719-B3843C5628E5}"/>
                </a:ext>
              </a:extLst>
            </p:cNvPr>
            <p:cNvSpPr/>
            <p:nvPr/>
          </p:nvSpPr>
          <p:spPr>
            <a:xfrm rot="940070">
              <a:off x="921546" y="3603357"/>
              <a:ext cx="79681" cy="78318"/>
            </a:xfrm>
            <a:custGeom>
              <a:avLst/>
              <a:gdLst/>
              <a:ahLst/>
              <a:cxnLst/>
              <a:rect l="l" t="t" r="r" b="b"/>
              <a:pathLst>
                <a:path w="5204" h="5115" extrusionOk="0">
                  <a:moveTo>
                    <a:pt x="961" y="1"/>
                  </a:moveTo>
                  <a:cubicBezTo>
                    <a:pt x="917" y="1"/>
                    <a:pt x="873" y="19"/>
                    <a:pt x="846" y="54"/>
                  </a:cubicBezTo>
                  <a:cubicBezTo>
                    <a:pt x="798" y="113"/>
                    <a:pt x="810" y="197"/>
                    <a:pt x="869" y="244"/>
                  </a:cubicBezTo>
                  <a:cubicBezTo>
                    <a:pt x="1250" y="554"/>
                    <a:pt x="1893" y="1090"/>
                    <a:pt x="2512" y="1613"/>
                  </a:cubicBezTo>
                  <a:cubicBezTo>
                    <a:pt x="3191" y="2197"/>
                    <a:pt x="3906" y="2792"/>
                    <a:pt x="4298" y="3090"/>
                  </a:cubicBezTo>
                  <a:cubicBezTo>
                    <a:pt x="4727" y="3435"/>
                    <a:pt x="4894" y="3733"/>
                    <a:pt x="4882" y="4197"/>
                  </a:cubicBezTo>
                  <a:cubicBezTo>
                    <a:pt x="4870" y="4376"/>
                    <a:pt x="4810" y="4554"/>
                    <a:pt x="4715" y="4709"/>
                  </a:cubicBezTo>
                  <a:cubicBezTo>
                    <a:pt x="4594" y="4792"/>
                    <a:pt x="4459" y="4832"/>
                    <a:pt x="4322" y="4832"/>
                  </a:cubicBezTo>
                  <a:cubicBezTo>
                    <a:pt x="4243" y="4832"/>
                    <a:pt x="4163" y="4819"/>
                    <a:pt x="4084" y="4792"/>
                  </a:cubicBezTo>
                  <a:cubicBezTo>
                    <a:pt x="3834" y="4709"/>
                    <a:pt x="3596" y="4590"/>
                    <a:pt x="3394" y="4435"/>
                  </a:cubicBezTo>
                  <a:cubicBezTo>
                    <a:pt x="2763" y="4007"/>
                    <a:pt x="512" y="2006"/>
                    <a:pt x="250" y="1780"/>
                  </a:cubicBezTo>
                  <a:cubicBezTo>
                    <a:pt x="223" y="1753"/>
                    <a:pt x="192" y="1741"/>
                    <a:pt x="160" y="1741"/>
                  </a:cubicBezTo>
                  <a:cubicBezTo>
                    <a:pt x="120" y="1741"/>
                    <a:pt x="81" y="1759"/>
                    <a:pt x="48" y="1792"/>
                  </a:cubicBezTo>
                  <a:cubicBezTo>
                    <a:pt x="0" y="1852"/>
                    <a:pt x="0" y="1935"/>
                    <a:pt x="60" y="1994"/>
                  </a:cubicBezTo>
                  <a:cubicBezTo>
                    <a:pt x="477" y="2364"/>
                    <a:pt x="2596" y="4245"/>
                    <a:pt x="3239" y="4673"/>
                  </a:cubicBezTo>
                  <a:cubicBezTo>
                    <a:pt x="3465" y="4840"/>
                    <a:pt x="3727" y="4983"/>
                    <a:pt x="4013" y="5066"/>
                  </a:cubicBezTo>
                  <a:cubicBezTo>
                    <a:pt x="4108" y="5102"/>
                    <a:pt x="4215" y="5114"/>
                    <a:pt x="4322" y="5114"/>
                  </a:cubicBezTo>
                  <a:cubicBezTo>
                    <a:pt x="4337" y="5115"/>
                    <a:pt x="4351" y="5115"/>
                    <a:pt x="4365" y="5115"/>
                  </a:cubicBezTo>
                  <a:cubicBezTo>
                    <a:pt x="4576" y="5115"/>
                    <a:pt x="4774" y="5034"/>
                    <a:pt x="4941" y="4911"/>
                  </a:cubicBezTo>
                  <a:cubicBezTo>
                    <a:pt x="4953" y="4900"/>
                    <a:pt x="4953" y="4888"/>
                    <a:pt x="4965" y="4876"/>
                  </a:cubicBezTo>
                  <a:cubicBezTo>
                    <a:pt x="5096" y="4661"/>
                    <a:pt x="5168" y="4435"/>
                    <a:pt x="5179" y="4197"/>
                  </a:cubicBezTo>
                  <a:cubicBezTo>
                    <a:pt x="5203" y="3554"/>
                    <a:pt x="4918" y="3197"/>
                    <a:pt x="4477" y="2864"/>
                  </a:cubicBezTo>
                  <a:cubicBezTo>
                    <a:pt x="4096" y="2566"/>
                    <a:pt x="3382" y="1971"/>
                    <a:pt x="2691" y="1387"/>
                  </a:cubicBezTo>
                  <a:cubicBezTo>
                    <a:pt x="2072" y="875"/>
                    <a:pt x="1429" y="328"/>
                    <a:pt x="1048" y="30"/>
                  </a:cubicBezTo>
                  <a:cubicBezTo>
                    <a:pt x="1023" y="10"/>
                    <a:pt x="992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37;p73">
              <a:extLst>
                <a:ext uri="{FF2B5EF4-FFF2-40B4-BE49-F238E27FC236}">
                  <a16:creationId xmlns:a16="http://schemas.microsoft.com/office/drawing/2014/main" id="{84B5A66E-CC36-483C-BB0B-85106E1EF196}"/>
                </a:ext>
              </a:extLst>
            </p:cNvPr>
            <p:cNvSpPr/>
            <p:nvPr/>
          </p:nvSpPr>
          <p:spPr>
            <a:xfrm rot="940070">
              <a:off x="934476" y="3526238"/>
              <a:ext cx="94073" cy="126090"/>
            </a:xfrm>
            <a:custGeom>
              <a:avLst/>
              <a:gdLst/>
              <a:ahLst/>
              <a:cxnLst/>
              <a:rect l="l" t="t" r="r" b="b"/>
              <a:pathLst>
                <a:path w="6144" h="8235" extrusionOk="0">
                  <a:moveTo>
                    <a:pt x="160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cubicBezTo>
                    <a:pt x="453" y="376"/>
                    <a:pt x="774" y="447"/>
                    <a:pt x="1072" y="518"/>
                  </a:cubicBezTo>
                  <a:cubicBezTo>
                    <a:pt x="1405" y="602"/>
                    <a:pt x="1751" y="673"/>
                    <a:pt x="2120" y="792"/>
                  </a:cubicBezTo>
                  <a:cubicBezTo>
                    <a:pt x="2227" y="816"/>
                    <a:pt x="2334" y="852"/>
                    <a:pt x="2441" y="876"/>
                  </a:cubicBezTo>
                  <a:cubicBezTo>
                    <a:pt x="2929" y="1007"/>
                    <a:pt x="3394" y="1138"/>
                    <a:pt x="3715" y="1459"/>
                  </a:cubicBezTo>
                  <a:cubicBezTo>
                    <a:pt x="3846" y="1602"/>
                    <a:pt x="3906" y="1792"/>
                    <a:pt x="3870" y="1983"/>
                  </a:cubicBezTo>
                  <a:cubicBezTo>
                    <a:pt x="3846" y="2102"/>
                    <a:pt x="3763" y="2209"/>
                    <a:pt x="3656" y="2245"/>
                  </a:cubicBezTo>
                  <a:cubicBezTo>
                    <a:pt x="3254" y="2405"/>
                    <a:pt x="2929" y="2454"/>
                    <a:pt x="2579" y="2454"/>
                  </a:cubicBezTo>
                  <a:cubicBezTo>
                    <a:pt x="2357" y="2454"/>
                    <a:pt x="2125" y="2435"/>
                    <a:pt x="1858" y="2412"/>
                  </a:cubicBezTo>
                  <a:lnTo>
                    <a:pt x="1560" y="2388"/>
                  </a:lnTo>
                  <a:cubicBezTo>
                    <a:pt x="1551" y="2386"/>
                    <a:pt x="1542" y="2385"/>
                    <a:pt x="1533" y="2385"/>
                  </a:cubicBezTo>
                  <a:cubicBezTo>
                    <a:pt x="1474" y="2385"/>
                    <a:pt x="1426" y="2419"/>
                    <a:pt x="1405" y="2471"/>
                  </a:cubicBezTo>
                  <a:cubicBezTo>
                    <a:pt x="1382" y="2531"/>
                    <a:pt x="1393" y="2590"/>
                    <a:pt x="1441" y="2638"/>
                  </a:cubicBezTo>
                  <a:cubicBezTo>
                    <a:pt x="1834" y="3007"/>
                    <a:pt x="2191" y="3328"/>
                    <a:pt x="2525" y="3638"/>
                  </a:cubicBezTo>
                  <a:cubicBezTo>
                    <a:pt x="3668" y="4686"/>
                    <a:pt x="4560" y="5507"/>
                    <a:pt x="5656" y="6888"/>
                  </a:cubicBezTo>
                  <a:cubicBezTo>
                    <a:pt x="5787" y="7079"/>
                    <a:pt x="5858" y="7305"/>
                    <a:pt x="5823" y="7531"/>
                  </a:cubicBezTo>
                  <a:cubicBezTo>
                    <a:pt x="5823" y="7615"/>
                    <a:pt x="5787" y="7698"/>
                    <a:pt x="5739" y="7781"/>
                  </a:cubicBezTo>
                  <a:cubicBezTo>
                    <a:pt x="5650" y="7911"/>
                    <a:pt x="5479" y="7947"/>
                    <a:pt x="5326" y="7947"/>
                  </a:cubicBezTo>
                  <a:cubicBezTo>
                    <a:pt x="5213" y="7947"/>
                    <a:pt x="5111" y="7927"/>
                    <a:pt x="5061" y="7912"/>
                  </a:cubicBezTo>
                  <a:cubicBezTo>
                    <a:pt x="4620" y="7829"/>
                    <a:pt x="3441" y="7162"/>
                    <a:pt x="2834" y="6674"/>
                  </a:cubicBezTo>
                  <a:cubicBezTo>
                    <a:pt x="2813" y="6644"/>
                    <a:pt x="2787" y="6631"/>
                    <a:pt x="2760" y="6631"/>
                  </a:cubicBezTo>
                  <a:cubicBezTo>
                    <a:pt x="2649" y="6631"/>
                    <a:pt x="2521" y="6843"/>
                    <a:pt x="2655" y="6900"/>
                  </a:cubicBezTo>
                  <a:cubicBezTo>
                    <a:pt x="3310" y="7436"/>
                    <a:pt x="4525" y="8103"/>
                    <a:pt x="5001" y="8198"/>
                  </a:cubicBezTo>
                  <a:cubicBezTo>
                    <a:pt x="5108" y="8222"/>
                    <a:pt x="5215" y="8234"/>
                    <a:pt x="5322" y="8234"/>
                  </a:cubicBezTo>
                  <a:cubicBezTo>
                    <a:pt x="5335" y="8234"/>
                    <a:pt x="5348" y="8235"/>
                    <a:pt x="5360" y="8235"/>
                  </a:cubicBezTo>
                  <a:cubicBezTo>
                    <a:pt x="5597" y="8235"/>
                    <a:pt x="5830" y="8128"/>
                    <a:pt x="5977" y="7936"/>
                  </a:cubicBezTo>
                  <a:cubicBezTo>
                    <a:pt x="6061" y="7829"/>
                    <a:pt x="6096" y="7698"/>
                    <a:pt x="6108" y="7555"/>
                  </a:cubicBezTo>
                  <a:cubicBezTo>
                    <a:pt x="6144" y="7257"/>
                    <a:pt x="6073" y="6948"/>
                    <a:pt x="5882" y="6710"/>
                  </a:cubicBezTo>
                  <a:cubicBezTo>
                    <a:pt x="4775" y="5317"/>
                    <a:pt x="3870" y="4483"/>
                    <a:pt x="2727" y="3436"/>
                  </a:cubicBezTo>
                  <a:cubicBezTo>
                    <a:pt x="2477" y="3209"/>
                    <a:pt x="2215" y="2959"/>
                    <a:pt x="1941" y="2709"/>
                  </a:cubicBezTo>
                  <a:lnTo>
                    <a:pt x="1941" y="2709"/>
                  </a:lnTo>
                  <a:cubicBezTo>
                    <a:pt x="2174" y="2726"/>
                    <a:pt x="2386" y="2742"/>
                    <a:pt x="2593" y="2742"/>
                  </a:cubicBezTo>
                  <a:cubicBezTo>
                    <a:pt x="2967" y="2742"/>
                    <a:pt x="3325" y="2691"/>
                    <a:pt x="3763" y="2507"/>
                  </a:cubicBezTo>
                  <a:cubicBezTo>
                    <a:pt x="3965" y="2435"/>
                    <a:pt x="4108" y="2257"/>
                    <a:pt x="4156" y="2042"/>
                  </a:cubicBezTo>
                  <a:cubicBezTo>
                    <a:pt x="4203" y="1757"/>
                    <a:pt x="4120" y="1471"/>
                    <a:pt x="3929" y="1257"/>
                  </a:cubicBezTo>
                  <a:cubicBezTo>
                    <a:pt x="3548" y="876"/>
                    <a:pt x="3025" y="733"/>
                    <a:pt x="2513" y="602"/>
                  </a:cubicBezTo>
                  <a:cubicBezTo>
                    <a:pt x="2405" y="578"/>
                    <a:pt x="2310" y="542"/>
                    <a:pt x="2203" y="518"/>
                  </a:cubicBezTo>
                  <a:cubicBezTo>
                    <a:pt x="1822" y="399"/>
                    <a:pt x="1477" y="316"/>
                    <a:pt x="1143" y="245"/>
                  </a:cubicBezTo>
                  <a:cubicBezTo>
                    <a:pt x="834" y="173"/>
                    <a:pt x="524" y="102"/>
                    <a:pt x="203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38;p73">
              <a:extLst>
                <a:ext uri="{FF2B5EF4-FFF2-40B4-BE49-F238E27FC236}">
                  <a16:creationId xmlns:a16="http://schemas.microsoft.com/office/drawing/2014/main" id="{DE999D21-F35D-4B7B-86E3-6BFFA502DBC4}"/>
                </a:ext>
              </a:extLst>
            </p:cNvPr>
            <p:cNvSpPr/>
            <p:nvPr/>
          </p:nvSpPr>
          <p:spPr>
            <a:xfrm rot="940070">
              <a:off x="1533517" y="3352538"/>
              <a:ext cx="303181" cy="260325"/>
            </a:xfrm>
            <a:custGeom>
              <a:avLst/>
              <a:gdLst/>
              <a:ahLst/>
              <a:cxnLst/>
              <a:rect l="l" t="t" r="r" b="b"/>
              <a:pathLst>
                <a:path w="19801" h="17002" extrusionOk="0">
                  <a:moveTo>
                    <a:pt x="4578" y="0"/>
                  </a:moveTo>
                  <a:cubicBezTo>
                    <a:pt x="3873" y="0"/>
                    <a:pt x="3748" y="1942"/>
                    <a:pt x="2953" y="3488"/>
                  </a:cubicBezTo>
                  <a:cubicBezTo>
                    <a:pt x="1810" y="5679"/>
                    <a:pt x="1" y="7608"/>
                    <a:pt x="548" y="7905"/>
                  </a:cubicBezTo>
                  <a:cubicBezTo>
                    <a:pt x="6097" y="10930"/>
                    <a:pt x="12419" y="15144"/>
                    <a:pt x="16955" y="17002"/>
                  </a:cubicBezTo>
                  <a:lnTo>
                    <a:pt x="19801" y="12168"/>
                  </a:lnTo>
                  <a:cubicBezTo>
                    <a:pt x="15395" y="7489"/>
                    <a:pt x="10383" y="3417"/>
                    <a:pt x="4870" y="95"/>
                  </a:cubicBezTo>
                  <a:cubicBezTo>
                    <a:pt x="4762" y="30"/>
                    <a:pt x="4666" y="0"/>
                    <a:pt x="457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39;p73">
              <a:extLst>
                <a:ext uri="{FF2B5EF4-FFF2-40B4-BE49-F238E27FC236}">
                  <a16:creationId xmlns:a16="http://schemas.microsoft.com/office/drawing/2014/main" id="{34612266-33DC-4448-A63F-7E2FDA665500}"/>
                </a:ext>
              </a:extLst>
            </p:cNvPr>
            <p:cNvSpPr/>
            <p:nvPr/>
          </p:nvSpPr>
          <p:spPr>
            <a:xfrm rot="940070">
              <a:off x="1810169" y="3607327"/>
              <a:ext cx="127835" cy="103000"/>
            </a:xfrm>
            <a:custGeom>
              <a:avLst/>
              <a:gdLst/>
              <a:ahLst/>
              <a:cxnLst/>
              <a:rect l="l" t="t" r="r" b="b"/>
              <a:pathLst>
                <a:path w="8349" h="6727" extrusionOk="0">
                  <a:moveTo>
                    <a:pt x="953" y="0"/>
                  </a:moveTo>
                  <a:lnTo>
                    <a:pt x="0" y="2274"/>
                  </a:lnTo>
                  <a:cubicBezTo>
                    <a:pt x="1239" y="2929"/>
                    <a:pt x="2429" y="3655"/>
                    <a:pt x="3584" y="4453"/>
                  </a:cubicBezTo>
                  <a:cubicBezTo>
                    <a:pt x="4632" y="5167"/>
                    <a:pt x="5942" y="6299"/>
                    <a:pt x="7275" y="6691"/>
                  </a:cubicBezTo>
                  <a:cubicBezTo>
                    <a:pt x="7353" y="6715"/>
                    <a:pt x="7431" y="6726"/>
                    <a:pt x="7507" y="6726"/>
                  </a:cubicBezTo>
                  <a:cubicBezTo>
                    <a:pt x="7964" y="6726"/>
                    <a:pt x="8348" y="6324"/>
                    <a:pt x="8287" y="5834"/>
                  </a:cubicBezTo>
                  <a:cubicBezTo>
                    <a:pt x="8240" y="5298"/>
                    <a:pt x="6025" y="3489"/>
                    <a:pt x="5430" y="3036"/>
                  </a:cubicBezTo>
                  <a:cubicBezTo>
                    <a:pt x="4251" y="2143"/>
                    <a:pt x="2263" y="738"/>
                    <a:pt x="953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40;p73">
              <a:extLst>
                <a:ext uri="{FF2B5EF4-FFF2-40B4-BE49-F238E27FC236}">
                  <a16:creationId xmlns:a16="http://schemas.microsoft.com/office/drawing/2014/main" id="{6B419C4C-F123-45EC-A5C8-7DEC814AAB8B}"/>
                </a:ext>
              </a:extLst>
            </p:cNvPr>
            <p:cNvSpPr/>
            <p:nvPr/>
          </p:nvSpPr>
          <p:spPr>
            <a:xfrm rot="940070">
              <a:off x="1802295" y="3646266"/>
              <a:ext cx="128019" cy="105572"/>
            </a:xfrm>
            <a:custGeom>
              <a:avLst/>
              <a:gdLst/>
              <a:ahLst/>
              <a:cxnLst/>
              <a:rect l="l" t="t" r="r" b="b"/>
              <a:pathLst>
                <a:path w="8361" h="6895" extrusionOk="0">
                  <a:moveTo>
                    <a:pt x="644" y="1"/>
                  </a:moveTo>
                  <a:lnTo>
                    <a:pt x="1" y="2454"/>
                  </a:lnTo>
                  <a:cubicBezTo>
                    <a:pt x="1239" y="3108"/>
                    <a:pt x="2442" y="3835"/>
                    <a:pt x="3596" y="4632"/>
                  </a:cubicBezTo>
                  <a:cubicBezTo>
                    <a:pt x="4632" y="5347"/>
                    <a:pt x="5954" y="6478"/>
                    <a:pt x="7287" y="6859"/>
                  </a:cubicBezTo>
                  <a:cubicBezTo>
                    <a:pt x="7367" y="6883"/>
                    <a:pt x="7447" y="6894"/>
                    <a:pt x="7524" y="6894"/>
                  </a:cubicBezTo>
                  <a:cubicBezTo>
                    <a:pt x="7978" y="6894"/>
                    <a:pt x="8360" y="6502"/>
                    <a:pt x="8299" y="6013"/>
                  </a:cubicBezTo>
                  <a:cubicBezTo>
                    <a:pt x="8240" y="5466"/>
                    <a:pt x="6037" y="3668"/>
                    <a:pt x="5442" y="3216"/>
                  </a:cubicBezTo>
                  <a:cubicBezTo>
                    <a:pt x="3894" y="2061"/>
                    <a:pt x="2299" y="989"/>
                    <a:pt x="644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41;p73">
              <a:extLst>
                <a:ext uri="{FF2B5EF4-FFF2-40B4-BE49-F238E27FC236}">
                  <a16:creationId xmlns:a16="http://schemas.microsoft.com/office/drawing/2014/main" id="{F04908B9-61B1-4E12-81A5-CD9AAC86265A}"/>
                </a:ext>
              </a:extLst>
            </p:cNvPr>
            <p:cNvSpPr/>
            <p:nvPr/>
          </p:nvSpPr>
          <p:spPr>
            <a:xfrm rot="940070">
              <a:off x="1769482" y="3663046"/>
              <a:ext cx="127835" cy="99494"/>
            </a:xfrm>
            <a:custGeom>
              <a:avLst/>
              <a:gdLst/>
              <a:ahLst/>
              <a:cxnLst/>
              <a:rect l="l" t="t" r="r" b="b"/>
              <a:pathLst>
                <a:path w="8349" h="6498" extrusionOk="0">
                  <a:moveTo>
                    <a:pt x="988" y="1"/>
                  </a:moveTo>
                  <a:lnTo>
                    <a:pt x="0" y="2049"/>
                  </a:lnTo>
                  <a:cubicBezTo>
                    <a:pt x="1238" y="2704"/>
                    <a:pt x="2429" y="3430"/>
                    <a:pt x="3584" y="4228"/>
                  </a:cubicBezTo>
                  <a:cubicBezTo>
                    <a:pt x="4632" y="4942"/>
                    <a:pt x="5941" y="6073"/>
                    <a:pt x="7275" y="6466"/>
                  </a:cubicBezTo>
                  <a:cubicBezTo>
                    <a:pt x="7350" y="6487"/>
                    <a:pt x="7425" y="6497"/>
                    <a:pt x="7498" y="6497"/>
                  </a:cubicBezTo>
                  <a:cubicBezTo>
                    <a:pt x="7958" y="6497"/>
                    <a:pt x="8348" y="6102"/>
                    <a:pt x="8287" y="5609"/>
                  </a:cubicBezTo>
                  <a:cubicBezTo>
                    <a:pt x="8227" y="5073"/>
                    <a:pt x="6025" y="3263"/>
                    <a:pt x="5429" y="2811"/>
                  </a:cubicBezTo>
                  <a:cubicBezTo>
                    <a:pt x="4239" y="1918"/>
                    <a:pt x="2298" y="751"/>
                    <a:pt x="988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2;p73">
              <a:extLst>
                <a:ext uri="{FF2B5EF4-FFF2-40B4-BE49-F238E27FC236}">
                  <a16:creationId xmlns:a16="http://schemas.microsoft.com/office/drawing/2014/main" id="{64F097D5-B533-4E7A-AAA5-DCAB8A6E4DB1}"/>
                </a:ext>
              </a:extLst>
            </p:cNvPr>
            <p:cNvSpPr/>
            <p:nvPr/>
          </p:nvSpPr>
          <p:spPr>
            <a:xfrm rot="940070">
              <a:off x="1758363" y="3670483"/>
              <a:ext cx="48507" cy="65242"/>
            </a:xfrm>
            <a:custGeom>
              <a:avLst/>
              <a:gdLst/>
              <a:ahLst/>
              <a:cxnLst/>
              <a:rect l="l" t="t" r="r" b="b"/>
              <a:pathLst>
                <a:path w="3168" h="4261" extrusionOk="0">
                  <a:moveTo>
                    <a:pt x="1643" y="1"/>
                  </a:moveTo>
                  <a:lnTo>
                    <a:pt x="0" y="322"/>
                  </a:lnTo>
                  <a:lnTo>
                    <a:pt x="917" y="2287"/>
                  </a:lnTo>
                  <a:cubicBezTo>
                    <a:pt x="1131" y="2739"/>
                    <a:pt x="1262" y="3227"/>
                    <a:pt x="1548" y="3644"/>
                  </a:cubicBezTo>
                  <a:cubicBezTo>
                    <a:pt x="1733" y="3926"/>
                    <a:pt x="2140" y="4260"/>
                    <a:pt x="2522" y="4260"/>
                  </a:cubicBezTo>
                  <a:cubicBezTo>
                    <a:pt x="2657" y="4260"/>
                    <a:pt x="2788" y="4219"/>
                    <a:pt x="2905" y="4120"/>
                  </a:cubicBezTo>
                  <a:cubicBezTo>
                    <a:pt x="2989" y="4049"/>
                    <a:pt x="3048" y="3954"/>
                    <a:pt x="3084" y="3835"/>
                  </a:cubicBezTo>
                  <a:cubicBezTo>
                    <a:pt x="3167" y="3513"/>
                    <a:pt x="3096" y="3156"/>
                    <a:pt x="3036" y="2823"/>
                  </a:cubicBezTo>
                  <a:cubicBezTo>
                    <a:pt x="2965" y="2477"/>
                    <a:pt x="2870" y="2132"/>
                    <a:pt x="2739" y="1799"/>
                  </a:cubicBezTo>
                  <a:cubicBezTo>
                    <a:pt x="2489" y="1132"/>
                    <a:pt x="2119" y="525"/>
                    <a:pt x="1643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43;p73">
              <a:extLst>
                <a:ext uri="{FF2B5EF4-FFF2-40B4-BE49-F238E27FC236}">
                  <a16:creationId xmlns:a16="http://schemas.microsoft.com/office/drawing/2014/main" id="{185693F1-5FD0-4908-ABDD-E3A04ABC3D4A}"/>
                </a:ext>
              </a:extLst>
            </p:cNvPr>
            <p:cNvSpPr/>
            <p:nvPr/>
          </p:nvSpPr>
          <p:spPr>
            <a:xfrm rot="940070">
              <a:off x="1726958" y="3558569"/>
              <a:ext cx="135276" cy="134740"/>
            </a:xfrm>
            <a:custGeom>
              <a:avLst/>
              <a:gdLst/>
              <a:ahLst/>
              <a:cxnLst/>
              <a:rect l="l" t="t" r="r" b="b"/>
              <a:pathLst>
                <a:path w="8835" h="8800" extrusionOk="0">
                  <a:moveTo>
                    <a:pt x="3906" y="1"/>
                  </a:moveTo>
                  <a:cubicBezTo>
                    <a:pt x="2727" y="1632"/>
                    <a:pt x="1179" y="2906"/>
                    <a:pt x="0" y="4537"/>
                  </a:cubicBezTo>
                  <a:cubicBezTo>
                    <a:pt x="2179" y="6204"/>
                    <a:pt x="2834" y="7156"/>
                    <a:pt x="3906" y="8799"/>
                  </a:cubicBezTo>
                  <a:cubicBezTo>
                    <a:pt x="5465" y="8228"/>
                    <a:pt x="7192" y="7668"/>
                    <a:pt x="8835" y="7371"/>
                  </a:cubicBezTo>
                  <a:lnTo>
                    <a:pt x="8513" y="2941"/>
                  </a:lnTo>
                  <a:cubicBezTo>
                    <a:pt x="7180" y="1763"/>
                    <a:pt x="5465" y="858"/>
                    <a:pt x="390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44;p73">
              <a:extLst>
                <a:ext uri="{FF2B5EF4-FFF2-40B4-BE49-F238E27FC236}">
                  <a16:creationId xmlns:a16="http://schemas.microsoft.com/office/drawing/2014/main" id="{8B2DA23B-E4E8-4902-9714-06A12E0461F0}"/>
                </a:ext>
              </a:extLst>
            </p:cNvPr>
            <p:cNvSpPr/>
            <p:nvPr/>
          </p:nvSpPr>
          <p:spPr>
            <a:xfrm rot="940070">
              <a:off x="1513302" y="3489806"/>
              <a:ext cx="408999" cy="239777"/>
            </a:xfrm>
            <a:custGeom>
              <a:avLst/>
              <a:gdLst/>
              <a:ahLst/>
              <a:cxnLst/>
              <a:rect l="l" t="t" r="r" b="b"/>
              <a:pathLst>
                <a:path w="26712" h="15660" extrusionOk="0">
                  <a:moveTo>
                    <a:pt x="196" y="1"/>
                  </a:moveTo>
                  <a:cubicBezTo>
                    <a:pt x="68" y="1"/>
                    <a:pt x="1" y="175"/>
                    <a:pt x="113" y="265"/>
                  </a:cubicBezTo>
                  <a:cubicBezTo>
                    <a:pt x="1125" y="705"/>
                    <a:pt x="2113" y="1217"/>
                    <a:pt x="3066" y="1789"/>
                  </a:cubicBezTo>
                  <a:lnTo>
                    <a:pt x="15043" y="8671"/>
                  </a:lnTo>
                  <a:cubicBezTo>
                    <a:pt x="16151" y="9302"/>
                    <a:pt x="16710" y="10242"/>
                    <a:pt x="17365" y="11326"/>
                  </a:cubicBezTo>
                  <a:cubicBezTo>
                    <a:pt x="17520" y="11564"/>
                    <a:pt x="17663" y="11814"/>
                    <a:pt x="17818" y="12052"/>
                  </a:cubicBezTo>
                  <a:cubicBezTo>
                    <a:pt x="18008" y="12362"/>
                    <a:pt x="18175" y="12695"/>
                    <a:pt x="18342" y="13005"/>
                  </a:cubicBezTo>
                  <a:cubicBezTo>
                    <a:pt x="18461" y="13231"/>
                    <a:pt x="18568" y="13457"/>
                    <a:pt x="18699" y="13671"/>
                  </a:cubicBezTo>
                  <a:cubicBezTo>
                    <a:pt x="18734" y="13731"/>
                    <a:pt x="18770" y="13790"/>
                    <a:pt x="18806" y="13862"/>
                  </a:cubicBezTo>
                  <a:cubicBezTo>
                    <a:pt x="18996" y="14219"/>
                    <a:pt x="19223" y="14636"/>
                    <a:pt x="19615" y="14850"/>
                  </a:cubicBezTo>
                  <a:cubicBezTo>
                    <a:pt x="19734" y="14918"/>
                    <a:pt x="19871" y="14954"/>
                    <a:pt x="20010" y="14954"/>
                  </a:cubicBezTo>
                  <a:cubicBezTo>
                    <a:pt x="20137" y="14954"/>
                    <a:pt x="20264" y="14924"/>
                    <a:pt x="20377" y="14862"/>
                  </a:cubicBezTo>
                  <a:cubicBezTo>
                    <a:pt x="20628" y="14707"/>
                    <a:pt x="20794" y="14421"/>
                    <a:pt x="20794" y="14112"/>
                  </a:cubicBezTo>
                  <a:cubicBezTo>
                    <a:pt x="20818" y="13600"/>
                    <a:pt x="20758" y="13088"/>
                    <a:pt x="20604" y="12600"/>
                  </a:cubicBezTo>
                  <a:lnTo>
                    <a:pt x="20604" y="12600"/>
                  </a:lnTo>
                  <a:cubicBezTo>
                    <a:pt x="21342" y="13195"/>
                    <a:pt x="22628" y="14159"/>
                    <a:pt x="22652" y="14171"/>
                  </a:cubicBezTo>
                  <a:cubicBezTo>
                    <a:pt x="23545" y="14814"/>
                    <a:pt x="24509" y="15433"/>
                    <a:pt x="25533" y="15648"/>
                  </a:cubicBezTo>
                  <a:cubicBezTo>
                    <a:pt x="25581" y="15648"/>
                    <a:pt x="25652" y="15660"/>
                    <a:pt x="25711" y="15660"/>
                  </a:cubicBezTo>
                  <a:cubicBezTo>
                    <a:pt x="26009" y="15660"/>
                    <a:pt x="26283" y="15517"/>
                    <a:pt x="26462" y="15279"/>
                  </a:cubicBezTo>
                  <a:cubicBezTo>
                    <a:pt x="26664" y="15029"/>
                    <a:pt x="26712" y="14683"/>
                    <a:pt x="26557" y="14386"/>
                  </a:cubicBezTo>
                  <a:cubicBezTo>
                    <a:pt x="26259" y="13767"/>
                    <a:pt x="24104" y="12112"/>
                    <a:pt x="23009" y="11314"/>
                  </a:cubicBezTo>
                  <a:cubicBezTo>
                    <a:pt x="22987" y="11288"/>
                    <a:pt x="22963" y="11278"/>
                    <a:pt x="22938" y="11278"/>
                  </a:cubicBezTo>
                  <a:cubicBezTo>
                    <a:pt x="22822" y="11278"/>
                    <a:pt x="22695" y="11503"/>
                    <a:pt x="22842" y="11552"/>
                  </a:cubicBezTo>
                  <a:cubicBezTo>
                    <a:pt x="24354" y="12635"/>
                    <a:pt x="26081" y="14052"/>
                    <a:pt x="26307" y="14517"/>
                  </a:cubicBezTo>
                  <a:cubicBezTo>
                    <a:pt x="26402" y="14707"/>
                    <a:pt x="26378" y="14933"/>
                    <a:pt x="26247" y="15112"/>
                  </a:cubicBezTo>
                  <a:cubicBezTo>
                    <a:pt x="26104" y="15276"/>
                    <a:pt x="25898" y="15369"/>
                    <a:pt x="25692" y="15369"/>
                  </a:cubicBezTo>
                  <a:cubicBezTo>
                    <a:pt x="25659" y="15369"/>
                    <a:pt x="25626" y="15367"/>
                    <a:pt x="25592" y="15362"/>
                  </a:cubicBezTo>
                  <a:cubicBezTo>
                    <a:pt x="24616" y="15160"/>
                    <a:pt x="23687" y="14552"/>
                    <a:pt x="22818" y="13933"/>
                  </a:cubicBezTo>
                  <a:cubicBezTo>
                    <a:pt x="22294" y="13540"/>
                    <a:pt x="20485" y="12171"/>
                    <a:pt x="20354" y="12004"/>
                  </a:cubicBezTo>
                  <a:cubicBezTo>
                    <a:pt x="20325" y="11972"/>
                    <a:pt x="20289" y="11958"/>
                    <a:pt x="20254" y="11958"/>
                  </a:cubicBezTo>
                  <a:cubicBezTo>
                    <a:pt x="20170" y="11958"/>
                    <a:pt x="20087" y="12035"/>
                    <a:pt x="20104" y="12135"/>
                  </a:cubicBezTo>
                  <a:cubicBezTo>
                    <a:pt x="20413" y="12743"/>
                    <a:pt x="20556" y="13421"/>
                    <a:pt x="20520" y="14100"/>
                  </a:cubicBezTo>
                  <a:cubicBezTo>
                    <a:pt x="20520" y="14302"/>
                    <a:pt x="20413" y="14493"/>
                    <a:pt x="20235" y="14600"/>
                  </a:cubicBezTo>
                  <a:cubicBezTo>
                    <a:pt x="20165" y="14638"/>
                    <a:pt x="20090" y="14656"/>
                    <a:pt x="20015" y="14656"/>
                  </a:cubicBezTo>
                  <a:cubicBezTo>
                    <a:pt x="19924" y="14656"/>
                    <a:pt x="19832" y="14629"/>
                    <a:pt x="19746" y="14576"/>
                  </a:cubicBezTo>
                  <a:cubicBezTo>
                    <a:pt x="19437" y="14409"/>
                    <a:pt x="19234" y="14040"/>
                    <a:pt x="19056" y="13707"/>
                  </a:cubicBezTo>
                  <a:cubicBezTo>
                    <a:pt x="19020" y="13647"/>
                    <a:pt x="18984" y="13576"/>
                    <a:pt x="18949" y="13517"/>
                  </a:cubicBezTo>
                  <a:cubicBezTo>
                    <a:pt x="18830" y="13314"/>
                    <a:pt x="18711" y="13088"/>
                    <a:pt x="18603" y="12862"/>
                  </a:cubicBezTo>
                  <a:cubicBezTo>
                    <a:pt x="18437" y="12540"/>
                    <a:pt x="18258" y="12207"/>
                    <a:pt x="18056" y="11885"/>
                  </a:cubicBezTo>
                  <a:cubicBezTo>
                    <a:pt x="17901" y="11647"/>
                    <a:pt x="17758" y="11409"/>
                    <a:pt x="17615" y="11171"/>
                  </a:cubicBezTo>
                  <a:cubicBezTo>
                    <a:pt x="16972" y="10099"/>
                    <a:pt x="16353" y="9087"/>
                    <a:pt x="15186" y="8421"/>
                  </a:cubicBezTo>
                  <a:lnTo>
                    <a:pt x="3209" y="1551"/>
                  </a:lnTo>
                  <a:cubicBezTo>
                    <a:pt x="2244" y="967"/>
                    <a:pt x="1244" y="455"/>
                    <a:pt x="220" y="3"/>
                  </a:cubicBezTo>
                  <a:cubicBezTo>
                    <a:pt x="212" y="2"/>
                    <a:pt x="204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45;p73">
              <a:extLst>
                <a:ext uri="{FF2B5EF4-FFF2-40B4-BE49-F238E27FC236}">
                  <a16:creationId xmlns:a16="http://schemas.microsoft.com/office/drawing/2014/main" id="{A1F27068-1EE0-4E58-9718-532DE169484D}"/>
                </a:ext>
              </a:extLst>
            </p:cNvPr>
            <p:cNvSpPr/>
            <p:nvPr/>
          </p:nvSpPr>
          <p:spPr>
            <a:xfrm rot="940070">
              <a:off x="1593693" y="3379572"/>
              <a:ext cx="380290" cy="302201"/>
            </a:xfrm>
            <a:custGeom>
              <a:avLst/>
              <a:gdLst/>
              <a:ahLst/>
              <a:cxnLst/>
              <a:rect l="l" t="t" r="r" b="b"/>
              <a:pathLst>
                <a:path w="24837" h="19737" extrusionOk="0">
                  <a:moveTo>
                    <a:pt x="191" y="0"/>
                  </a:moveTo>
                  <a:cubicBezTo>
                    <a:pt x="73" y="0"/>
                    <a:pt x="0" y="151"/>
                    <a:pt x="95" y="246"/>
                  </a:cubicBezTo>
                  <a:cubicBezTo>
                    <a:pt x="5584" y="3544"/>
                    <a:pt x="9549" y="7069"/>
                    <a:pt x="13763" y="10807"/>
                  </a:cubicBezTo>
                  <a:lnTo>
                    <a:pt x="14359" y="11343"/>
                  </a:lnTo>
                  <a:cubicBezTo>
                    <a:pt x="14906" y="11819"/>
                    <a:pt x="15526" y="12224"/>
                    <a:pt x="16180" y="12557"/>
                  </a:cubicBezTo>
                  <a:cubicBezTo>
                    <a:pt x="16419" y="12700"/>
                    <a:pt x="16680" y="12843"/>
                    <a:pt x="16942" y="13010"/>
                  </a:cubicBezTo>
                  <a:cubicBezTo>
                    <a:pt x="19300" y="14462"/>
                    <a:pt x="21526" y="16094"/>
                    <a:pt x="23622" y="17891"/>
                  </a:cubicBezTo>
                  <a:cubicBezTo>
                    <a:pt x="23979" y="18201"/>
                    <a:pt x="24479" y="18630"/>
                    <a:pt x="24336" y="18999"/>
                  </a:cubicBezTo>
                  <a:cubicBezTo>
                    <a:pt x="24217" y="19308"/>
                    <a:pt x="23848" y="19451"/>
                    <a:pt x="23562" y="19451"/>
                  </a:cubicBezTo>
                  <a:cubicBezTo>
                    <a:pt x="23265" y="19451"/>
                    <a:pt x="21503" y="18356"/>
                    <a:pt x="20931" y="17939"/>
                  </a:cubicBezTo>
                  <a:cubicBezTo>
                    <a:pt x="20909" y="17913"/>
                    <a:pt x="20884" y="17902"/>
                    <a:pt x="20858" y="17902"/>
                  </a:cubicBezTo>
                  <a:cubicBezTo>
                    <a:pt x="20743" y="17902"/>
                    <a:pt x="20619" y="18119"/>
                    <a:pt x="20764" y="18177"/>
                  </a:cubicBezTo>
                  <a:cubicBezTo>
                    <a:pt x="20943" y="18308"/>
                    <a:pt x="23074" y="19737"/>
                    <a:pt x="23562" y="19737"/>
                  </a:cubicBezTo>
                  <a:cubicBezTo>
                    <a:pt x="23955" y="19737"/>
                    <a:pt x="24431" y="19535"/>
                    <a:pt x="24610" y="19106"/>
                  </a:cubicBezTo>
                  <a:cubicBezTo>
                    <a:pt x="24836" y="18534"/>
                    <a:pt x="24217" y="18022"/>
                    <a:pt x="23800" y="17653"/>
                  </a:cubicBezTo>
                  <a:cubicBezTo>
                    <a:pt x="21693" y="15855"/>
                    <a:pt x="19455" y="14212"/>
                    <a:pt x="17097" y="12760"/>
                  </a:cubicBezTo>
                  <a:cubicBezTo>
                    <a:pt x="16835" y="12605"/>
                    <a:pt x="16573" y="12462"/>
                    <a:pt x="16323" y="12319"/>
                  </a:cubicBezTo>
                  <a:cubicBezTo>
                    <a:pt x="15692" y="11986"/>
                    <a:pt x="15085" y="11593"/>
                    <a:pt x="14549" y="11129"/>
                  </a:cubicBezTo>
                  <a:lnTo>
                    <a:pt x="13954" y="10593"/>
                  </a:lnTo>
                  <a:cubicBezTo>
                    <a:pt x="9739" y="6854"/>
                    <a:pt x="5751" y="3318"/>
                    <a:pt x="238" y="8"/>
                  </a:cubicBezTo>
                  <a:cubicBezTo>
                    <a:pt x="222" y="3"/>
                    <a:pt x="20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46;p73">
              <a:extLst>
                <a:ext uri="{FF2B5EF4-FFF2-40B4-BE49-F238E27FC236}">
                  <a16:creationId xmlns:a16="http://schemas.microsoft.com/office/drawing/2014/main" id="{89AD7FA7-28A2-48B6-89EA-A68DB3D626EA}"/>
                </a:ext>
              </a:extLst>
            </p:cNvPr>
            <p:cNvSpPr/>
            <p:nvPr/>
          </p:nvSpPr>
          <p:spPr>
            <a:xfrm rot="940070">
              <a:off x="1861777" y="3700631"/>
              <a:ext cx="62027" cy="60266"/>
            </a:xfrm>
            <a:custGeom>
              <a:avLst/>
              <a:gdLst/>
              <a:ahLst/>
              <a:cxnLst/>
              <a:rect l="l" t="t" r="r" b="b"/>
              <a:pathLst>
                <a:path w="4051" h="3936" extrusionOk="0">
                  <a:moveTo>
                    <a:pt x="1073" y="0"/>
                  </a:moveTo>
                  <a:cubicBezTo>
                    <a:pt x="962" y="0"/>
                    <a:pt x="834" y="220"/>
                    <a:pt x="979" y="268"/>
                  </a:cubicBezTo>
                  <a:cubicBezTo>
                    <a:pt x="1562" y="685"/>
                    <a:pt x="2657" y="1506"/>
                    <a:pt x="3336" y="2256"/>
                  </a:cubicBezTo>
                  <a:cubicBezTo>
                    <a:pt x="3491" y="2411"/>
                    <a:pt x="3610" y="2590"/>
                    <a:pt x="3681" y="2804"/>
                  </a:cubicBezTo>
                  <a:cubicBezTo>
                    <a:pt x="3753" y="2983"/>
                    <a:pt x="3741" y="3185"/>
                    <a:pt x="3634" y="3364"/>
                  </a:cubicBezTo>
                  <a:cubicBezTo>
                    <a:pt x="3498" y="3545"/>
                    <a:pt x="3276" y="3650"/>
                    <a:pt x="3040" y="3650"/>
                  </a:cubicBezTo>
                  <a:cubicBezTo>
                    <a:pt x="3028" y="3650"/>
                    <a:pt x="3015" y="3650"/>
                    <a:pt x="3003" y="3649"/>
                  </a:cubicBezTo>
                  <a:cubicBezTo>
                    <a:pt x="2729" y="3614"/>
                    <a:pt x="2455" y="3542"/>
                    <a:pt x="2217" y="3411"/>
                  </a:cubicBezTo>
                  <a:cubicBezTo>
                    <a:pt x="1550" y="3102"/>
                    <a:pt x="907" y="2721"/>
                    <a:pt x="312" y="2292"/>
                  </a:cubicBezTo>
                  <a:cubicBezTo>
                    <a:pt x="291" y="2263"/>
                    <a:pt x="266" y="2250"/>
                    <a:pt x="240" y="2250"/>
                  </a:cubicBezTo>
                  <a:cubicBezTo>
                    <a:pt x="129" y="2250"/>
                    <a:pt x="1" y="2470"/>
                    <a:pt x="145" y="2518"/>
                  </a:cubicBezTo>
                  <a:cubicBezTo>
                    <a:pt x="764" y="2959"/>
                    <a:pt x="1407" y="3352"/>
                    <a:pt x="2098" y="3661"/>
                  </a:cubicBezTo>
                  <a:cubicBezTo>
                    <a:pt x="2372" y="3816"/>
                    <a:pt x="2681" y="3899"/>
                    <a:pt x="2991" y="3935"/>
                  </a:cubicBezTo>
                  <a:lnTo>
                    <a:pt x="3038" y="3935"/>
                  </a:lnTo>
                  <a:cubicBezTo>
                    <a:pt x="3050" y="3936"/>
                    <a:pt x="3062" y="3936"/>
                    <a:pt x="3074" y="3936"/>
                  </a:cubicBezTo>
                  <a:cubicBezTo>
                    <a:pt x="3394" y="3936"/>
                    <a:pt x="3688" y="3782"/>
                    <a:pt x="3872" y="3518"/>
                  </a:cubicBezTo>
                  <a:cubicBezTo>
                    <a:pt x="4027" y="3268"/>
                    <a:pt x="4050" y="2983"/>
                    <a:pt x="3955" y="2709"/>
                  </a:cubicBezTo>
                  <a:cubicBezTo>
                    <a:pt x="3872" y="2471"/>
                    <a:pt x="3729" y="2244"/>
                    <a:pt x="3550" y="2066"/>
                  </a:cubicBezTo>
                  <a:cubicBezTo>
                    <a:pt x="2848" y="1292"/>
                    <a:pt x="1741" y="459"/>
                    <a:pt x="1145" y="42"/>
                  </a:cubicBezTo>
                  <a:cubicBezTo>
                    <a:pt x="1125" y="12"/>
                    <a:pt x="1100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47;p73">
              <a:extLst>
                <a:ext uri="{FF2B5EF4-FFF2-40B4-BE49-F238E27FC236}">
                  <a16:creationId xmlns:a16="http://schemas.microsoft.com/office/drawing/2014/main" id="{55CB37B3-B25D-42D7-A87F-93998D5F90FF}"/>
                </a:ext>
              </a:extLst>
            </p:cNvPr>
            <p:cNvSpPr/>
            <p:nvPr/>
          </p:nvSpPr>
          <p:spPr>
            <a:xfrm rot="940070">
              <a:off x="1225365" y="3118797"/>
              <a:ext cx="121925" cy="47818"/>
            </a:xfrm>
            <a:custGeom>
              <a:avLst/>
              <a:gdLst/>
              <a:ahLst/>
              <a:cxnLst/>
              <a:rect l="l" t="t" r="r" b="b"/>
              <a:pathLst>
                <a:path w="7963" h="3123" extrusionOk="0">
                  <a:moveTo>
                    <a:pt x="7787" y="1"/>
                  </a:moveTo>
                  <a:cubicBezTo>
                    <a:pt x="7759" y="1"/>
                    <a:pt x="7730" y="9"/>
                    <a:pt x="7702" y="27"/>
                  </a:cubicBezTo>
                  <a:cubicBezTo>
                    <a:pt x="6571" y="1336"/>
                    <a:pt x="5285" y="2575"/>
                    <a:pt x="3618" y="2801"/>
                  </a:cubicBezTo>
                  <a:cubicBezTo>
                    <a:pt x="3420" y="2828"/>
                    <a:pt x="3227" y="2841"/>
                    <a:pt x="3039" y="2841"/>
                  </a:cubicBezTo>
                  <a:cubicBezTo>
                    <a:pt x="1816" y="2841"/>
                    <a:pt x="829" y="2278"/>
                    <a:pt x="344" y="1277"/>
                  </a:cubicBezTo>
                  <a:cubicBezTo>
                    <a:pt x="333" y="1217"/>
                    <a:pt x="291" y="1194"/>
                    <a:pt x="243" y="1194"/>
                  </a:cubicBezTo>
                  <a:cubicBezTo>
                    <a:pt x="137" y="1194"/>
                    <a:pt x="0" y="1306"/>
                    <a:pt x="82" y="1396"/>
                  </a:cubicBezTo>
                  <a:cubicBezTo>
                    <a:pt x="618" y="2503"/>
                    <a:pt x="1689" y="3122"/>
                    <a:pt x="3035" y="3122"/>
                  </a:cubicBezTo>
                  <a:cubicBezTo>
                    <a:pt x="3237" y="3122"/>
                    <a:pt x="3451" y="3110"/>
                    <a:pt x="3654" y="3075"/>
                  </a:cubicBezTo>
                  <a:cubicBezTo>
                    <a:pt x="5428" y="2837"/>
                    <a:pt x="6749" y="1551"/>
                    <a:pt x="7916" y="217"/>
                  </a:cubicBezTo>
                  <a:cubicBezTo>
                    <a:pt x="7963" y="105"/>
                    <a:pt x="7885" y="1"/>
                    <a:pt x="7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48;p73">
              <a:extLst>
                <a:ext uri="{FF2B5EF4-FFF2-40B4-BE49-F238E27FC236}">
                  <a16:creationId xmlns:a16="http://schemas.microsoft.com/office/drawing/2014/main" id="{DFBF0067-A8B4-47F3-A718-1F13636B7617}"/>
                </a:ext>
              </a:extLst>
            </p:cNvPr>
            <p:cNvSpPr/>
            <p:nvPr/>
          </p:nvSpPr>
          <p:spPr>
            <a:xfrm rot="940070">
              <a:off x="1539611" y="3290596"/>
              <a:ext cx="97182" cy="176112"/>
            </a:xfrm>
            <a:custGeom>
              <a:avLst/>
              <a:gdLst/>
              <a:ahLst/>
              <a:cxnLst/>
              <a:rect l="l" t="t" r="r" b="b"/>
              <a:pathLst>
                <a:path w="6347" h="11502" extrusionOk="0">
                  <a:moveTo>
                    <a:pt x="4893" y="0"/>
                  </a:moveTo>
                  <a:cubicBezTo>
                    <a:pt x="4405" y="1988"/>
                    <a:pt x="3643" y="3441"/>
                    <a:pt x="2822" y="5394"/>
                  </a:cubicBezTo>
                  <a:cubicBezTo>
                    <a:pt x="2024" y="7334"/>
                    <a:pt x="1083" y="9192"/>
                    <a:pt x="0" y="10978"/>
                  </a:cubicBezTo>
                  <a:lnTo>
                    <a:pt x="1572" y="11501"/>
                  </a:lnTo>
                  <a:cubicBezTo>
                    <a:pt x="2643" y="9716"/>
                    <a:pt x="3596" y="7846"/>
                    <a:pt x="4382" y="5917"/>
                  </a:cubicBezTo>
                  <a:cubicBezTo>
                    <a:pt x="5203" y="3965"/>
                    <a:pt x="5858" y="2631"/>
                    <a:pt x="6346" y="643"/>
                  </a:cubicBezTo>
                  <a:lnTo>
                    <a:pt x="4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49;p73">
              <a:extLst>
                <a:ext uri="{FF2B5EF4-FFF2-40B4-BE49-F238E27FC236}">
                  <a16:creationId xmlns:a16="http://schemas.microsoft.com/office/drawing/2014/main" id="{D1A2FEBF-F1FB-42C6-834F-212DF09308D4}"/>
                </a:ext>
              </a:extLst>
            </p:cNvPr>
            <p:cNvSpPr/>
            <p:nvPr/>
          </p:nvSpPr>
          <p:spPr>
            <a:xfrm rot="940070">
              <a:off x="858085" y="3114265"/>
              <a:ext cx="758390" cy="601800"/>
            </a:xfrm>
            <a:custGeom>
              <a:avLst/>
              <a:gdLst/>
              <a:ahLst/>
              <a:cxnLst/>
              <a:rect l="l" t="t" r="r" b="b"/>
              <a:pathLst>
                <a:path w="49531" h="39304" extrusionOk="0">
                  <a:moveTo>
                    <a:pt x="29162" y="1"/>
                  </a:moveTo>
                  <a:cubicBezTo>
                    <a:pt x="28397" y="1"/>
                    <a:pt x="27631" y="25"/>
                    <a:pt x="26873" y="84"/>
                  </a:cubicBezTo>
                  <a:cubicBezTo>
                    <a:pt x="26802" y="96"/>
                    <a:pt x="26742" y="155"/>
                    <a:pt x="26742" y="227"/>
                  </a:cubicBezTo>
                  <a:cubicBezTo>
                    <a:pt x="26754" y="310"/>
                    <a:pt x="26814" y="358"/>
                    <a:pt x="26897" y="358"/>
                  </a:cubicBezTo>
                  <a:cubicBezTo>
                    <a:pt x="27626" y="305"/>
                    <a:pt x="28362" y="282"/>
                    <a:pt x="29099" y="282"/>
                  </a:cubicBezTo>
                  <a:cubicBezTo>
                    <a:pt x="30831" y="282"/>
                    <a:pt x="32569" y="406"/>
                    <a:pt x="34231" y="548"/>
                  </a:cubicBezTo>
                  <a:cubicBezTo>
                    <a:pt x="39018" y="965"/>
                    <a:pt x="44447" y="3751"/>
                    <a:pt x="48042" y="5597"/>
                  </a:cubicBezTo>
                  <a:cubicBezTo>
                    <a:pt x="48459" y="5811"/>
                    <a:pt x="48840" y="6013"/>
                    <a:pt x="49209" y="6192"/>
                  </a:cubicBezTo>
                  <a:cubicBezTo>
                    <a:pt x="48816" y="7740"/>
                    <a:pt x="48328" y="8871"/>
                    <a:pt x="47721" y="10288"/>
                  </a:cubicBezTo>
                  <a:cubicBezTo>
                    <a:pt x="47578" y="10621"/>
                    <a:pt x="47423" y="10966"/>
                    <a:pt x="47280" y="11335"/>
                  </a:cubicBezTo>
                  <a:cubicBezTo>
                    <a:pt x="46495" y="13229"/>
                    <a:pt x="45578" y="15050"/>
                    <a:pt x="44530" y="16812"/>
                  </a:cubicBezTo>
                  <a:cubicBezTo>
                    <a:pt x="42685" y="16300"/>
                    <a:pt x="40875" y="15669"/>
                    <a:pt x="39125" y="14907"/>
                  </a:cubicBezTo>
                  <a:cubicBezTo>
                    <a:pt x="39109" y="14902"/>
                    <a:pt x="39094" y="14899"/>
                    <a:pt x="39078" y="14899"/>
                  </a:cubicBezTo>
                  <a:cubicBezTo>
                    <a:pt x="38998" y="14899"/>
                    <a:pt x="38924" y="14972"/>
                    <a:pt x="38934" y="15062"/>
                  </a:cubicBezTo>
                  <a:cubicBezTo>
                    <a:pt x="39065" y="16407"/>
                    <a:pt x="39148" y="17753"/>
                    <a:pt x="39232" y="19194"/>
                  </a:cubicBezTo>
                  <a:cubicBezTo>
                    <a:pt x="39410" y="22039"/>
                    <a:pt x="39601" y="24992"/>
                    <a:pt x="40196" y="28064"/>
                  </a:cubicBezTo>
                  <a:cubicBezTo>
                    <a:pt x="40553" y="29897"/>
                    <a:pt x="41232" y="32267"/>
                    <a:pt x="41399" y="32814"/>
                  </a:cubicBezTo>
                  <a:cubicBezTo>
                    <a:pt x="37994" y="34434"/>
                    <a:pt x="34469" y="35779"/>
                    <a:pt x="30862" y="36850"/>
                  </a:cubicBezTo>
                  <a:cubicBezTo>
                    <a:pt x="26754" y="38053"/>
                    <a:pt x="22885" y="38779"/>
                    <a:pt x="19348" y="39006"/>
                  </a:cubicBezTo>
                  <a:cubicBezTo>
                    <a:pt x="18063" y="35350"/>
                    <a:pt x="16634" y="30695"/>
                    <a:pt x="15384" y="26587"/>
                  </a:cubicBezTo>
                  <a:cubicBezTo>
                    <a:pt x="14895" y="24992"/>
                    <a:pt x="14419" y="23456"/>
                    <a:pt x="13979" y="22039"/>
                  </a:cubicBezTo>
                  <a:cubicBezTo>
                    <a:pt x="13776" y="21396"/>
                    <a:pt x="13514" y="20527"/>
                    <a:pt x="13264" y="19646"/>
                  </a:cubicBezTo>
                  <a:cubicBezTo>
                    <a:pt x="13252" y="19610"/>
                    <a:pt x="13229" y="19575"/>
                    <a:pt x="13181" y="19551"/>
                  </a:cubicBezTo>
                  <a:cubicBezTo>
                    <a:pt x="13164" y="19546"/>
                    <a:pt x="13146" y="19544"/>
                    <a:pt x="13129" y="19544"/>
                  </a:cubicBezTo>
                  <a:cubicBezTo>
                    <a:pt x="13100" y="19544"/>
                    <a:pt x="13073" y="19552"/>
                    <a:pt x="13050" y="19575"/>
                  </a:cubicBezTo>
                  <a:lnTo>
                    <a:pt x="8776" y="22515"/>
                  </a:lnTo>
                  <a:cubicBezTo>
                    <a:pt x="8049" y="21765"/>
                    <a:pt x="2834" y="16300"/>
                    <a:pt x="346" y="12574"/>
                  </a:cubicBezTo>
                  <a:cubicBezTo>
                    <a:pt x="2811" y="10050"/>
                    <a:pt x="7942" y="5704"/>
                    <a:pt x="11335" y="4239"/>
                  </a:cubicBezTo>
                  <a:cubicBezTo>
                    <a:pt x="13919" y="3132"/>
                    <a:pt x="16586" y="2239"/>
                    <a:pt x="19313" y="1560"/>
                  </a:cubicBezTo>
                  <a:cubicBezTo>
                    <a:pt x="19316" y="1561"/>
                    <a:pt x="19318" y="1561"/>
                    <a:pt x="19321" y="1561"/>
                  </a:cubicBezTo>
                  <a:cubicBezTo>
                    <a:pt x="19480" y="1561"/>
                    <a:pt x="19423" y="1271"/>
                    <a:pt x="19302" y="1271"/>
                  </a:cubicBezTo>
                  <a:cubicBezTo>
                    <a:pt x="19287" y="1271"/>
                    <a:pt x="19270" y="1276"/>
                    <a:pt x="19253" y="1287"/>
                  </a:cubicBezTo>
                  <a:cubicBezTo>
                    <a:pt x="16503" y="1965"/>
                    <a:pt x="13812" y="2858"/>
                    <a:pt x="11216" y="3977"/>
                  </a:cubicBezTo>
                  <a:cubicBezTo>
                    <a:pt x="7752" y="5466"/>
                    <a:pt x="2513" y="9919"/>
                    <a:pt x="60" y="12467"/>
                  </a:cubicBezTo>
                  <a:cubicBezTo>
                    <a:pt x="13" y="12514"/>
                    <a:pt x="1" y="12586"/>
                    <a:pt x="36" y="12645"/>
                  </a:cubicBezTo>
                  <a:cubicBezTo>
                    <a:pt x="2692" y="16658"/>
                    <a:pt x="8585" y="22730"/>
                    <a:pt x="8645" y="22789"/>
                  </a:cubicBezTo>
                  <a:cubicBezTo>
                    <a:pt x="8671" y="22823"/>
                    <a:pt x="8706" y="22837"/>
                    <a:pt x="8741" y="22837"/>
                  </a:cubicBezTo>
                  <a:cubicBezTo>
                    <a:pt x="8769" y="22837"/>
                    <a:pt x="8797" y="22829"/>
                    <a:pt x="8823" y="22813"/>
                  </a:cubicBezTo>
                  <a:lnTo>
                    <a:pt x="13038" y="19920"/>
                  </a:lnTo>
                  <a:cubicBezTo>
                    <a:pt x="13264" y="20729"/>
                    <a:pt x="13502" y="21527"/>
                    <a:pt x="13693" y="22122"/>
                  </a:cubicBezTo>
                  <a:cubicBezTo>
                    <a:pt x="14133" y="23539"/>
                    <a:pt x="14610" y="25075"/>
                    <a:pt x="15098" y="26671"/>
                  </a:cubicBezTo>
                  <a:cubicBezTo>
                    <a:pt x="16372" y="30826"/>
                    <a:pt x="17812" y="35529"/>
                    <a:pt x="19110" y="39196"/>
                  </a:cubicBezTo>
                  <a:cubicBezTo>
                    <a:pt x="19134" y="39256"/>
                    <a:pt x="19182" y="39291"/>
                    <a:pt x="19253" y="39291"/>
                  </a:cubicBezTo>
                  <a:lnTo>
                    <a:pt x="19265" y="39303"/>
                  </a:lnTo>
                  <a:cubicBezTo>
                    <a:pt x="22849" y="39089"/>
                    <a:pt x="26766" y="38363"/>
                    <a:pt x="30933" y="37124"/>
                  </a:cubicBezTo>
                  <a:cubicBezTo>
                    <a:pt x="34612" y="36053"/>
                    <a:pt x="38184" y="34672"/>
                    <a:pt x="41637" y="33017"/>
                  </a:cubicBezTo>
                  <a:cubicBezTo>
                    <a:pt x="41696" y="32981"/>
                    <a:pt x="41720" y="32921"/>
                    <a:pt x="41708" y="32850"/>
                  </a:cubicBezTo>
                  <a:cubicBezTo>
                    <a:pt x="41696" y="32826"/>
                    <a:pt x="40875" y="30076"/>
                    <a:pt x="40470" y="28016"/>
                  </a:cubicBezTo>
                  <a:cubicBezTo>
                    <a:pt x="39887" y="24968"/>
                    <a:pt x="39696" y="22027"/>
                    <a:pt x="39518" y="19182"/>
                  </a:cubicBezTo>
                  <a:cubicBezTo>
                    <a:pt x="39434" y="17836"/>
                    <a:pt x="39363" y="16550"/>
                    <a:pt x="39244" y="15276"/>
                  </a:cubicBezTo>
                  <a:lnTo>
                    <a:pt x="39244" y="15276"/>
                  </a:lnTo>
                  <a:cubicBezTo>
                    <a:pt x="40970" y="16015"/>
                    <a:pt x="42744" y="16634"/>
                    <a:pt x="44554" y="17110"/>
                  </a:cubicBezTo>
                  <a:cubicBezTo>
                    <a:pt x="44572" y="17116"/>
                    <a:pt x="44590" y="17119"/>
                    <a:pt x="44607" y="17119"/>
                  </a:cubicBezTo>
                  <a:cubicBezTo>
                    <a:pt x="44655" y="17119"/>
                    <a:pt x="44694" y="17095"/>
                    <a:pt x="44721" y="17050"/>
                  </a:cubicBezTo>
                  <a:cubicBezTo>
                    <a:pt x="45804" y="15264"/>
                    <a:pt x="46745" y="13383"/>
                    <a:pt x="47542" y="11455"/>
                  </a:cubicBezTo>
                  <a:cubicBezTo>
                    <a:pt x="47697" y="11085"/>
                    <a:pt x="47840" y="10740"/>
                    <a:pt x="47995" y="10407"/>
                  </a:cubicBezTo>
                  <a:cubicBezTo>
                    <a:pt x="48590" y="9002"/>
                    <a:pt x="49114" y="7775"/>
                    <a:pt x="49519" y="6156"/>
                  </a:cubicBezTo>
                  <a:cubicBezTo>
                    <a:pt x="49531" y="6085"/>
                    <a:pt x="49507" y="6025"/>
                    <a:pt x="49447" y="5990"/>
                  </a:cubicBezTo>
                  <a:cubicBezTo>
                    <a:pt x="49054" y="5799"/>
                    <a:pt x="48626" y="5573"/>
                    <a:pt x="48173" y="5347"/>
                  </a:cubicBezTo>
                  <a:cubicBezTo>
                    <a:pt x="44566" y="3489"/>
                    <a:pt x="39101" y="691"/>
                    <a:pt x="34255" y="275"/>
                  </a:cubicBezTo>
                  <a:cubicBezTo>
                    <a:pt x="32606" y="126"/>
                    <a:pt x="30884" y="1"/>
                    <a:pt x="29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50;p73">
              <a:extLst>
                <a:ext uri="{FF2B5EF4-FFF2-40B4-BE49-F238E27FC236}">
                  <a16:creationId xmlns:a16="http://schemas.microsoft.com/office/drawing/2014/main" id="{136638E4-AD74-49D4-90B0-4EB09812B23B}"/>
                </a:ext>
              </a:extLst>
            </p:cNvPr>
            <p:cNvSpPr/>
            <p:nvPr/>
          </p:nvSpPr>
          <p:spPr>
            <a:xfrm rot="940070">
              <a:off x="1207728" y="3117750"/>
              <a:ext cx="154967" cy="66605"/>
            </a:xfrm>
            <a:custGeom>
              <a:avLst/>
              <a:gdLst/>
              <a:ahLst/>
              <a:cxnLst/>
              <a:rect l="l" t="t" r="r" b="b"/>
              <a:pathLst>
                <a:path w="10121" h="4350" extrusionOk="0">
                  <a:moveTo>
                    <a:pt x="8918" y="1"/>
                  </a:moveTo>
                  <a:cubicBezTo>
                    <a:pt x="8168" y="965"/>
                    <a:pt x="7323" y="1894"/>
                    <a:pt x="6239" y="2453"/>
                  </a:cubicBezTo>
                  <a:cubicBezTo>
                    <a:pt x="5509" y="2824"/>
                    <a:pt x="4703" y="3015"/>
                    <a:pt x="3894" y="3015"/>
                  </a:cubicBezTo>
                  <a:cubicBezTo>
                    <a:pt x="3846" y="3015"/>
                    <a:pt x="3799" y="3014"/>
                    <a:pt x="3751" y="3013"/>
                  </a:cubicBezTo>
                  <a:cubicBezTo>
                    <a:pt x="3370" y="2977"/>
                    <a:pt x="3001" y="2894"/>
                    <a:pt x="2644" y="2751"/>
                  </a:cubicBezTo>
                  <a:cubicBezTo>
                    <a:pt x="2334" y="2596"/>
                    <a:pt x="1346" y="1834"/>
                    <a:pt x="1227" y="1298"/>
                  </a:cubicBezTo>
                  <a:cubicBezTo>
                    <a:pt x="870" y="1429"/>
                    <a:pt x="405" y="1572"/>
                    <a:pt x="1" y="1691"/>
                  </a:cubicBezTo>
                  <a:cubicBezTo>
                    <a:pt x="262" y="2810"/>
                    <a:pt x="1370" y="3882"/>
                    <a:pt x="2489" y="4192"/>
                  </a:cubicBezTo>
                  <a:cubicBezTo>
                    <a:pt x="2881" y="4301"/>
                    <a:pt x="3284" y="4349"/>
                    <a:pt x="3690" y="4349"/>
                  </a:cubicBezTo>
                  <a:cubicBezTo>
                    <a:pt x="4432" y="4349"/>
                    <a:pt x="5182" y="4188"/>
                    <a:pt x="5882" y="3941"/>
                  </a:cubicBezTo>
                  <a:cubicBezTo>
                    <a:pt x="7656" y="3322"/>
                    <a:pt x="9383" y="1834"/>
                    <a:pt x="10121" y="108"/>
                  </a:cubicBezTo>
                  <a:cubicBezTo>
                    <a:pt x="9752" y="24"/>
                    <a:pt x="9275" y="96"/>
                    <a:pt x="8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51;p73">
              <a:extLst>
                <a:ext uri="{FF2B5EF4-FFF2-40B4-BE49-F238E27FC236}">
                  <a16:creationId xmlns:a16="http://schemas.microsoft.com/office/drawing/2014/main" id="{AC290BD6-97AC-4F76-AB25-0C045322B955}"/>
                </a:ext>
              </a:extLst>
            </p:cNvPr>
            <p:cNvSpPr/>
            <p:nvPr/>
          </p:nvSpPr>
          <p:spPr>
            <a:xfrm rot="940070">
              <a:off x="1390320" y="3171204"/>
              <a:ext cx="111391" cy="227206"/>
            </a:xfrm>
            <a:custGeom>
              <a:avLst/>
              <a:gdLst/>
              <a:ahLst/>
              <a:cxnLst/>
              <a:rect l="l" t="t" r="r" b="b"/>
              <a:pathLst>
                <a:path w="7275" h="14839" extrusionOk="0">
                  <a:moveTo>
                    <a:pt x="2637" y="0"/>
                  </a:moveTo>
                  <a:cubicBezTo>
                    <a:pt x="2627" y="0"/>
                    <a:pt x="2618" y="1"/>
                    <a:pt x="2608" y="3"/>
                  </a:cubicBezTo>
                  <a:cubicBezTo>
                    <a:pt x="905" y="1098"/>
                    <a:pt x="0" y="2956"/>
                    <a:pt x="12" y="5361"/>
                  </a:cubicBezTo>
                  <a:cubicBezTo>
                    <a:pt x="12" y="7706"/>
                    <a:pt x="619" y="9790"/>
                    <a:pt x="1703" y="11230"/>
                  </a:cubicBezTo>
                  <a:cubicBezTo>
                    <a:pt x="3036" y="12981"/>
                    <a:pt x="5060" y="13993"/>
                    <a:pt x="7049" y="14826"/>
                  </a:cubicBezTo>
                  <a:cubicBezTo>
                    <a:pt x="7072" y="14826"/>
                    <a:pt x="7084" y="14838"/>
                    <a:pt x="7108" y="14838"/>
                  </a:cubicBezTo>
                  <a:cubicBezTo>
                    <a:pt x="7239" y="14814"/>
                    <a:pt x="7275" y="14636"/>
                    <a:pt x="7156" y="14564"/>
                  </a:cubicBezTo>
                  <a:cubicBezTo>
                    <a:pt x="5203" y="13743"/>
                    <a:pt x="3215" y="12754"/>
                    <a:pt x="1929" y="11064"/>
                  </a:cubicBezTo>
                  <a:cubicBezTo>
                    <a:pt x="893" y="9671"/>
                    <a:pt x="298" y="7647"/>
                    <a:pt x="298" y="5361"/>
                  </a:cubicBezTo>
                  <a:cubicBezTo>
                    <a:pt x="286" y="3753"/>
                    <a:pt x="714" y="1563"/>
                    <a:pt x="2762" y="253"/>
                  </a:cubicBezTo>
                  <a:cubicBezTo>
                    <a:pt x="2840" y="142"/>
                    <a:pt x="2763" y="0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52;p73">
              <a:extLst>
                <a:ext uri="{FF2B5EF4-FFF2-40B4-BE49-F238E27FC236}">
                  <a16:creationId xmlns:a16="http://schemas.microsoft.com/office/drawing/2014/main" id="{E2EFB392-98EE-4280-9A27-143FDABD892B}"/>
                </a:ext>
              </a:extLst>
            </p:cNvPr>
            <p:cNvSpPr/>
            <p:nvPr/>
          </p:nvSpPr>
          <p:spPr>
            <a:xfrm rot="940070">
              <a:off x="1057983" y="3126049"/>
              <a:ext cx="42489" cy="243773"/>
            </a:xfrm>
            <a:custGeom>
              <a:avLst/>
              <a:gdLst/>
              <a:ahLst/>
              <a:cxnLst/>
              <a:rect l="l" t="t" r="r" b="b"/>
              <a:pathLst>
                <a:path w="2775" h="15921" extrusionOk="0">
                  <a:moveTo>
                    <a:pt x="919" y="0"/>
                  </a:moveTo>
                  <a:cubicBezTo>
                    <a:pt x="879" y="0"/>
                    <a:pt x="840" y="15"/>
                    <a:pt x="810" y="49"/>
                  </a:cubicBezTo>
                  <a:cubicBezTo>
                    <a:pt x="393" y="978"/>
                    <a:pt x="238" y="2061"/>
                    <a:pt x="143" y="3097"/>
                  </a:cubicBezTo>
                  <a:cubicBezTo>
                    <a:pt x="0" y="4490"/>
                    <a:pt x="36" y="5978"/>
                    <a:pt x="274" y="7943"/>
                  </a:cubicBezTo>
                  <a:cubicBezTo>
                    <a:pt x="619" y="10669"/>
                    <a:pt x="1357" y="13325"/>
                    <a:pt x="2489" y="15837"/>
                  </a:cubicBezTo>
                  <a:cubicBezTo>
                    <a:pt x="2512" y="15884"/>
                    <a:pt x="2560" y="15920"/>
                    <a:pt x="2620" y="15920"/>
                  </a:cubicBezTo>
                  <a:cubicBezTo>
                    <a:pt x="2631" y="15920"/>
                    <a:pt x="2655" y="15920"/>
                    <a:pt x="2667" y="15908"/>
                  </a:cubicBezTo>
                  <a:cubicBezTo>
                    <a:pt x="2739" y="15872"/>
                    <a:pt x="2774" y="15789"/>
                    <a:pt x="2739" y="15718"/>
                  </a:cubicBezTo>
                  <a:cubicBezTo>
                    <a:pt x="1631" y="13241"/>
                    <a:pt x="893" y="10610"/>
                    <a:pt x="560" y="7907"/>
                  </a:cubicBezTo>
                  <a:cubicBezTo>
                    <a:pt x="322" y="5967"/>
                    <a:pt x="286" y="4490"/>
                    <a:pt x="417" y="3121"/>
                  </a:cubicBezTo>
                  <a:cubicBezTo>
                    <a:pt x="524" y="2109"/>
                    <a:pt x="667" y="1061"/>
                    <a:pt x="1072" y="168"/>
                  </a:cubicBezTo>
                  <a:cubicBezTo>
                    <a:pt x="1088" y="70"/>
                    <a:pt x="100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53;p73">
              <a:extLst>
                <a:ext uri="{FF2B5EF4-FFF2-40B4-BE49-F238E27FC236}">
                  <a16:creationId xmlns:a16="http://schemas.microsoft.com/office/drawing/2014/main" id="{98F8FB16-0DC4-4BF5-ABA2-72F371F5FA07}"/>
                </a:ext>
              </a:extLst>
            </p:cNvPr>
            <p:cNvSpPr/>
            <p:nvPr/>
          </p:nvSpPr>
          <p:spPr>
            <a:xfrm rot="940070">
              <a:off x="883530" y="3208619"/>
              <a:ext cx="148230" cy="176112"/>
            </a:xfrm>
            <a:custGeom>
              <a:avLst/>
              <a:gdLst/>
              <a:ahLst/>
              <a:cxnLst/>
              <a:rect l="l" t="t" r="r" b="b"/>
              <a:pathLst>
                <a:path w="9681" h="11502" extrusionOk="0">
                  <a:moveTo>
                    <a:pt x="1275" y="0"/>
                  </a:moveTo>
                  <a:lnTo>
                    <a:pt x="1" y="1274"/>
                  </a:lnTo>
                  <a:cubicBezTo>
                    <a:pt x="2382" y="4810"/>
                    <a:pt x="5525" y="8203"/>
                    <a:pt x="8478" y="11501"/>
                  </a:cubicBezTo>
                  <a:lnTo>
                    <a:pt x="9681" y="10299"/>
                  </a:lnTo>
                  <a:cubicBezTo>
                    <a:pt x="6728" y="6989"/>
                    <a:pt x="3918" y="356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54;p73">
              <a:extLst>
                <a:ext uri="{FF2B5EF4-FFF2-40B4-BE49-F238E27FC236}">
                  <a16:creationId xmlns:a16="http://schemas.microsoft.com/office/drawing/2014/main" id="{9EB21F97-3481-45C6-BF7E-BE22AB6824A8}"/>
                </a:ext>
              </a:extLst>
            </p:cNvPr>
            <p:cNvSpPr/>
            <p:nvPr/>
          </p:nvSpPr>
          <p:spPr>
            <a:xfrm rot="940070">
              <a:off x="1413097" y="3394696"/>
              <a:ext cx="41586" cy="288590"/>
            </a:xfrm>
            <a:custGeom>
              <a:avLst/>
              <a:gdLst/>
              <a:ahLst/>
              <a:cxnLst/>
              <a:rect l="l" t="t" r="r" b="b"/>
              <a:pathLst>
                <a:path w="2716" h="18848" extrusionOk="0">
                  <a:moveTo>
                    <a:pt x="132" y="0"/>
                  </a:moveTo>
                  <a:cubicBezTo>
                    <a:pt x="60" y="12"/>
                    <a:pt x="1" y="72"/>
                    <a:pt x="1" y="155"/>
                  </a:cubicBezTo>
                  <a:cubicBezTo>
                    <a:pt x="132" y="7322"/>
                    <a:pt x="930" y="13407"/>
                    <a:pt x="2418" y="18741"/>
                  </a:cubicBezTo>
                  <a:cubicBezTo>
                    <a:pt x="2442" y="18800"/>
                    <a:pt x="2489" y="18848"/>
                    <a:pt x="2561" y="18848"/>
                  </a:cubicBezTo>
                  <a:cubicBezTo>
                    <a:pt x="2573" y="18848"/>
                    <a:pt x="2585" y="18836"/>
                    <a:pt x="2596" y="18836"/>
                  </a:cubicBezTo>
                  <a:cubicBezTo>
                    <a:pt x="2668" y="18812"/>
                    <a:pt x="2715" y="18741"/>
                    <a:pt x="2692" y="18657"/>
                  </a:cubicBezTo>
                  <a:cubicBezTo>
                    <a:pt x="1215" y="13347"/>
                    <a:pt x="418" y="7299"/>
                    <a:pt x="287" y="143"/>
                  </a:cubicBezTo>
                  <a:cubicBezTo>
                    <a:pt x="275" y="60"/>
                    <a:pt x="215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55;p73">
              <a:extLst>
                <a:ext uri="{FF2B5EF4-FFF2-40B4-BE49-F238E27FC236}">
                  <a16:creationId xmlns:a16="http://schemas.microsoft.com/office/drawing/2014/main" id="{ACD0BB7E-DF38-4F13-877E-993CA98A2CCD}"/>
                </a:ext>
              </a:extLst>
            </p:cNvPr>
            <p:cNvSpPr/>
            <p:nvPr/>
          </p:nvSpPr>
          <p:spPr>
            <a:xfrm rot="940070">
              <a:off x="1078013" y="3610977"/>
              <a:ext cx="347232" cy="100550"/>
            </a:xfrm>
            <a:custGeom>
              <a:avLst/>
              <a:gdLst/>
              <a:ahLst/>
              <a:cxnLst/>
              <a:rect l="l" t="t" r="r" b="b"/>
              <a:pathLst>
                <a:path w="22678" h="6567" extrusionOk="0">
                  <a:moveTo>
                    <a:pt x="22460" y="0"/>
                  </a:moveTo>
                  <a:cubicBezTo>
                    <a:pt x="22439" y="0"/>
                    <a:pt x="22417" y="9"/>
                    <a:pt x="22396" y="30"/>
                  </a:cubicBezTo>
                  <a:cubicBezTo>
                    <a:pt x="18967" y="1673"/>
                    <a:pt x="15407" y="3042"/>
                    <a:pt x="11752" y="4113"/>
                  </a:cubicBezTo>
                  <a:cubicBezTo>
                    <a:pt x="7609" y="5340"/>
                    <a:pt x="3704" y="6066"/>
                    <a:pt x="144" y="6280"/>
                  </a:cubicBezTo>
                  <a:cubicBezTo>
                    <a:pt x="1" y="6328"/>
                    <a:pt x="13" y="6519"/>
                    <a:pt x="156" y="6566"/>
                  </a:cubicBezTo>
                  <a:cubicBezTo>
                    <a:pt x="3739" y="6352"/>
                    <a:pt x="7668" y="5614"/>
                    <a:pt x="11836" y="4387"/>
                  </a:cubicBezTo>
                  <a:cubicBezTo>
                    <a:pt x="15503" y="3304"/>
                    <a:pt x="19075" y="1935"/>
                    <a:pt x="22527" y="280"/>
                  </a:cubicBezTo>
                  <a:cubicBezTo>
                    <a:pt x="22678" y="250"/>
                    <a:pt x="22575" y="0"/>
                    <a:pt x="22460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56;p73">
              <a:extLst>
                <a:ext uri="{FF2B5EF4-FFF2-40B4-BE49-F238E27FC236}">
                  <a16:creationId xmlns:a16="http://schemas.microsoft.com/office/drawing/2014/main" id="{EA034D3B-D5B0-42F5-989B-FACA1553B394}"/>
                </a:ext>
              </a:extLst>
            </p:cNvPr>
            <p:cNvSpPr/>
            <p:nvPr/>
          </p:nvSpPr>
          <p:spPr>
            <a:xfrm rot="940070">
              <a:off x="935304" y="3357068"/>
              <a:ext cx="44128" cy="161336"/>
            </a:xfrm>
            <a:custGeom>
              <a:avLst/>
              <a:gdLst/>
              <a:ahLst/>
              <a:cxnLst/>
              <a:rect l="l" t="t" r="r" b="b"/>
              <a:pathLst>
                <a:path w="2882" h="10537" extrusionOk="0">
                  <a:moveTo>
                    <a:pt x="1488" y="1"/>
                  </a:moveTo>
                  <a:cubicBezTo>
                    <a:pt x="1456" y="1"/>
                    <a:pt x="1423" y="11"/>
                    <a:pt x="1394" y="35"/>
                  </a:cubicBezTo>
                  <a:cubicBezTo>
                    <a:pt x="370" y="1452"/>
                    <a:pt x="1" y="3416"/>
                    <a:pt x="370" y="5417"/>
                  </a:cubicBezTo>
                  <a:cubicBezTo>
                    <a:pt x="655" y="7000"/>
                    <a:pt x="1370" y="8608"/>
                    <a:pt x="2608" y="10477"/>
                  </a:cubicBezTo>
                  <a:cubicBezTo>
                    <a:pt x="2632" y="10513"/>
                    <a:pt x="2668" y="10536"/>
                    <a:pt x="2727" y="10536"/>
                  </a:cubicBezTo>
                  <a:cubicBezTo>
                    <a:pt x="2751" y="10536"/>
                    <a:pt x="2775" y="10536"/>
                    <a:pt x="2799" y="10524"/>
                  </a:cubicBezTo>
                  <a:cubicBezTo>
                    <a:pt x="2858" y="10477"/>
                    <a:pt x="2882" y="10393"/>
                    <a:pt x="2846" y="10322"/>
                  </a:cubicBezTo>
                  <a:cubicBezTo>
                    <a:pt x="1632" y="8488"/>
                    <a:pt x="929" y="6917"/>
                    <a:pt x="655" y="5369"/>
                  </a:cubicBezTo>
                  <a:cubicBezTo>
                    <a:pt x="298" y="3440"/>
                    <a:pt x="655" y="1559"/>
                    <a:pt x="1620" y="202"/>
                  </a:cubicBezTo>
                  <a:cubicBezTo>
                    <a:pt x="1664" y="95"/>
                    <a:pt x="1582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57;p73">
              <a:extLst>
                <a:ext uri="{FF2B5EF4-FFF2-40B4-BE49-F238E27FC236}">
                  <a16:creationId xmlns:a16="http://schemas.microsoft.com/office/drawing/2014/main" id="{14C237EB-743A-4F82-ADF5-3E5CB97763E3}"/>
                </a:ext>
              </a:extLst>
            </p:cNvPr>
            <p:cNvSpPr/>
            <p:nvPr/>
          </p:nvSpPr>
          <p:spPr>
            <a:xfrm rot="940070">
              <a:off x="1075839" y="3791213"/>
              <a:ext cx="180858" cy="365897"/>
            </a:xfrm>
            <a:custGeom>
              <a:avLst/>
              <a:gdLst/>
              <a:ahLst/>
              <a:cxnLst/>
              <a:rect l="l" t="t" r="r" b="b"/>
              <a:pathLst>
                <a:path w="11812" h="23897" extrusionOk="0">
                  <a:moveTo>
                    <a:pt x="8538" y="0"/>
                  </a:moveTo>
                  <a:lnTo>
                    <a:pt x="1" y="10359"/>
                  </a:lnTo>
                  <a:cubicBezTo>
                    <a:pt x="132" y="15002"/>
                    <a:pt x="1108" y="19586"/>
                    <a:pt x="2882" y="23896"/>
                  </a:cubicBezTo>
                  <a:lnTo>
                    <a:pt x="7383" y="23146"/>
                  </a:lnTo>
                  <a:lnTo>
                    <a:pt x="11812" y="21693"/>
                  </a:lnTo>
                  <a:cubicBezTo>
                    <a:pt x="11312" y="20598"/>
                    <a:pt x="10764" y="19526"/>
                    <a:pt x="10181" y="18491"/>
                  </a:cubicBezTo>
                  <a:cubicBezTo>
                    <a:pt x="8395" y="15335"/>
                    <a:pt x="8049" y="12288"/>
                    <a:pt x="8228" y="8716"/>
                  </a:cubicBezTo>
                  <a:cubicBezTo>
                    <a:pt x="8371" y="5811"/>
                    <a:pt x="8430" y="2905"/>
                    <a:pt x="853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58;p73">
              <a:extLst>
                <a:ext uri="{FF2B5EF4-FFF2-40B4-BE49-F238E27FC236}">
                  <a16:creationId xmlns:a16="http://schemas.microsoft.com/office/drawing/2014/main" id="{3E6EE87E-26CB-4627-A595-AB1BA7D7F10C}"/>
                </a:ext>
              </a:extLst>
            </p:cNvPr>
            <p:cNvSpPr/>
            <p:nvPr/>
          </p:nvSpPr>
          <p:spPr>
            <a:xfrm rot="940070">
              <a:off x="1178698" y="3995848"/>
              <a:ext cx="58352" cy="143300"/>
            </a:xfrm>
            <a:custGeom>
              <a:avLst/>
              <a:gdLst/>
              <a:ahLst/>
              <a:cxnLst/>
              <a:rect l="l" t="t" r="r" b="b"/>
              <a:pathLst>
                <a:path w="3811" h="9359" extrusionOk="0">
                  <a:moveTo>
                    <a:pt x="120" y="1"/>
                  </a:moveTo>
                  <a:cubicBezTo>
                    <a:pt x="48" y="12"/>
                    <a:pt x="1" y="72"/>
                    <a:pt x="1" y="155"/>
                  </a:cubicBezTo>
                  <a:lnTo>
                    <a:pt x="25" y="429"/>
                  </a:lnTo>
                  <a:cubicBezTo>
                    <a:pt x="120" y="1536"/>
                    <a:pt x="191" y="2334"/>
                    <a:pt x="584" y="3430"/>
                  </a:cubicBezTo>
                  <a:cubicBezTo>
                    <a:pt x="846" y="4120"/>
                    <a:pt x="1168" y="4787"/>
                    <a:pt x="1525" y="5442"/>
                  </a:cubicBezTo>
                  <a:cubicBezTo>
                    <a:pt x="1846" y="6049"/>
                    <a:pt x="2191" y="6704"/>
                    <a:pt x="2525" y="7359"/>
                  </a:cubicBezTo>
                  <a:cubicBezTo>
                    <a:pt x="2858" y="8013"/>
                    <a:pt x="3203" y="8668"/>
                    <a:pt x="3525" y="9287"/>
                  </a:cubicBezTo>
                  <a:cubicBezTo>
                    <a:pt x="3549" y="9335"/>
                    <a:pt x="3608" y="9359"/>
                    <a:pt x="3656" y="9359"/>
                  </a:cubicBezTo>
                  <a:cubicBezTo>
                    <a:pt x="3680" y="9359"/>
                    <a:pt x="3692" y="9359"/>
                    <a:pt x="3715" y="9347"/>
                  </a:cubicBezTo>
                  <a:cubicBezTo>
                    <a:pt x="3787" y="9311"/>
                    <a:pt x="3811" y="9228"/>
                    <a:pt x="3775" y="9156"/>
                  </a:cubicBezTo>
                  <a:cubicBezTo>
                    <a:pt x="3454" y="8537"/>
                    <a:pt x="3108" y="7894"/>
                    <a:pt x="2775" y="7240"/>
                  </a:cubicBezTo>
                  <a:cubicBezTo>
                    <a:pt x="2441" y="6585"/>
                    <a:pt x="2096" y="5930"/>
                    <a:pt x="1775" y="5311"/>
                  </a:cubicBezTo>
                  <a:cubicBezTo>
                    <a:pt x="1418" y="4680"/>
                    <a:pt x="1108" y="4025"/>
                    <a:pt x="846" y="3346"/>
                  </a:cubicBezTo>
                  <a:cubicBezTo>
                    <a:pt x="465" y="2275"/>
                    <a:pt x="394" y="1489"/>
                    <a:pt x="298" y="405"/>
                  </a:cubicBezTo>
                  <a:lnTo>
                    <a:pt x="275" y="132"/>
                  </a:lnTo>
                  <a:cubicBezTo>
                    <a:pt x="263" y="60"/>
                    <a:pt x="203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59;p73">
              <a:extLst>
                <a:ext uri="{FF2B5EF4-FFF2-40B4-BE49-F238E27FC236}">
                  <a16:creationId xmlns:a16="http://schemas.microsoft.com/office/drawing/2014/main" id="{881DAAAA-146F-491F-B27E-F8A2DE37A361}"/>
                </a:ext>
              </a:extLst>
            </p:cNvPr>
            <p:cNvSpPr/>
            <p:nvPr/>
          </p:nvSpPr>
          <p:spPr>
            <a:xfrm rot="940070">
              <a:off x="1050776" y="3985115"/>
              <a:ext cx="45934" cy="152042"/>
            </a:xfrm>
            <a:custGeom>
              <a:avLst/>
              <a:gdLst/>
              <a:ahLst/>
              <a:cxnLst/>
              <a:rect l="l" t="t" r="r" b="b"/>
              <a:pathLst>
                <a:path w="3000" h="9930" extrusionOk="0">
                  <a:moveTo>
                    <a:pt x="190" y="1"/>
                  </a:moveTo>
                  <a:cubicBezTo>
                    <a:pt x="99" y="1"/>
                    <a:pt x="1" y="56"/>
                    <a:pt x="46" y="154"/>
                  </a:cubicBezTo>
                  <a:cubicBezTo>
                    <a:pt x="451" y="3500"/>
                    <a:pt x="1344" y="6762"/>
                    <a:pt x="2725" y="9846"/>
                  </a:cubicBezTo>
                  <a:cubicBezTo>
                    <a:pt x="2749" y="9893"/>
                    <a:pt x="2797" y="9929"/>
                    <a:pt x="2844" y="9929"/>
                  </a:cubicBezTo>
                  <a:cubicBezTo>
                    <a:pt x="2868" y="9929"/>
                    <a:pt x="2880" y="9917"/>
                    <a:pt x="2904" y="9917"/>
                  </a:cubicBezTo>
                  <a:cubicBezTo>
                    <a:pt x="2975" y="9882"/>
                    <a:pt x="2999" y="9798"/>
                    <a:pt x="2975" y="9727"/>
                  </a:cubicBezTo>
                  <a:cubicBezTo>
                    <a:pt x="1618" y="6667"/>
                    <a:pt x="725" y="3428"/>
                    <a:pt x="320" y="118"/>
                  </a:cubicBezTo>
                  <a:cubicBezTo>
                    <a:pt x="336" y="38"/>
                    <a:pt x="26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60;p73">
              <a:extLst>
                <a:ext uri="{FF2B5EF4-FFF2-40B4-BE49-F238E27FC236}">
                  <a16:creationId xmlns:a16="http://schemas.microsoft.com/office/drawing/2014/main" id="{D0F79C2F-C209-4869-8F45-0DC1781BD709}"/>
                </a:ext>
              </a:extLst>
            </p:cNvPr>
            <p:cNvSpPr/>
            <p:nvPr/>
          </p:nvSpPr>
          <p:spPr>
            <a:xfrm rot="940070">
              <a:off x="1080339" y="3977680"/>
              <a:ext cx="121971" cy="31189"/>
            </a:xfrm>
            <a:custGeom>
              <a:avLst/>
              <a:gdLst/>
              <a:ahLst/>
              <a:cxnLst/>
              <a:rect l="l" t="t" r="r" b="b"/>
              <a:pathLst>
                <a:path w="7966" h="2037" extrusionOk="0">
                  <a:moveTo>
                    <a:pt x="235" y="1704"/>
                  </a:moveTo>
                  <a:cubicBezTo>
                    <a:pt x="157" y="1706"/>
                    <a:pt x="79" y="1709"/>
                    <a:pt x="0" y="1715"/>
                  </a:cubicBezTo>
                  <a:cubicBezTo>
                    <a:pt x="75" y="1714"/>
                    <a:pt x="153" y="1710"/>
                    <a:pt x="235" y="1704"/>
                  </a:cubicBezTo>
                  <a:close/>
                  <a:moveTo>
                    <a:pt x="7727" y="0"/>
                  </a:moveTo>
                  <a:cubicBezTo>
                    <a:pt x="6799" y="369"/>
                    <a:pt x="6132" y="655"/>
                    <a:pt x="5191" y="893"/>
                  </a:cubicBezTo>
                  <a:cubicBezTo>
                    <a:pt x="4418" y="1096"/>
                    <a:pt x="3489" y="1393"/>
                    <a:pt x="2691" y="1405"/>
                  </a:cubicBezTo>
                  <a:cubicBezTo>
                    <a:pt x="2015" y="1416"/>
                    <a:pt x="982" y="1649"/>
                    <a:pt x="235" y="1704"/>
                  </a:cubicBezTo>
                  <a:lnTo>
                    <a:pt x="235" y="1704"/>
                  </a:lnTo>
                  <a:cubicBezTo>
                    <a:pt x="278" y="1703"/>
                    <a:pt x="321" y="1702"/>
                    <a:pt x="363" y="1702"/>
                  </a:cubicBezTo>
                  <a:cubicBezTo>
                    <a:pt x="1407" y="1702"/>
                    <a:pt x="2444" y="1994"/>
                    <a:pt x="3501" y="2036"/>
                  </a:cubicBezTo>
                  <a:cubicBezTo>
                    <a:pt x="4322" y="2036"/>
                    <a:pt x="5156" y="1977"/>
                    <a:pt x="5977" y="1834"/>
                  </a:cubicBezTo>
                  <a:cubicBezTo>
                    <a:pt x="6656" y="1739"/>
                    <a:pt x="7358" y="1631"/>
                    <a:pt x="7942" y="1262"/>
                  </a:cubicBezTo>
                  <a:cubicBezTo>
                    <a:pt x="7966" y="857"/>
                    <a:pt x="7775" y="405"/>
                    <a:pt x="7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61;p73">
              <a:extLst>
                <a:ext uri="{FF2B5EF4-FFF2-40B4-BE49-F238E27FC236}">
                  <a16:creationId xmlns:a16="http://schemas.microsoft.com/office/drawing/2014/main" id="{C70E08FE-EAC3-4C5D-80A9-C59986B98C6C}"/>
                </a:ext>
              </a:extLst>
            </p:cNvPr>
            <p:cNvSpPr/>
            <p:nvPr/>
          </p:nvSpPr>
          <p:spPr>
            <a:xfrm rot="940070">
              <a:off x="1021387" y="4121006"/>
              <a:ext cx="201636" cy="394636"/>
            </a:xfrm>
            <a:custGeom>
              <a:avLst/>
              <a:gdLst/>
              <a:ahLst/>
              <a:cxnLst/>
              <a:rect l="l" t="t" r="r" b="b"/>
              <a:pathLst>
                <a:path w="13169" h="25774" extrusionOk="0">
                  <a:moveTo>
                    <a:pt x="9296" y="1"/>
                  </a:moveTo>
                  <a:cubicBezTo>
                    <a:pt x="9281" y="1"/>
                    <a:pt x="9266" y="3"/>
                    <a:pt x="9251" y="8"/>
                  </a:cubicBezTo>
                  <a:cubicBezTo>
                    <a:pt x="5918" y="1175"/>
                    <a:pt x="3703" y="1937"/>
                    <a:pt x="155" y="2282"/>
                  </a:cubicBezTo>
                  <a:cubicBezTo>
                    <a:pt x="60" y="2294"/>
                    <a:pt x="0" y="2401"/>
                    <a:pt x="36" y="2485"/>
                  </a:cubicBezTo>
                  <a:cubicBezTo>
                    <a:pt x="2036" y="6771"/>
                    <a:pt x="3929" y="10926"/>
                    <a:pt x="4977" y="14617"/>
                  </a:cubicBezTo>
                  <a:cubicBezTo>
                    <a:pt x="5132" y="15153"/>
                    <a:pt x="5275" y="15677"/>
                    <a:pt x="5429" y="16177"/>
                  </a:cubicBezTo>
                  <a:cubicBezTo>
                    <a:pt x="6358" y="19391"/>
                    <a:pt x="7096" y="21927"/>
                    <a:pt x="7501" y="25464"/>
                  </a:cubicBezTo>
                  <a:cubicBezTo>
                    <a:pt x="7528" y="25522"/>
                    <a:pt x="7583" y="25550"/>
                    <a:pt x="7637" y="25550"/>
                  </a:cubicBezTo>
                  <a:cubicBezTo>
                    <a:pt x="7706" y="25550"/>
                    <a:pt x="7774" y="25507"/>
                    <a:pt x="7787" y="25428"/>
                  </a:cubicBezTo>
                  <a:cubicBezTo>
                    <a:pt x="7382" y="21868"/>
                    <a:pt x="6596" y="19201"/>
                    <a:pt x="5703" y="16105"/>
                  </a:cubicBezTo>
                  <a:cubicBezTo>
                    <a:pt x="5548" y="15593"/>
                    <a:pt x="5406" y="15081"/>
                    <a:pt x="5251" y="14546"/>
                  </a:cubicBezTo>
                  <a:cubicBezTo>
                    <a:pt x="4203" y="10878"/>
                    <a:pt x="2358" y="6783"/>
                    <a:pt x="381" y="2544"/>
                  </a:cubicBezTo>
                  <a:cubicBezTo>
                    <a:pt x="3810" y="2199"/>
                    <a:pt x="6108" y="1401"/>
                    <a:pt x="9227" y="318"/>
                  </a:cubicBezTo>
                  <a:cubicBezTo>
                    <a:pt x="12442" y="7616"/>
                    <a:pt x="12537" y="12962"/>
                    <a:pt x="12645" y="19153"/>
                  </a:cubicBezTo>
                  <a:cubicBezTo>
                    <a:pt x="12680" y="21213"/>
                    <a:pt x="12728" y="23332"/>
                    <a:pt x="12883" y="25642"/>
                  </a:cubicBezTo>
                  <a:cubicBezTo>
                    <a:pt x="12883" y="25714"/>
                    <a:pt x="12954" y="25773"/>
                    <a:pt x="13026" y="25773"/>
                  </a:cubicBezTo>
                  <a:lnTo>
                    <a:pt x="13037" y="25773"/>
                  </a:lnTo>
                  <a:cubicBezTo>
                    <a:pt x="13109" y="25761"/>
                    <a:pt x="13168" y="25702"/>
                    <a:pt x="13168" y="25618"/>
                  </a:cubicBezTo>
                  <a:cubicBezTo>
                    <a:pt x="13014" y="23320"/>
                    <a:pt x="12978" y="21201"/>
                    <a:pt x="12942" y="19153"/>
                  </a:cubicBezTo>
                  <a:cubicBezTo>
                    <a:pt x="12823" y="12891"/>
                    <a:pt x="12728" y="7485"/>
                    <a:pt x="9430" y="91"/>
                  </a:cubicBezTo>
                  <a:cubicBezTo>
                    <a:pt x="9402" y="35"/>
                    <a:pt x="9351" y="1"/>
                    <a:pt x="9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62;p73">
              <a:extLst>
                <a:ext uri="{FF2B5EF4-FFF2-40B4-BE49-F238E27FC236}">
                  <a16:creationId xmlns:a16="http://schemas.microsoft.com/office/drawing/2014/main" id="{13D9E857-CEB0-4968-8330-40A5C191A98E}"/>
                </a:ext>
              </a:extLst>
            </p:cNvPr>
            <p:cNvSpPr/>
            <p:nvPr/>
          </p:nvSpPr>
          <p:spPr>
            <a:xfrm rot="940070">
              <a:off x="1077759" y="4160695"/>
              <a:ext cx="142519" cy="38738"/>
            </a:xfrm>
            <a:custGeom>
              <a:avLst/>
              <a:gdLst/>
              <a:ahLst/>
              <a:cxnLst/>
              <a:rect l="l" t="t" r="r" b="b"/>
              <a:pathLst>
                <a:path w="9308" h="2530" extrusionOk="0">
                  <a:moveTo>
                    <a:pt x="9088" y="1"/>
                  </a:moveTo>
                  <a:cubicBezTo>
                    <a:pt x="9067" y="1"/>
                    <a:pt x="9046" y="9"/>
                    <a:pt x="9026" y="30"/>
                  </a:cubicBezTo>
                  <a:cubicBezTo>
                    <a:pt x="6014" y="1506"/>
                    <a:pt x="3275" y="2196"/>
                    <a:pt x="132" y="2244"/>
                  </a:cubicBezTo>
                  <a:cubicBezTo>
                    <a:pt x="60" y="2244"/>
                    <a:pt x="1" y="2316"/>
                    <a:pt x="1" y="2387"/>
                  </a:cubicBezTo>
                  <a:cubicBezTo>
                    <a:pt x="1" y="2470"/>
                    <a:pt x="72" y="2530"/>
                    <a:pt x="144" y="2530"/>
                  </a:cubicBezTo>
                  <a:cubicBezTo>
                    <a:pt x="3323" y="2470"/>
                    <a:pt x="6097" y="1780"/>
                    <a:pt x="9157" y="280"/>
                  </a:cubicBezTo>
                  <a:cubicBezTo>
                    <a:pt x="9308" y="259"/>
                    <a:pt x="9203" y="1"/>
                    <a:pt x="9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63;p73">
              <a:extLst>
                <a:ext uri="{FF2B5EF4-FFF2-40B4-BE49-F238E27FC236}">
                  <a16:creationId xmlns:a16="http://schemas.microsoft.com/office/drawing/2014/main" id="{D2B26C49-2F98-4730-8A89-7ADC6C11C712}"/>
                </a:ext>
              </a:extLst>
            </p:cNvPr>
            <p:cNvSpPr/>
            <p:nvPr/>
          </p:nvSpPr>
          <p:spPr>
            <a:xfrm rot="940070">
              <a:off x="1006469" y="4495138"/>
              <a:ext cx="158427" cy="77675"/>
            </a:xfrm>
            <a:custGeom>
              <a:avLst/>
              <a:gdLst/>
              <a:ahLst/>
              <a:cxnLst/>
              <a:rect l="l" t="t" r="r" b="b"/>
              <a:pathLst>
                <a:path w="10347" h="5073" extrusionOk="0">
                  <a:moveTo>
                    <a:pt x="10132" y="1"/>
                  </a:moveTo>
                  <a:lnTo>
                    <a:pt x="10132" y="1"/>
                  </a:lnTo>
                  <a:cubicBezTo>
                    <a:pt x="9478" y="358"/>
                    <a:pt x="8513" y="786"/>
                    <a:pt x="7787" y="953"/>
                  </a:cubicBezTo>
                  <a:cubicBezTo>
                    <a:pt x="7395" y="1043"/>
                    <a:pt x="6721" y="1133"/>
                    <a:pt x="6085" y="1133"/>
                  </a:cubicBezTo>
                  <a:cubicBezTo>
                    <a:pt x="5543" y="1133"/>
                    <a:pt x="5029" y="1068"/>
                    <a:pt x="4739" y="882"/>
                  </a:cubicBezTo>
                  <a:cubicBezTo>
                    <a:pt x="3620" y="1406"/>
                    <a:pt x="3501" y="1572"/>
                    <a:pt x="2393" y="2096"/>
                  </a:cubicBezTo>
                  <a:cubicBezTo>
                    <a:pt x="1703" y="2406"/>
                    <a:pt x="917" y="2644"/>
                    <a:pt x="465" y="3287"/>
                  </a:cubicBezTo>
                  <a:cubicBezTo>
                    <a:pt x="453" y="3311"/>
                    <a:pt x="429" y="3334"/>
                    <a:pt x="417" y="3370"/>
                  </a:cubicBezTo>
                  <a:cubicBezTo>
                    <a:pt x="0" y="4132"/>
                    <a:pt x="607" y="5061"/>
                    <a:pt x="1477" y="5073"/>
                  </a:cubicBezTo>
                  <a:cubicBezTo>
                    <a:pt x="3989" y="5073"/>
                    <a:pt x="7477" y="4108"/>
                    <a:pt x="9192" y="3596"/>
                  </a:cubicBezTo>
                  <a:cubicBezTo>
                    <a:pt x="9704" y="3442"/>
                    <a:pt x="10061" y="2989"/>
                    <a:pt x="10097" y="2465"/>
                  </a:cubicBezTo>
                  <a:cubicBezTo>
                    <a:pt x="10156" y="1620"/>
                    <a:pt x="10347" y="536"/>
                    <a:pt x="10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64;p73">
              <a:extLst>
                <a:ext uri="{FF2B5EF4-FFF2-40B4-BE49-F238E27FC236}">
                  <a16:creationId xmlns:a16="http://schemas.microsoft.com/office/drawing/2014/main" id="{B9A604AE-DA5A-40E4-8ED0-EFD91074A8A4}"/>
                </a:ext>
              </a:extLst>
            </p:cNvPr>
            <p:cNvSpPr/>
            <p:nvPr/>
          </p:nvSpPr>
          <p:spPr>
            <a:xfrm rot="940070">
              <a:off x="1053354" y="4447879"/>
              <a:ext cx="43040" cy="60894"/>
            </a:xfrm>
            <a:custGeom>
              <a:avLst/>
              <a:gdLst/>
              <a:ahLst/>
              <a:cxnLst/>
              <a:rect l="l" t="t" r="r" b="b"/>
              <a:pathLst>
                <a:path w="2811" h="3977" extrusionOk="0">
                  <a:moveTo>
                    <a:pt x="977" y="285"/>
                  </a:moveTo>
                  <a:lnTo>
                    <a:pt x="977" y="297"/>
                  </a:lnTo>
                  <a:cubicBezTo>
                    <a:pt x="1132" y="297"/>
                    <a:pt x="1275" y="357"/>
                    <a:pt x="1382" y="464"/>
                  </a:cubicBezTo>
                  <a:cubicBezTo>
                    <a:pt x="1727" y="809"/>
                    <a:pt x="1858" y="1333"/>
                    <a:pt x="1977" y="1773"/>
                  </a:cubicBezTo>
                  <a:lnTo>
                    <a:pt x="2441" y="3571"/>
                  </a:lnTo>
                  <a:cubicBezTo>
                    <a:pt x="1453" y="3035"/>
                    <a:pt x="715" y="2131"/>
                    <a:pt x="382" y="1059"/>
                  </a:cubicBezTo>
                  <a:cubicBezTo>
                    <a:pt x="298" y="785"/>
                    <a:pt x="417" y="511"/>
                    <a:pt x="667" y="369"/>
                  </a:cubicBezTo>
                  <a:cubicBezTo>
                    <a:pt x="763" y="321"/>
                    <a:pt x="870" y="285"/>
                    <a:pt x="977" y="285"/>
                  </a:cubicBezTo>
                  <a:close/>
                  <a:moveTo>
                    <a:pt x="970" y="1"/>
                  </a:moveTo>
                  <a:cubicBezTo>
                    <a:pt x="815" y="1"/>
                    <a:pt x="661" y="43"/>
                    <a:pt x="524" y="130"/>
                  </a:cubicBezTo>
                  <a:cubicBezTo>
                    <a:pt x="167" y="333"/>
                    <a:pt x="1" y="750"/>
                    <a:pt x="108" y="1142"/>
                  </a:cubicBezTo>
                  <a:cubicBezTo>
                    <a:pt x="489" y="2393"/>
                    <a:pt x="1406" y="3428"/>
                    <a:pt x="2596" y="3964"/>
                  </a:cubicBezTo>
                  <a:cubicBezTo>
                    <a:pt x="2620" y="3976"/>
                    <a:pt x="2644" y="3976"/>
                    <a:pt x="2656" y="3976"/>
                  </a:cubicBezTo>
                  <a:cubicBezTo>
                    <a:pt x="2691" y="3976"/>
                    <a:pt x="2727" y="3964"/>
                    <a:pt x="2751" y="3952"/>
                  </a:cubicBezTo>
                  <a:cubicBezTo>
                    <a:pt x="2799" y="3917"/>
                    <a:pt x="2810" y="3857"/>
                    <a:pt x="2799" y="3797"/>
                  </a:cubicBezTo>
                  <a:lnTo>
                    <a:pt x="2251" y="1702"/>
                  </a:lnTo>
                  <a:cubicBezTo>
                    <a:pt x="2132" y="1250"/>
                    <a:pt x="1989" y="666"/>
                    <a:pt x="1584" y="249"/>
                  </a:cubicBezTo>
                  <a:cubicBezTo>
                    <a:pt x="1415" y="88"/>
                    <a:pt x="1193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65;p73">
              <a:extLst>
                <a:ext uri="{FF2B5EF4-FFF2-40B4-BE49-F238E27FC236}">
                  <a16:creationId xmlns:a16="http://schemas.microsoft.com/office/drawing/2014/main" id="{CB4A1CA5-3B0C-4898-A623-9537987378C2}"/>
                </a:ext>
              </a:extLst>
            </p:cNvPr>
            <p:cNvSpPr/>
            <p:nvPr/>
          </p:nvSpPr>
          <p:spPr>
            <a:xfrm rot="940070">
              <a:off x="1090560" y="4464286"/>
              <a:ext cx="49594" cy="56668"/>
            </a:xfrm>
            <a:custGeom>
              <a:avLst/>
              <a:gdLst/>
              <a:ahLst/>
              <a:cxnLst/>
              <a:rect l="l" t="t" r="r" b="b"/>
              <a:pathLst>
                <a:path w="3239" h="3701" extrusionOk="0">
                  <a:moveTo>
                    <a:pt x="2239" y="284"/>
                  </a:moveTo>
                  <a:cubicBezTo>
                    <a:pt x="2381" y="284"/>
                    <a:pt x="2512" y="343"/>
                    <a:pt x="2632" y="427"/>
                  </a:cubicBezTo>
                  <a:cubicBezTo>
                    <a:pt x="2846" y="593"/>
                    <a:pt x="2917" y="879"/>
                    <a:pt x="2810" y="1129"/>
                  </a:cubicBezTo>
                  <a:cubicBezTo>
                    <a:pt x="2620" y="1569"/>
                    <a:pt x="2191" y="1891"/>
                    <a:pt x="1810" y="2165"/>
                  </a:cubicBezTo>
                  <a:lnTo>
                    <a:pt x="310" y="3260"/>
                  </a:lnTo>
                  <a:cubicBezTo>
                    <a:pt x="441" y="2129"/>
                    <a:pt x="1000" y="1117"/>
                    <a:pt x="1881" y="403"/>
                  </a:cubicBezTo>
                  <a:cubicBezTo>
                    <a:pt x="1977" y="331"/>
                    <a:pt x="2108" y="284"/>
                    <a:pt x="2227" y="284"/>
                  </a:cubicBezTo>
                  <a:close/>
                  <a:moveTo>
                    <a:pt x="2247" y="1"/>
                  </a:moveTo>
                  <a:cubicBezTo>
                    <a:pt x="2060" y="1"/>
                    <a:pt x="1872" y="60"/>
                    <a:pt x="1715" y="176"/>
                  </a:cubicBezTo>
                  <a:cubicBezTo>
                    <a:pt x="691" y="1010"/>
                    <a:pt x="60" y="2236"/>
                    <a:pt x="0" y="3546"/>
                  </a:cubicBezTo>
                  <a:cubicBezTo>
                    <a:pt x="0" y="3605"/>
                    <a:pt x="36" y="3653"/>
                    <a:pt x="84" y="3677"/>
                  </a:cubicBezTo>
                  <a:cubicBezTo>
                    <a:pt x="95" y="3689"/>
                    <a:pt x="119" y="3689"/>
                    <a:pt x="143" y="3701"/>
                  </a:cubicBezTo>
                  <a:cubicBezTo>
                    <a:pt x="179" y="3701"/>
                    <a:pt x="203" y="3689"/>
                    <a:pt x="238" y="3665"/>
                  </a:cubicBezTo>
                  <a:lnTo>
                    <a:pt x="1977" y="2391"/>
                  </a:lnTo>
                  <a:cubicBezTo>
                    <a:pt x="2370" y="2105"/>
                    <a:pt x="2846" y="1748"/>
                    <a:pt x="3084" y="1224"/>
                  </a:cubicBezTo>
                  <a:cubicBezTo>
                    <a:pt x="3239" y="855"/>
                    <a:pt x="3120" y="427"/>
                    <a:pt x="2798" y="200"/>
                  </a:cubicBezTo>
                  <a:cubicBezTo>
                    <a:pt x="2640" y="66"/>
                    <a:pt x="2444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66;p73">
              <a:extLst>
                <a:ext uri="{FF2B5EF4-FFF2-40B4-BE49-F238E27FC236}">
                  <a16:creationId xmlns:a16="http://schemas.microsoft.com/office/drawing/2014/main" id="{7470BFBB-EE43-4361-8AB2-431B2B78B4D3}"/>
                </a:ext>
              </a:extLst>
            </p:cNvPr>
            <p:cNvSpPr/>
            <p:nvPr/>
          </p:nvSpPr>
          <p:spPr>
            <a:xfrm rot="940070">
              <a:off x="1051043" y="4495180"/>
              <a:ext cx="41218" cy="13597"/>
            </a:xfrm>
            <a:custGeom>
              <a:avLst/>
              <a:gdLst/>
              <a:ahLst/>
              <a:cxnLst/>
              <a:rect l="l" t="t" r="r" b="b"/>
              <a:pathLst>
                <a:path w="2692" h="888" extrusionOk="0">
                  <a:moveTo>
                    <a:pt x="163" y="0"/>
                  </a:moveTo>
                  <a:cubicBezTo>
                    <a:pt x="120" y="0"/>
                    <a:pt x="76" y="19"/>
                    <a:pt x="48" y="54"/>
                  </a:cubicBezTo>
                  <a:cubicBezTo>
                    <a:pt x="0" y="113"/>
                    <a:pt x="12" y="197"/>
                    <a:pt x="72" y="256"/>
                  </a:cubicBezTo>
                  <a:cubicBezTo>
                    <a:pt x="596" y="661"/>
                    <a:pt x="1251" y="887"/>
                    <a:pt x="1917" y="887"/>
                  </a:cubicBezTo>
                  <a:cubicBezTo>
                    <a:pt x="2144" y="887"/>
                    <a:pt x="2358" y="863"/>
                    <a:pt x="2572" y="816"/>
                  </a:cubicBezTo>
                  <a:cubicBezTo>
                    <a:pt x="2656" y="792"/>
                    <a:pt x="2691" y="720"/>
                    <a:pt x="2679" y="637"/>
                  </a:cubicBezTo>
                  <a:cubicBezTo>
                    <a:pt x="2660" y="578"/>
                    <a:pt x="2608" y="536"/>
                    <a:pt x="2550" y="536"/>
                  </a:cubicBezTo>
                  <a:cubicBezTo>
                    <a:pt x="2538" y="536"/>
                    <a:pt x="2525" y="538"/>
                    <a:pt x="2513" y="542"/>
                  </a:cubicBezTo>
                  <a:cubicBezTo>
                    <a:pt x="2323" y="581"/>
                    <a:pt x="2131" y="601"/>
                    <a:pt x="1942" y="601"/>
                  </a:cubicBezTo>
                  <a:cubicBezTo>
                    <a:pt x="1334" y="601"/>
                    <a:pt x="740" y="402"/>
                    <a:pt x="250" y="30"/>
                  </a:cubicBezTo>
                  <a:cubicBezTo>
                    <a:pt x="226" y="10"/>
                    <a:pt x="195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67;p73">
              <a:extLst>
                <a:ext uri="{FF2B5EF4-FFF2-40B4-BE49-F238E27FC236}">
                  <a16:creationId xmlns:a16="http://schemas.microsoft.com/office/drawing/2014/main" id="{541FE928-6D21-4C5C-A8C7-D38755614482}"/>
                </a:ext>
              </a:extLst>
            </p:cNvPr>
            <p:cNvSpPr/>
            <p:nvPr/>
          </p:nvSpPr>
          <p:spPr>
            <a:xfrm rot="940070">
              <a:off x="1080530" y="4509503"/>
              <a:ext cx="22615" cy="19201"/>
            </a:xfrm>
            <a:custGeom>
              <a:avLst/>
              <a:gdLst/>
              <a:ahLst/>
              <a:cxnLst/>
              <a:rect l="l" t="t" r="r" b="b"/>
              <a:pathLst>
                <a:path w="1477" h="1254" extrusionOk="0">
                  <a:moveTo>
                    <a:pt x="155" y="0"/>
                  </a:moveTo>
                  <a:cubicBezTo>
                    <a:pt x="77" y="0"/>
                    <a:pt x="0" y="60"/>
                    <a:pt x="0" y="159"/>
                  </a:cubicBezTo>
                  <a:cubicBezTo>
                    <a:pt x="191" y="730"/>
                    <a:pt x="691" y="1147"/>
                    <a:pt x="1286" y="1254"/>
                  </a:cubicBezTo>
                  <a:lnTo>
                    <a:pt x="1310" y="1254"/>
                  </a:lnTo>
                  <a:cubicBezTo>
                    <a:pt x="1453" y="1218"/>
                    <a:pt x="1477" y="1016"/>
                    <a:pt x="1334" y="968"/>
                  </a:cubicBezTo>
                  <a:cubicBezTo>
                    <a:pt x="846" y="885"/>
                    <a:pt x="429" y="540"/>
                    <a:pt x="274" y="63"/>
                  </a:cubicBezTo>
                  <a:cubicBezTo>
                    <a:pt x="244" y="20"/>
                    <a:pt x="199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68;p73">
              <a:extLst>
                <a:ext uri="{FF2B5EF4-FFF2-40B4-BE49-F238E27FC236}">
                  <a16:creationId xmlns:a16="http://schemas.microsoft.com/office/drawing/2014/main" id="{C98B6120-C507-472F-B603-3830364707AB}"/>
                </a:ext>
              </a:extLst>
            </p:cNvPr>
            <p:cNvSpPr/>
            <p:nvPr/>
          </p:nvSpPr>
          <p:spPr>
            <a:xfrm rot="940070">
              <a:off x="1463126" y="4236766"/>
              <a:ext cx="174673" cy="165731"/>
            </a:xfrm>
            <a:custGeom>
              <a:avLst/>
              <a:gdLst/>
              <a:ahLst/>
              <a:cxnLst/>
              <a:rect l="l" t="t" r="r" b="b"/>
              <a:pathLst>
                <a:path w="11408" h="10824" extrusionOk="0">
                  <a:moveTo>
                    <a:pt x="7169" y="420"/>
                  </a:moveTo>
                  <a:lnTo>
                    <a:pt x="7169" y="420"/>
                  </a:lnTo>
                  <a:cubicBezTo>
                    <a:pt x="8050" y="622"/>
                    <a:pt x="8871" y="1063"/>
                    <a:pt x="9526" y="1694"/>
                  </a:cubicBezTo>
                  <a:lnTo>
                    <a:pt x="7978" y="1694"/>
                  </a:lnTo>
                  <a:cubicBezTo>
                    <a:pt x="7954" y="1694"/>
                    <a:pt x="7931" y="1694"/>
                    <a:pt x="7907" y="1718"/>
                  </a:cubicBezTo>
                  <a:lnTo>
                    <a:pt x="7169" y="420"/>
                  </a:lnTo>
                  <a:close/>
                  <a:moveTo>
                    <a:pt x="4775" y="432"/>
                  </a:moveTo>
                  <a:lnTo>
                    <a:pt x="4025" y="1741"/>
                  </a:lnTo>
                  <a:lnTo>
                    <a:pt x="2418" y="1741"/>
                  </a:lnTo>
                  <a:cubicBezTo>
                    <a:pt x="3073" y="1098"/>
                    <a:pt x="3882" y="646"/>
                    <a:pt x="4775" y="432"/>
                  </a:cubicBezTo>
                  <a:close/>
                  <a:moveTo>
                    <a:pt x="9788" y="1968"/>
                  </a:moveTo>
                  <a:cubicBezTo>
                    <a:pt x="10228" y="2456"/>
                    <a:pt x="10574" y="3027"/>
                    <a:pt x="10800" y="3646"/>
                  </a:cubicBezTo>
                  <a:lnTo>
                    <a:pt x="9907" y="5158"/>
                  </a:lnTo>
                  <a:lnTo>
                    <a:pt x="8073" y="5158"/>
                  </a:lnTo>
                  <a:lnTo>
                    <a:pt x="7145" y="3551"/>
                  </a:lnTo>
                  <a:lnTo>
                    <a:pt x="8061" y="1968"/>
                  </a:lnTo>
                  <a:close/>
                  <a:moveTo>
                    <a:pt x="3906" y="2015"/>
                  </a:moveTo>
                  <a:lnTo>
                    <a:pt x="4811" y="3575"/>
                  </a:lnTo>
                  <a:lnTo>
                    <a:pt x="3870" y="5206"/>
                  </a:lnTo>
                  <a:lnTo>
                    <a:pt x="2073" y="5206"/>
                  </a:lnTo>
                  <a:lnTo>
                    <a:pt x="1203" y="3587"/>
                  </a:lnTo>
                  <a:cubicBezTo>
                    <a:pt x="1418" y="3015"/>
                    <a:pt x="1739" y="2480"/>
                    <a:pt x="2156" y="2015"/>
                  </a:cubicBezTo>
                  <a:close/>
                  <a:moveTo>
                    <a:pt x="10931" y="4004"/>
                  </a:moveTo>
                  <a:lnTo>
                    <a:pt x="10931" y="4004"/>
                  </a:lnTo>
                  <a:cubicBezTo>
                    <a:pt x="11193" y="4932"/>
                    <a:pt x="11181" y="5909"/>
                    <a:pt x="10919" y="6825"/>
                  </a:cubicBezTo>
                  <a:lnTo>
                    <a:pt x="10919" y="6837"/>
                  </a:lnTo>
                  <a:lnTo>
                    <a:pt x="10097" y="5397"/>
                  </a:lnTo>
                  <a:cubicBezTo>
                    <a:pt x="10097" y="5397"/>
                    <a:pt x="10109" y="5385"/>
                    <a:pt x="10109" y="5373"/>
                  </a:cubicBezTo>
                  <a:lnTo>
                    <a:pt x="10931" y="4004"/>
                  </a:lnTo>
                  <a:close/>
                  <a:moveTo>
                    <a:pt x="6895" y="3706"/>
                  </a:moveTo>
                  <a:lnTo>
                    <a:pt x="7823" y="5313"/>
                  </a:lnTo>
                  <a:lnTo>
                    <a:pt x="6907" y="6897"/>
                  </a:lnTo>
                  <a:lnTo>
                    <a:pt x="5061" y="6897"/>
                  </a:lnTo>
                  <a:lnTo>
                    <a:pt x="4168" y="5337"/>
                  </a:lnTo>
                  <a:lnTo>
                    <a:pt x="5109" y="3706"/>
                  </a:lnTo>
                  <a:close/>
                  <a:moveTo>
                    <a:pt x="1073" y="3944"/>
                  </a:moveTo>
                  <a:lnTo>
                    <a:pt x="1870" y="5408"/>
                  </a:lnTo>
                  <a:cubicBezTo>
                    <a:pt x="1882" y="5432"/>
                    <a:pt x="1906" y="5456"/>
                    <a:pt x="1930" y="5468"/>
                  </a:cubicBezTo>
                  <a:lnTo>
                    <a:pt x="1096" y="6921"/>
                  </a:lnTo>
                  <a:cubicBezTo>
                    <a:pt x="799" y="5944"/>
                    <a:pt x="787" y="4908"/>
                    <a:pt x="1073" y="3944"/>
                  </a:cubicBezTo>
                  <a:close/>
                  <a:moveTo>
                    <a:pt x="3859" y="8861"/>
                  </a:moveTo>
                  <a:lnTo>
                    <a:pt x="4740" y="10373"/>
                  </a:lnTo>
                  <a:cubicBezTo>
                    <a:pt x="3763" y="10135"/>
                    <a:pt x="2882" y="9611"/>
                    <a:pt x="2204" y="8873"/>
                  </a:cubicBezTo>
                  <a:lnTo>
                    <a:pt x="2216" y="8861"/>
                  </a:lnTo>
                  <a:close/>
                  <a:moveTo>
                    <a:pt x="9871" y="8742"/>
                  </a:moveTo>
                  <a:cubicBezTo>
                    <a:pt x="9181" y="9552"/>
                    <a:pt x="8264" y="10123"/>
                    <a:pt x="7240" y="10385"/>
                  </a:cubicBezTo>
                  <a:lnTo>
                    <a:pt x="7240" y="10373"/>
                  </a:lnTo>
                  <a:lnTo>
                    <a:pt x="8121" y="8861"/>
                  </a:lnTo>
                  <a:cubicBezTo>
                    <a:pt x="8133" y="8826"/>
                    <a:pt x="8145" y="8778"/>
                    <a:pt x="8133" y="8742"/>
                  </a:cubicBezTo>
                  <a:close/>
                  <a:moveTo>
                    <a:pt x="6907" y="7194"/>
                  </a:moveTo>
                  <a:lnTo>
                    <a:pt x="7835" y="8790"/>
                  </a:lnTo>
                  <a:lnTo>
                    <a:pt x="6871" y="10457"/>
                  </a:lnTo>
                  <a:cubicBezTo>
                    <a:pt x="6579" y="10504"/>
                    <a:pt x="6284" y="10528"/>
                    <a:pt x="5990" y="10528"/>
                  </a:cubicBezTo>
                  <a:cubicBezTo>
                    <a:pt x="5695" y="10528"/>
                    <a:pt x="5400" y="10504"/>
                    <a:pt x="5109" y="10457"/>
                  </a:cubicBezTo>
                  <a:lnTo>
                    <a:pt x="4144" y="8790"/>
                  </a:lnTo>
                  <a:lnTo>
                    <a:pt x="5073" y="7194"/>
                  </a:lnTo>
                  <a:close/>
                  <a:moveTo>
                    <a:pt x="5989" y="0"/>
                  </a:moveTo>
                  <a:cubicBezTo>
                    <a:pt x="4998" y="0"/>
                    <a:pt x="3999" y="273"/>
                    <a:pt x="3108" y="836"/>
                  </a:cubicBezTo>
                  <a:cubicBezTo>
                    <a:pt x="906" y="2218"/>
                    <a:pt x="1" y="4968"/>
                    <a:pt x="953" y="7385"/>
                  </a:cubicBezTo>
                  <a:cubicBezTo>
                    <a:pt x="1781" y="9495"/>
                    <a:pt x="3804" y="10823"/>
                    <a:pt x="5999" y="10823"/>
                  </a:cubicBezTo>
                  <a:cubicBezTo>
                    <a:pt x="6330" y="10823"/>
                    <a:pt x="6666" y="10793"/>
                    <a:pt x="7002" y="10731"/>
                  </a:cubicBezTo>
                  <a:cubicBezTo>
                    <a:pt x="9550" y="10242"/>
                    <a:pt x="11407" y="8004"/>
                    <a:pt x="11395" y="5408"/>
                  </a:cubicBezTo>
                  <a:cubicBezTo>
                    <a:pt x="11395" y="4039"/>
                    <a:pt x="10883" y="2730"/>
                    <a:pt x="9955" y="1729"/>
                  </a:cubicBezTo>
                  <a:cubicBezTo>
                    <a:pt x="8897" y="594"/>
                    <a:pt x="7451" y="0"/>
                    <a:pt x="5989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69;p73">
              <a:extLst>
                <a:ext uri="{FF2B5EF4-FFF2-40B4-BE49-F238E27FC236}">
                  <a16:creationId xmlns:a16="http://schemas.microsoft.com/office/drawing/2014/main" id="{BF8DA0C7-66AC-4479-8E6D-D895637B80DC}"/>
                </a:ext>
              </a:extLst>
            </p:cNvPr>
            <p:cNvSpPr/>
            <p:nvPr/>
          </p:nvSpPr>
          <p:spPr>
            <a:xfrm rot="940070">
              <a:off x="1632094" y="4267730"/>
              <a:ext cx="30087" cy="44219"/>
            </a:xfrm>
            <a:custGeom>
              <a:avLst/>
              <a:gdLst/>
              <a:ahLst/>
              <a:cxnLst/>
              <a:rect l="l" t="t" r="r" b="b"/>
              <a:pathLst>
                <a:path w="1965" h="2888" extrusionOk="0">
                  <a:moveTo>
                    <a:pt x="163" y="0"/>
                  </a:moveTo>
                  <a:cubicBezTo>
                    <a:pt x="119" y="0"/>
                    <a:pt x="75" y="19"/>
                    <a:pt x="48" y="54"/>
                  </a:cubicBezTo>
                  <a:cubicBezTo>
                    <a:pt x="0" y="113"/>
                    <a:pt x="12" y="196"/>
                    <a:pt x="60" y="256"/>
                  </a:cubicBezTo>
                  <a:cubicBezTo>
                    <a:pt x="845" y="911"/>
                    <a:pt x="1405" y="1792"/>
                    <a:pt x="1667" y="2780"/>
                  </a:cubicBezTo>
                  <a:cubicBezTo>
                    <a:pt x="1691" y="2840"/>
                    <a:pt x="1750" y="2887"/>
                    <a:pt x="1810" y="2887"/>
                  </a:cubicBezTo>
                  <a:lnTo>
                    <a:pt x="1846" y="2887"/>
                  </a:lnTo>
                  <a:cubicBezTo>
                    <a:pt x="1917" y="2863"/>
                    <a:pt x="1965" y="2792"/>
                    <a:pt x="1953" y="2709"/>
                  </a:cubicBezTo>
                  <a:cubicBezTo>
                    <a:pt x="1667" y="1661"/>
                    <a:pt x="1072" y="732"/>
                    <a:pt x="250" y="30"/>
                  </a:cubicBezTo>
                  <a:cubicBezTo>
                    <a:pt x="225" y="10"/>
                    <a:pt x="194" y="0"/>
                    <a:pt x="163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70;p73">
              <a:extLst>
                <a:ext uri="{FF2B5EF4-FFF2-40B4-BE49-F238E27FC236}">
                  <a16:creationId xmlns:a16="http://schemas.microsoft.com/office/drawing/2014/main" id="{0909DC3C-F5E8-4049-A868-4A0AE6819F9F}"/>
                </a:ext>
              </a:extLst>
            </p:cNvPr>
            <p:cNvSpPr/>
            <p:nvPr/>
          </p:nvSpPr>
          <p:spPr>
            <a:xfrm rot="940070">
              <a:off x="1652628" y="4279728"/>
              <a:ext cx="23671" cy="39258"/>
            </a:xfrm>
            <a:custGeom>
              <a:avLst/>
              <a:gdLst/>
              <a:ahLst/>
              <a:cxnLst/>
              <a:rect l="l" t="t" r="r" b="b"/>
              <a:pathLst>
                <a:path w="1546" h="2564" extrusionOk="0">
                  <a:moveTo>
                    <a:pt x="256" y="0"/>
                  </a:moveTo>
                  <a:cubicBezTo>
                    <a:pt x="146" y="0"/>
                    <a:pt x="0" y="161"/>
                    <a:pt x="117" y="241"/>
                  </a:cubicBezTo>
                  <a:cubicBezTo>
                    <a:pt x="652" y="884"/>
                    <a:pt x="1033" y="1646"/>
                    <a:pt x="1248" y="2456"/>
                  </a:cubicBezTo>
                  <a:cubicBezTo>
                    <a:pt x="1271" y="2516"/>
                    <a:pt x="1331" y="2551"/>
                    <a:pt x="1391" y="2563"/>
                  </a:cubicBezTo>
                  <a:lnTo>
                    <a:pt x="1426" y="2563"/>
                  </a:lnTo>
                  <a:cubicBezTo>
                    <a:pt x="1498" y="2539"/>
                    <a:pt x="1545" y="2456"/>
                    <a:pt x="1533" y="2385"/>
                  </a:cubicBezTo>
                  <a:cubicBezTo>
                    <a:pt x="1307" y="1527"/>
                    <a:pt x="902" y="742"/>
                    <a:pt x="343" y="63"/>
                  </a:cubicBezTo>
                  <a:cubicBezTo>
                    <a:pt x="325" y="18"/>
                    <a:pt x="292" y="0"/>
                    <a:pt x="256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71;p73">
              <a:extLst>
                <a:ext uri="{FF2B5EF4-FFF2-40B4-BE49-F238E27FC236}">
                  <a16:creationId xmlns:a16="http://schemas.microsoft.com/office/drawing/2014/main" id="{72BDCDEE-8297-46AF-BED7-3540098F8C00}"/>
                </a:ext>
              </a:extLst>
            </p:cNvPr>
            <p:cNvSpPr/>
            <p:nvPr/>
          </p:nvSpPr>
          <p:spPr>
            <a:xfrm rot="940070">
              <a:off x="1073276" y="3650602"/>
              <a:ext cx="395969" cy="383122"/>
            </a:xfrm>
            <a:custGeom>
              <a:avLst/>
              <a:gdLst/>
              <a:ahLst/>
              <a:cxnLst/>
              <a:rect l="l" t="t" r="r" b="b"/>
              <a:pathLst>
                <a:path w="25861" h="25022" extrusionOk="0">
                  <a:moveTo>
                    <a:pt x="19169" y="1"/>
                  </a:moveTo>
                  <a:cubicBezTo>
                    <a:pt x="19169" y="1"/>
                    <a:pt x="14300" y="2144"/>
                    <a:pt x="9609" y="3525"/>
                  </a:cubicBezTo>
                  <a:cubicBezTo>
                    <a:pt x="6454" y="4418"/>
                    <a:pt x="3251" y="5097"/>
                    <a:pt x="0" y="5561"/>
                  </a:cubicBezTo>
                  <a:cubicBezTo>
                    <a:pt x="12" y="5763"/>
                    <a:pt x="24" y="5978"/>
                    <a:pt x="24" y="6180"/>
                  </a:cubicBezTo>
                  <a:cubicBezTo>
                    <a:pt x="203" y="13145"/>
                    <a:pt x="1524" y="20729"/>
                    <a:pt x="2584" y="25004"/>
                  </a:cubicBezTo>
                  <a:cubicBezTo>
                    <a:pt x="2672" y="25016"/>
                    <a:pt x="2786" y="25021"/>
                    <a:pt x="2922" y="25021"/>
                  </a:cubicBezTo>
                  <a:cubicBezTo>
                    <a:pt x="4692" y="25021"/>
                    <a:pt x="10233" y="24034"/>
                    <a:pt x="12776" y="22575"/>
                  </a:cubicBezTo>
                  <a:cubicBezTo>
                    <a:pt x="12061" y="18789"/>
                    <a:pt x="11800" y="15014"/>
                    <a:pt x="11276" y="11121"/>
                  </a:cubicBezTo>
                  <a:lnTo>
                    <a:pt x="11276" y="11121"/>
                  </a:lnTo>
                  <a:cubicBezTo>
                    <a:pt x="12990" y="15157"/>
                    <a:pt x="14645" y="18634"/>
                    <a:pt x="16645" y="21849"/>
                  </a:cubicBezTo>
                  <a:cubicBezTo>
                    <a:pt x="19943" y="21122"/>
                    <a:pt x="23861" y="18955"/>
                    <a:pt x="25861" y="16872"/>
                  </a:cubicBezTo>
                  <a:cubicBezTo>
                    <a:pt x="25813" y="16729"/>
                    <a:pt x="24396" y="11288"/>
                    <a:pt x="23456" y="9121"/>
                  </a:cubicBezTo>
                  <a:cubicBezTo>
                    <a:pt x="22217" y="6263"/>
                    <a:pt x="20884" y="2763"/>
                    <a:pt x="19384" y="346"/>
                  </a:cubicBezTo>
                  <a:cubicBezTo>
                    <a:pt x="19312" y="227"/>
                    <a:pt x="19241" y="108"/>
                    <a:pt x="19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72;p73">
              <a:extLst>
                <a:ext uri="{FF2B5EF4-FFF2-40B4-BE49-F238E27FC236}">
                  <a16:creationId xmlns:a16="http://schemas.microsoft.com/office/drawing/2014/main" id="{2DF1C913-8FC9-46A1-9F19-BE833A9262B0}"/>
                </a:ext>
              </a:extLst>
            </p:cNvPr>
            <p:cNvSpPr/>
            <p:nvPr/>
          </p:nvSpPr>
          <p:spPr>
            <a:xfrm rot="940070">
              <a:off x="1066948" y="3646507"/>
              <a:ext cx="407100" cy="387961"/>
            </a:xfrm>
            <a:custGeom>
              <a:avLst/>
              <a:gdLst/>
              <a:ahLst/>
              <a:cxnLst/>
              <a:rect l="l" t="t" r="r" b="b"/>
              <a:pathLst>
                <a:path w="26588" h="25338" extrusionOk="0">
                  <a:moveTo>
                    <a:pt x="19499" y="0"/>
                  </a:moveTo>
                  <a:cubicBezTo>
                    <a:pt x="19406" y="0"/>
                    <a:pt x="19322" y="86"/>
                    <a:pt x="19349" y="191"/>
                  </a:cubicBezTo>
                  <a:cubicBezTo>
                    <a:pt x="23230" y="6549"/>
                    <a:pt x="26076" y="16312"/>
                    <a:pt x="26147" y="17027"/>
                  </a:cubicBezTo>
                  <a:cubicBezTo>
                    <a:pt x="25921" y="17288"/>
                    <a:pt x="22837" y="20551"/>
                    <a:pt x="17158" y="21932"/>
                  </a:cubicBezTo>
                  <a:cubicBezTo>
                    <a:pt x="15241" y="18515"/>
                    <a:pt x="13776" y="15586"/>
                    <a:pt x="11943" y="11550"/>
                  </a:cubicBezTo>
                  <a:cubicBezTo>
                    <a:pt x="11922" y="11508"/>
                    <a:pt x="11866" y="11476"/>
                    <a:pt x="11812" y="11476"/>
                  </a:cubicBezTo>
                  <a:cubicBezTo>
                    <a:pt x="11804" y="11476"/>
                    <a:pt x="11796" y="11477"/>
                    <a:pt x="11788" y="11478"/>
                  </a:cubicBezTo>
                  <a:cubicBezTo>
                    <a:pt x="11717" y="11490"/>
                    <a:pt x="11669" y="11550"/>
                    <a:pt x="11669" y="11621"/>
                  </a:cubicBezTo>
                  <a:cubicBezTo>
                    <a:pt x="11669" y="13990"/>
                    <a:pt x="12348" y="18134"/>
                    <a:pt x="12752" y="20610"/>
                  </a:cubicBezTo>
                  <a:cubicBezTo>
                    <a:pt x="12907" y="21599"/>
                    <a:pt x="13050" y="22456"/>
                    <a:pt x="13050" y="22682"/>
                  </a:cubicBezTo>
                  <a:cubicBezTo>
                    <a:pt x="11479" y="23492"/>
                    <a:pt x="9812" y="24099"/>
                    <a:pt x="8085" y="24516"/>
                  </a:cubicBezTo>
                  <a:cubicBezTo>
                    <a:pt x="6418" y="24873"/>
                    <a:pt x="4716" y="25051"/>
                    <a:pt x="3001" y="25051"/>
                  </a:cubicBezTo>
                  <a:cubicBezTo>
                    <a:pt x="2739" y="23777"/>
                    <a:pt x="310" y="11931"/>
                    <a:pt x="584" y="5823"/>
                  </a:cubicBezTo>
                  <a:cubicBezTo>
                    <a:pt x="584" y="5751"/>
                    <a:pt x="525" y="5680"/>
                    <a:pt x="453" y="5680"/>
                  </a:cubicBezTo>
                  <a:cubicBezTo>
                    <a:pt x="370" y="5680"/>
                    <a:pt x="310" y="5739"/>
                    <a:pt x="299" y="5811"/>
                  </a:cubicBezTo>
                  <a:cubicBezTo>
                    <a:pt x="1" y="12276"/>
                    <a:pt x="2716" y="25087"/>
                    <a:pt x="2751" y="25218"/>
                  </a:cubicBezTo>
                  <a:cubicBezTo>
                    <a:pt x="2763" y="25278"/>
                    <a:pt x="2811" y="25325"/>
                    <a:pt x="2882" y="25337"/>
                  </a:cubicBezTo>
                  <a:lnTo>
                    <a:pt x="3085" y="25337"/>
                  </a:lnTo>
                  <a:cubicBezTo>
                    <a:pt x="4787" y="25325"/>
                    <a:pt x="6490" y="25147"/>
                    <a:pt x="8145" y="24801"/>
                  </a:cubicBezTo>
                  <a:cubicBezTo>
                    <a:pt x="10586" y="24242"/>
                    <a:pt x="13217" y="22992"/>
                    <a:pt x="13312" y="22825"/>
                  </a:cubicBezTo>
                  <a:cubicBezTo>
                    <a:pt x="13372" y="22742"/>
                    <a:pt x="13360" y="22587"/>
                    <a:pt x="13026" y="20563"/>
                  </a:cubicBezTo>
                  <a:cubicBezTo>
                    <a:pt x="12669" y="18324"/>
                    <a:pt x="12074" y="14717"/>
                    <a:pt x="11979" y="12312"/>
                  </a:cubicBezTo>
                  <a:lnTo>
                    <a:pt x="11979" y="12312"/>
                  </a:lnTo>
                  <a:cubicBezTo>
                    <a:pt x="13693" y="16062"/>
                    <a:pt x="15122" y="18872"/>
                    <a:pt x="16955" y="22170"/>
                  </a:cubicBezTo>
                  <a:cubicBezTo>
                    <a:pt x="16985" y="22220"/>
                    <a:pt x="17031" y="22244"/>
                    <a:pt x="17081" y="22244"/>
                  </a:cubicBezTo>
                  <a:cubicBezTo>
                    <a:pt x="17090" y="22244"/>
                    <a:pt x="17100" y="22243"/>
                    <a:pt x="17110" y="22241"/>
                  </a:cubicBezTo>
                  <a:cubicBezTo>
                    <a:pt x="22885" y="20872"/>
                    <a:pt x="26314" y="17384"/>
                    <a:pt x="26421" y="17134"/>
                  </a:cubicBezTo>
                  <a:cubicBezTo>
                    <a:pt x="26588" y="16765"/>
                    <a:pt x="23444" y="6347"/>
                    <a:pt x="19599" y="36"/>
                  </a:cubicBezTo>
                  <a:cubicBezTo>
                    <a:pt x="19567" y="11"/>
                    <a:pt x="19532" y="0"/>
                    <a:pt x="19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73;p73">
              <a:extLst>
                <a:ext uri="{FF2B5EF4-FFF2-40B4-BE49-F238E27FC236}">
                  <a16:creationId xmlns:a16="http://schemas.microsoft.com/office/drawing/2014/main" id="{0A127206-7735-451E-B572-658D1AB5B569}"/>
                </a:ext>
              </a:extLst>
            </p:cNvPr>
            <p:cNvSpPr/>
            <p:nvPr/>
          </p:nvSpPr>
          <p:spPr>
            <a:xfrm rot="940070">
              <a:off x="1175854" y="3650317"/>
              <a:ext cx="241568" cy="77859"/>
            </a:xfrm>
            <a:custGeom>
              <a:avLst/>
              <a:gdLst/>
              <a:ahLst/>
              <a:cxnLst/>
              <a:rect l="l" t="t" r="r" b="b"/>
              <a:pathLst>
                <a:path w="15777" h="5085" extrusionOk="0">
                  <a:moveTo>
                    <a:pt x="15193" y="0"/>
                  </a:moveTo>
                  <a:cubicBezTo>
                    <a:pt x="10192" y="1965"/>
                    <a:pt x="5227" y="3810"/>
                    <a:pt x="0" y="5084"/>
                  </a:cubicBezTo>
                  <a:cubicBezTo>
                    <a:pt x="3775" y="5084"/>
                    <a:pt x="6549" y="4620"/>
                    <a:pt x="15776" y="1167"/>
                  </a:cubicBezTo>
                  <a:cubicBezTo>
                    <a:pt x="15598" y="596"/>
                    <a:pt x="15586" y="453"/>
                    <a:pt x="15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74;p73">
              <a:extLst>
                <a:ext uri="{FF2B5EF4-FFF2-40B4-BE49-F238E27FC236}">
                  <a16:creationId xmlns:a16="http://schemas.microsoft.com/office/drawing/2014/main" id="{35E5A813-225E-41ED-AC26-8247C57A9D3D}"/>
                </a:ext>
              </a:extLst>
            </p:cNvPr>
            <p:cNvSpPr/>
            <p:nvPr/>
          </p:nvSpPr>
          <p:spPr>
            <a:xfrm rot="940070">
              <a:off x="1242855" y="3791496"/>
              <a:ext cx="19890" cy="41877"/>
            </a:xfrm>
            <a:custGeom>
              <a:avLst/>
              <a:gdLst/>
              <a:ahLst/>
              <a:cxnLst/>
              <a:rect l="l" t="t" r="r" b="b"/>
              <a:pathLst>
                <a:path w="1299" h="2735" extrusionOk="0">
                  <a:moveTo>
                    <a:pt x="154" y="1"/>
                  </a:moveTo>
                  <a:cubicBezTo>
                    <a:pt x="138" y="1"/>
                    <a:pt x="123" y="3"/>
                    <a:pt x="108" y="8"/>
                  </a:cubicBezTo>
                  <a:cubicBezTo>
                    <a:pt x="37" y="44"/>
                    <a:pt x="1" y="115"/>
                    <a:pt x="25" y="198"/>
                  </a:cubicBezTo>
                  <a:lnTo>
                    <a:pt x="1013" y="2651"/>
                  </a:lnTo>
                  <a:cubicBezTo>
                    <a:pt x="1025" y="2699"/>
                    <a:pt x="1084" y="2735"/>
                    <a:pt x="1144" y="2735"/>
                  </a:cubicBezTo>
                  <a:cubicBezTo>
                    <a:pt x="1156" y="2735"/>
                    <a:pt x="1180" y="2735"/>
                    <a:pt x="1192" y="2723"/>
                  </a:cubicBezTo>
                  <a:cubicBezTo>
                    <a:pt x="1263" y="2699"/>
                    <a:pt x="1299" y="2615"/>
                    <a:pt x="1275" y="2544"/>
                  </a:cubicBezTo>
                  <a:lnTo>
                    <a:pt x="287" y="91"/>
                  </a:lnTo>
                  <a:cubicBezTo>
                    <a:pt x="268" y="35"/>
                    <a:pt x="212" y="1"/>
                    <a:pt x="154" y="1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75;p73">
              <a:extLst>
                <a:ext uri="{FF2B5EF4-FFF2-40B4-BE49-F238E27FC236}">
                  <a16:creationId xmlns:a16="http://schemas.microsoft.com/office/drawing/2014/main" id="{BEB1BD51-AF3E-4031-92D2-BF7C7D7EF316}"/>
                </a:ext>
              </a:extLst>
            </p:cNvPr>
            <p:cNvSpPr/>
            <p:nvPr/>
          </p:nvSpPr>
          <p:spPr>
            <a:xfrm rot="940070">
              <a:off x="1071288" y="3918104"/>
              <a:ext cx="161168" cy="42015"/>
            </a:xfrm>
            <a:custGeom>
              <a:avLst/>
              <a:gdLst/>
              <a:ahLst/>
              <a:cxnLst/>
              <a:rect l="l" t="t" r="r" b="b"/>
              <a:pathLst>
                <a:path w="10526" h="2744" extrusionOk="0">
                  <a:moveTo>
                    <a:pt x="10368" y="1"/>
                  </a:moveTo>
                  <a:cubicBezTo>
                    <a:pt x="10345" y="1"/>
                    <a:pt x="10322" y="6"/>
                    <a:pt x="10300" y="17"/>
                  </a:cubicBezTo>
                  <a:cubicBezTo>
                    <a:pt x="7156" y="1684"/>
                    <a:pt x="4120" y="2410"/>
                    <a:pt x="144" y="2458"/>
                  </a:cubicBezTo>
                  <a:cubicBezTo>
                    <a:pt x="60" y="2458"/>
                    <a:pt x="1" y="2529"/>
                    <a:pt x="1" y="2601"/>
                  </a:cubicBezTo>
                  <a:cubicBezTo>
                    <a:pt x="1" y="2684"/>
                    <a:pt x="72" y="2744"/>
                    <a:pt x="155" y="2744"/>
                  </a:cubicBezTo>
                  <a:cubicBezTo>
                    <a:pt x="4120" y="2708"/>
                    <a:pt x="7299" y="1946"/>
                    <a:pt x="10431" y="267"/>
                  </a:cubicBezTo>
                  <a:cubicBezTo>
                    <a:pt x="10502" y="232"/>
                    <a:pt x="10526" y="136"/>
                    <a:pt x="10490" y="77"/>
                  </a:cubicBezTo>
                  <a:cubicBezTo>
                    <a:pt x="10465" y="27"/>
                    <a:pt x="10418" y="1"/>
                    <a:pt x="10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76;p73">
              <a:extLst>
                <a:ext uri="{FF2B5EF4-FFF2-40B4-BE49-F238E27FC236}">
                  <a16:creationId xmlns:a16="http://schemas.microsoft.com/office/drawing/2014/main" id="{230E2677-E4FE-4158-9D12-16E5DD248721}"/>
                </a:ext>
              </a:extLst>
            </p:cNvPr>
            <p:cNvSpPr/>
            <p:nvPr/>
          </p:nvSpPr>
          <p:spPr>
            <a:xfrm rot="940070">
              <a:off x="1281715" y="3884356"/>
              <a:ext cx="157539" cy="82743"/>
            </a:xfrm>
            <a:custGeom>
              <a:avLst/>
              <a:gdLst/>
              <a:ahLst/>
              <a:cxnLst/>
              <a:rect l="l" t="t" r="r" b="b"/>
              <a:pathLst>
                <a:path w="10289" h="5404" extrusionOk="0">
                  <a:moveTo>
                    <a:pt x="10041" y="1"/>
                  </a:moveTo>
                  <a:cubicBezTo>
                    <a:pt x="10012" y="1"/>
                    <a:pt x="9986" y="14"/>
                    <a:pt x="9966" y="46"/>
                  </a:cubicBezTo>
                  <a:cubicBezTo>
                    <a:pt x="7132" y="2499"/>
                    <a:pt x="3763" y="4237"/>
                    <a:pt x="119" y="5118"/>
                  </a:cubicBezTo>
                  <a:cubicBezTo>
                    <a:pt x="48" y="5142"/>
                    <a:pt x="0" y="5213"/>
                    <a:pt x="12" y="5297"/>
                  </a:cubicBezTo>
                  <a:cubicBezTo>
                    <a:pt x="24" y="5356"/>
                    <a:pt x="84" y="5404"/>
                    <a:pt x="155" y="5404"/>
                  </a:cubicBezTo>
                  <a:lnTo>
                    <a:pt x="179" y="5404"/>
                  </a:lnTo>
                  <a:cubicBezTo>
                    <a:pt x="3870" y="4511"/>
                    <a:pt x="7287" y="2749"/>
                    <a:pt x="10156" y="260"/>
                  </a:cubicBezTo>
                  <a:cubicBezTo>
                    <a:pt x="10289" y="194"/>
                    <a:pt x="10151" y="1"/>
                    <a:pt x="10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77;p73">
              <a:extLst>
                <a:ext uri="{FF2B5EF4-FFF2-40B4-BE49-F238E27FC236}">
                  <a16:creationId xmlns:a16="http://schemas.microsoft.com/office/drawing/2014/main" id="{2D5D8E8C-BDA9-4600-BE60-F84EF078C603}"/>
                </a:ext>
              </a:extLst>
            </p:cNvPr>
            <p:cNvSpPr/>
            <p:nvPr/>
          </p:nvSpPr>
          <p:spPr>
            <a:xfrm rot="940070">
              <a:off x="1362752" y="3700820"/>
              <a:ext cx="104424" cy="260539"/>
            </a:xfrm>
            <a:custGeom>
              <a:avLst/>
              <a:gdLst/>
              <a:ahLst/>
              <a:cxnLst/>
              <a:rect l="l" t="t" r="r" b="b"/>
              <a:pathLst>
                <a:path w="6820" h="17016" extrusionOk="0">
                  <a:moveTo>
                    <a:pt x="164" y="1"/>
                  </a:moveTo>
                  <a:cubicBezTo>
                    <a:pt x="82" y="1"/>
                    <a:pt x="1" y="70"/>
                    <a:pt x="9" y="168"/>
                  </a:cubicBezTo>
                  <a:cubicBezTo>
                    <a:pt x="2461" y="5633"/>
                    <a:pt x="4640" y="11229"/>
                    <a:pt x="6521" y="16920"/>
                  </a:cubicBezTo>
                  <a:cubicBezTo>
                    <a:pt x="6545" y="16980"/>
                    <a:pt x="6605" y="17016"/>
                    <a:pt x="6664" y="17016"/>
                  </a:cubicBezTo>
                  <a:cubicBezTo>
                    <a:pt x="6676" y="17016"/>
                    <a:pt x="6688" y="17016"/>
                    <a:pt x="6712" y="17004"/>
                  </a:cubicBezTo>
                  <a:cubicBezTo>
                    <a:pt x="6783" y="16980"/>
                    <a:pt x="6819" y="16908"/>
                    <a:pt x="6795" y="16825"/>
                  </a:cubicBezTo>
                  <a:cubicBezTo>
                    <a:pt x="4914" y="11134"/>
                    <a:pt x="2735" y="5526"/>
                    <a:pt x="271" y="49"/>
                  </a:cubicBezTo>
                  <a:cubicBezTo>
                    <a:pt x="241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1566;p41">
            <a:extLst>
              <a:ext uri="{FF2B5EF4-FFF2-40B4-BE49-F238E27FC236}">
                <a16:creationId xmlns:a16="http://schemas.microsoft.com/office/drawing/2014/main" id="{6CAF9CFF-F5AE-443B-89AC-5513E7D6123A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84" name="Google Shape;1567;p41">
              <a:extLst>
                <a:ext uri="{FF2B5EF4-FFF2-40B4-BE49-F238E27FC236}">
                  <a16:creationId xmlns:a16="http://schemas.microsoft.com/office/drawing/2014/main" id="{6A10481A-11A0-4A1B-A849-7F157B6D35BE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68;p41">
              <a:extLst>
                <a:ext uri="{FF2B5EF4-FFF2-40B4-BE49-F238E27FC236}">
                  <a16:creationId xmlns:a16="http://schemas.microsoft.com/office/drawing/2014/main" id="{01F27237-1B58-4001-9F5C-4602B6DCE012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69;p41">
              <a:extLst>
                <a:ext uri="{FF2B5EF4-FFF2-40B4-BE49-F238E27FC236}">
                  <a16:creationId xmlns:a16="http://schemas.microsoft.com/office/drawing/2014/main" id="{780DE0B9-2364-4D2F-8397-7B5963B81388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70;p41">
              <a:extLst>
                <a:ext uri="{FF2B5EF4-FFF2-40B4-BE49-F238E27FC236}">
                  <a16:creationId xmlns:a16="http://schemas.microsoft.com/office/drawing/2014/main" id="{FD5EBCC7-DAC0-41E3-A744-218EFE911AD9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71;p41">
              <a:extLst>
                <a:ext uri="{FF2B5EF4-FFF2-40B4-BE49-F238E27FC236}">
                  <a16:creationId xmlns:a16="http://schemas.microsoft.com/office/drawing/2014/main" id="{4595B318-E89E-406E-97A4-11410E40E284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72;p41">
              <a:extLst>
                <a:ext uri="{FF2B5EF4-FFF2-40B4-BE49-F238E27FC236}">
                  <a16:creationId xmlns:a16="http://schemas.microsoft.com/office/drawing/2014/main" id="{8B3E331D-C307-433D-9630-47657F8E719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73;p41">
              <a:extLst>
                <a:ext uri="{FF2B5EF4-FFF2-40B4-BE49-F238E27FC236}">
                  <a16:creationId xmlns:a16="http://schemas.microsoft.com/office/drawing/2014/main" id="{5E967061-B0B1-4239-A290-09F42D8B09D7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74;p41">
              <a:extLst>
                <a:ext uri="{FF2B5EF4-FFF2-40B4-BE49-F238E27FC236}">
                  <a16:creationId xmlns:a16="http://schemas.microsoft.com/office/drawing/2014/main" id="{69D260B7-9524-4684-A3E9-2A986CBB3FAC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75;p41">
              <a:extLst>
                <a:ext uri="{FF2B5EF4-FFF2-40B4-BE49-F238E27FC236}">
                  <a16:creationId xmlns:a16="http://schemas.microsoft.com/office/drawing/2014/main" id="{D688A79A-86EE-424D-9FF3-20E17D2F7E51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76;p41">
              <a:extLst>
                <a:ext uri="{FF2B5EF4-FFF2-40B4-BE49-F238E27FC236}">
                  <a16:creationId xmlns:a16="http://schemas.microsoft.com/office/drawing/2014/main" id="{AE115EF7-DC8D-4AE0-AE96-9B396B5C4F61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77;p41">
              <a:extLst>
                <a:ext uri="{FF2B5EF4-FFF2-40B4-BE49-F238E27FC236}">
                  <a16:creationId xmlns:a16="http://schemas.microsoft.com/office/drawing/2014/main" id="{CAC5BEAE-2A7F-4E3C-9B77-06E465DD1CD2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78;p41">
              <a:extLst>
                <a:ext uri="{FF2B5EF4-FFF2-40B4-BE49-F238E27FC236}">
                  <a16:creationId xmlns:a16="http://schemas.microsoft.com/office/drawing/2014/main" id="{E371C07D-80B1-453E-94D1-2348350D91B9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79;p41">
              <a:extLst>
                <a:ext uri="{FF2B5EF4-FFF2-40B4-BE49-F238E27FC236}">
                  <a16:creationId xmlns:a16="http://schemas.microsoft.com/office/drawing/2014/main" id="{5E44CE0C-8F82-4933-9FCE-85F114B50C85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0;p41">
              <a:extLst>
                <a:ext uri="{FF2B5EF4-FFF2-40B4-BE49-F238E27FC236}">
                  <a16:creationId xmlns:a16="http://schemas.microsoft.com/office/drawing/2014/main" id="{AE6ADDCC-8CD6-4B06-A7E6-6AFF4E20AA1F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1;p41">
              <a:extLst>
                <a:ext uri="{FF2B5EF4-FFF2-40B4-BE49-F238E27FC236}">
                  <a16:creationId xmlns:a16="http://schemas.microsoft.com/office/drawing/2014/main" id="{CAF19D24-97B0-4DED-83E8-9F69158BB807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82;p41">
              <a:extLst>
                <a:ext uri="{FF2B5EF4-FFF2-40B4-BE49-F238E27FC236}">
                  <a16:creationId xmlns:a16="http://schemas.microsoft.com/office/drawing/2014/main" id="{DBEC2A81-0514-4E73-8087-1296724F642A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83;p41">
              <a:extLst>
                <a:ext uri="{FF2B5EF4-FFF2-40B4-BE49-F238E27FC236}">
                  <a16:creationId xmlns:a16="http://schemas.microsoft.com/office/drawing/2014/main" id="{407ADD88-BAD5-4127-BD66-29E8DFFE6081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84;p41">
              <a:extLst>
                <a:ext uri="{FF2B5EF4-FFF2-40B4-BE49-F238E27FC236}">
                  <a16:creationId xmlns:a16="http://schemas.microsoft.com/office/drawing/2014/main" id="{E7E9843F-82D3-4AAA-82A7-AF71208B7615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85;p41">
              <a:extLst>
                <a:ext uri="{FF2B5EF4-FFF2-40B4-BE49-F238E27FC236}">
                  <a16:creationId xmlns:a16="http://schemas.microsoft.com/office/drawing/2014/main" id="{82DD7B92-BF83-468C-8F54-860FA2CFF65E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86;p41">
              <a:extLst>
                <a:ext uri="{FF2B5EF4-FFF2-40B4-BE49-F238E27FC236}">
                  <a16:creationId xmlns:a16="http://schemas.microsoft.com/office/drawing/2014/main" id="{8D517337-7FA6-4226-AE8F-B327826F71B4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87;p41">
              <a:extLst>
                <a:ext uri="{FF2B5EF4-FFF2-40B4-BE49-F238E27FC236}">
                  <a16:creationId xmlns:a16="http://schemas.microsoft.com/office/drawing/2014/main" id="{F5EF5757-A4A1-4EC3-9EFC-4D382FF4446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88;p41">
              <a:extLst>
                <a:ext uri="{FF2B5EF4-FFF2-40B4-BE49-F238E27FC236}">
                  <a16:creationId xmlns:a16="http://schemas.microsoft.com/office/drawing/2014/main" id="{24D79307-11F5-4F0E-B1FA-F37F8DBE269D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89;p41">
              <a:extLst>
                <a:ext uri="{FF2B5EF4-FFF2-40B4-BE49-F238E27FC236}">
                  <a16:creationId xmlns:a16="http://schemas.microsoft.com/office/drawing/2014/main" id="{20E1D925-2201-456B-B1FF-87AE1A84124A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90;p41">
              <a:extLst>
                <a:ext uri="{FF2B5EF4-FFF2-40B4-BE49-F238E27FC236}">
                  <a16:creationId xmlns:a16="http://schemas.microsoft.com/office/drawing/2014/main" id="{4AF2293C-CA51-4378-A686-C205720299C8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91;p41">
              <a:extLst>
                <a:ext uri="{FF2B5EF4-FFF2-40B4-BE49-F238E27FC236}">
                  <a16:creationId xmlns:a16="http://schemas.microsoft.com/office/drawing/2014/main" id="{F3144D1C-F6AE-49D8-AEF9-DDFB95AA3214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92;p41">
              <a:extLst>
                <a:ext uri="{FF2B5EF4-FFF2-40B4-BE49-F238E27FC236}">
                  <a16:creationId xmlns:a16="http://schemas.microsoft.com/office/drawing/2014/main" id="{B47D234D-B73F-4DBF-8FC5-CF5E9CB8FAA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93;p41">
              <a:extLst>
                <a:ext uri="{FF2B5EF4-FFF2-40B4-BE49-F238E27FC236}">
                  <a16:creationId xmlns:a16="http://schemas.microsoft.com/office/drawing/2014/main" id="{9BBC7970-7B74-4792-8761-CDBC968E899E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94;p41">
              <a:extLst>
                <a:ext uri="{FF2B5EF4-FFF2-40B4-BE49-F238E27FC236}">
                  <a16:creationId xmlns:a16="http://schemas.microsoft.com/office/drawing/2014/main" id="{335A0801-A073-44BF-9D3D-9C9303342DCD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95;p41">
              <a:extLst>
                <a:ext uri="{FF2B5EF4-FFF2-40B4-BE49-F238E27FC236}">
                  <a16:creationId xmlns:a16="http://schemas.microsoft.com/office/drawing/2014/main" id="{D54826AF-A8BC-4464-B85C-FA60B57B7240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96;p41">
              <a:extLst>
                <a:ext uri="{FF2B5EF4-FFF2-40B4-BE49-F238E27FC236}">
                  <a16:creationId xmlns:a16="http://schemas.microsoft.com/office/drawing/2014/main" id="{45B42365-79AC-41F0-BFE3-7199C6CB1102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97;p41">
              <a:extLst>
                <a:ext uri="{FF2B5EF4-FFF2-40B4-BE49-F238E27FC236}">
                  <a16:creationId xmlns:a16="http://schemas.microsoft.com/office/drawing/2014/main" id="{35BAFB97-90B1-4A89-9843-E3460D3BED11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98;p41">
              <a:extLst>
                <a:ext uri="{FF2B5EF4-FFF2-40B4-BE49-F238E27FC236}">
                  <a16:creationId xmlns:a16="http://schemas.microsoft.com/office/drawing/2014/main" id="{F9C78EE2-628E-4607-9DAE-C15AC76CE8C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99;p41">
              <a:extLst>
                <a:ext uri="{FF2B5EF4-FFF2-40B4-BE49-F238E27FC236}">
                  <a16:creationId xmlns:a16="http://schemas.microsoft.com/office/drawing/2014/main" id="{6633F54F-94FD-4E31-B73F-2C8FB1D99AF8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0;p41">
              <a:extLst>
                <a:ext uri="{FF2B5EF4-FFF2-40B4-BE49-F238E27FC236}">
                  <a16:creationId xmlns:a16="http://schemas.microsoft.com/office/drawing/2014/main" id="{07475218-CD28-4D37-BE10-018896E6B37E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1;p41">
              <a:extLst>
                <a:ext uri="{FF2B5EF4-FFF2-40B4-BE49-F238E27FC236}">
                  <a16:creationId xmlns:a16="http://schemas.microsoft.com/office/drawing/2014/main" id="{C9F26FD0-1E2A-4F86-9090-22E4930F1B5E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02;p41">
              <a:extLst>
                <a:ext uri="{FF2B5EF4-FFF2-40B4-BE49-F238E27FC236}">
                  <a16:creationId xmlns:a16="http://schemas.microsoft.com/office/drawing/2014/main" id="{F477FF84-BC0D-4507-A425-AB309282AAA0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03;p41">
              <a:extLst>
                <a:ext uri="{FF2B5EF4-FFF2-40B4-BE49-F238E27FC236}">
                  <a16:creationId xmlns:a16="http://schemas.microsoft.com/office/drawing/2014/main" id="{9DCDE27F-C1F6-4730-9EA0-5A63E066C17E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04;p41">
              <a:extLst>
                <a:ext uri="{FF2B5EF4-FFF2-40B4-BE49-F238E27FC236}">
                  <a16:creationId xmlns:a16="http://schemas.microsoft.com/office/drawing/2014/main" id="{36F86DE4-877F-4354-90D4-3D2DD9936DED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05;p41">
              <a:extLst>
                <a:ext uri="{FF2B5EF4-FFF2-40B4-BE49-F238E27FC236}">
                  <a16:creationId xmlns:a16="http://schemas.microsoft.com/office/drawing/2014/main" id="{67C80AEA-216C-4300-8C44-061E49B48B00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06;p41">
              <a:extLst>
                <a:ext uri="{FF2B5EF4-FFF2-40B4-BE49-F238E27FC236}">
                  <a16:creationId xmlns:a16="http://schemas.microsoft.com/office/drawing/2014/main" id="{D0AB34EC-AEC2-487A-A942-F887870D3F6D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07;p41">
              <a:extLst>
                <a:ext uri="{FF2B5EF4-FFF2-40B4-BE49-F238E27FC236}">
                  <a16:creationId xmlns:a16="http://schemas.microsoft.com/office/drawing/2014/main" id="{C5D95EDB-B2B2-43FB-89AB-DFA45079341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08;p41">
              <a:extLst>
                <a:ext uri="{FF2B5EF4-FFF2-40B4-BE49-F238E27FC236}">
                  <a16:creationId xmlns:a16="http://schemas.microsoft.com/office/drawing/2014/main" id="{28B911AC-49DA-4DF5-841F-7CDC8CEF7263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09;p41">
              <a:extLst>
                <a:ext uri="{FF2B5EF4-FFF2-40B4-BE49-F238E27FC236}">
                  <a16:creationId xmlns:a16="http://schemas.microsoft.com/office/drawing/2014/main" id="{EA895352-AF93-4DAF-9DAA-5D00DC48154A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10;p41">
              <a:extLst>
                <a:ext uri="{FF2B5EF4-FFF2-40B4-BE49-F238E27FC236}">
                  <a16:creationId xmlns:a16="http://schemas.microsoft.com/office/drawing/2014/main" id="{1A48140C-9588-4DC8-8EE3-7A4F5576A8B6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1;p41">
              <a:extLst>
                <a:ext uri="{FF2B5EF4-FFF2-40B4-BE49-F238E27FC236}">
                  <a16:creationId xmlns:a16="http://schemas.microsoft.com/office/drawing/2014/main" id="{5987AD6B-3DC9-4FC2-A5A1-74F4725AF02D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12;p41">
              <a:extLst>
                <a:ext uri="{FF2B5EF4-FFF2-40B4-BE49-F238E27FC236}">
                  <a16:creationId xmlns:a16="http://schemas.microsoft.com/office/drawing/2014/main" id="{0D23C58D-8B10-4BA5-9B40-A2F807B6949A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13;p41">
              <a:extLst>
                <a:ext uri="{FF2B5EF4-FFF2-40B4-BE49-F238E27FC236}">
                  <a16:creationId xmlns:a16="http://schemas.microsoft.com/office/drawing/2014/main" id="{1BB9974F-0717-4CFD-81BB-FFC33797EA85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14;p41">
              <a:extLst>
                <a:ext uri="{FF2B5EF4-FFF2-40B4-BE49-F238E27FC236}">
                  <a16:creationId xmlns:a16="http://schemas.microsoft.com/office/drawing/2014/main" id="{1D6A2316-925C-45D3-880E-9D6F80C7CC2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15;p41">
              <a:extLst>
                <a:ext uri="{FF2B5EF4-FFF2-40B4-BE49-F238E27FC236}">
                  <a16:creationId xmlns:a16="http://schemas.microsoft.com/office/drawing/2014/main" id="{F626BCDC-E1DE-4C42-9F71-AF5DD8A035A9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16;p41">
              <a:extLst>
                <a:ext uri="{FF2B5EF4-FFF2-40B4-BE49-F238E27FC236}">
                  <a16:creationId xmlns:a16="http://schemas.microsoft.com/office/drawing/2014/main" id="{62B1FEF2-41CC-4D9D-952D-D36CC0A1A082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17;p41">
              <a:extLst>
                <a:ext uri="{FF2B5EF4-FFF2-40B4-BE49-F238E27FC236}">
                  <a16:creationId xmlns:a16="http://schemas.microsoft.com/office/drawing/2014/main" id="{C912F436-3EED-44EC-B4EB-56E3E6A39CB8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18;p41">
              <a:extLst>
                <a:ext uri="{FF2B5EF4-FFF2-40B4-BE49-F238E27FC236}">
                  <a16:creationId xmlns:a16="http://schemas.microsoft.com/office/drawing/2014/main" id="{F51F9DF8-5567-4D7C-A31C-CA36A1CA4D57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19;p41">
              <a:extLst>
                <a:ext uri="{FF2B5EF4-FFF2-40B4-BE49-F238E27FC236}">
                  <a16:creationId xmlns:a16="http://schemas.microsoft.com/office/drawing/2014/main" id="{6DA25313-C29F-49C5-A51F-119887257DF1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20;p41">
              <a:extLst>
                <a:ext uri="{FF2B5EF4-FFF2-40B4-BE49-F238E27FC236}">
                  <a16:creationId xmlns:a16="http://schemas.microsoft.com/office/drawing/2014/main" id="{36626D44-CDF9-4A97-87BC-328EDAAC1BE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21;p41">
              <a:extLst>
                <a:ext uri="{FF2B5EF4-FFF2-40B4-BE49-F238E27FC236}">
                  <a16:creationId xmlns:a16="http://schemas.microsoft.com/office/drawing/2014/main" id="{4D248D48-ACE7-4D82-9DEA-573B99C1F9D8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" name="صورة 194">
            <a:extLst>
              <a:ext uri="{FF2B5EF4-FFF2-40B4-BE49-F238E27FC236}">
                <a16:creationId xmlns:a16="http://schemas.microsoft.com/office/drawing/2014/main" id="{96D164D1-84FC-4906-8841-C3C01AA7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1" y="3838909"/>
            <a:ext cx="1115665" cy="11278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47A11D-CD8D-4880-A5FD-B6BEF9BA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8" t="63067" r="14118" b="11604"/>
          <a:stretch/>
        </p:blipFill>
        <p:spPr>
          <a:xfrm>
            <a:off x="423030" y="2023008"/>
            <a:ext cx="6300907" cy="130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Pair Work">
            <a:extLst>
              <a:ext uri="{FF2B5EF4-FFF2-40B4-BE49-F238E27FC236}">
                <a16:creationId xmlns:a16="http://schemas.microsoft.com/office/drawing/2014/main" id="{647421CB-DC48-ED83-EEF8-C8E6829B8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8402"/>
          <a:stretch/>
        </p:blipFill>
        <p:spPr bwMode="auto">
          <a:xfrm>
            <a:off x="409087" y="555194"/>
            <a:ext cx="1463783" cy="1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6;p41">
            <a:extLst>
              <a:ext uri="{FF2B5EF4-FFF2-40B4-BE49-F238E27FC236}">
                <a16:creationId xmlns:a16="http://schemas.microsoft.com/office/drawing/2014/main" id="{13D98114-91BC-E264-4F7D-568DFDB9158C}"/>
              </a:ext>
            </a:extLst>
          </p:cNvPr>
          <p:cNvGrpSpPr/>
          <p:nvPr/>
        </p:nvGrpSpPr>
        <p:grpSpPr>
          <a:xfrm>
            <a:off x="289410" y="1995276"/>
            <a:ext cx="5325035" cy="981599"/>
            <a:chOff x="9280465" y="5475640"/>
            <a:chExt cx="5636066" cy="981599"/>
          </a:xfrm>
        </p:grpSpPr>
        <p:sp>
          <p:nvSpPr>
            <p:cNvPr id="3" name="Google Shape;1567;p41">
              <a:extLst>
                <a:ext uri="{FF2B5EF4-FFF2-40B4-BE49-F238E27FC236}">
                  <a16:creationId xmlns:a16="http://schemas.microsoft.com/office/drawing/2014/main" id="{0EF3B01F-DB7F-1E2C-C6CA-EBDE82634163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68;p41">
              <a:extLst>
                <a:ext uri="{FF2B5EF4-FFF2-40B4-BE49-F238E27FC236}">
                  <a16:creationId xmlns:a16="http://schemas.microsoft.com/office/drawing/2014/main" id="{C75D4A31-B258-B978-5119-CF0FED9C4469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69;p41">
              <a:extLst>
                <a:ext uri="{FF2B5EF4-FFF2-40B4-BE49-F238E27FC236}">
                  <a16:creationId xmlns:a16="http://schemas.microsoft.com/office/drawing/2014/main" id="{92497C7E-DE15-66F5-B05A-03EAE2528E51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70;p41">
              <a:extLst>
                <a:ext uri="{FF2B5EF4-FFF2-40B4-BE49-F238E27FC236}">
                  <a16:creationId xmlns:a16="http://schemas.microsoft.com/office/drawing/2014/main" id="{AF0755A1-0281-0648-E558-EB18BF4F9BA9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71;p41">
              <a:extLst>
                <a:ext uri="{FF2B5EF4-FFF2-40B4-BE49-F238E27FC236}">
                  <a16:creationId xmlns:a16="http://schemas.microsoft.com/office/drawing/2014/main" id="{404497B5-F095-18E4-AFAB-391C3503EA64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72;p41">
              <a:extLst>
                <a:ext uri="{FF2B5EF4-FFF2-40B4-BE49-F238E27FC236}">
                  <a16:creationId xmlns:a16="http://schemas.microsoft.com/office/drawing/2014/main" id="{E82275FD-F798-8273-7B75-125C82B255DB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73;p41">
              <a:extLst>
                <a:ext uri="{FF2B5EF4-FFF2-40B4-BE49-F238E27FC236}">
                  <a16:creationId xmlns:a16="http://schemas.microsoft.com/office/drawing/2014/main" id="{3ADFC253-55E8-380E-C30A-5614B9CB96DF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4;p41">
              <a:extLst>
                <a:ext uri="{FF2B5EF4-FFF2-40B4-BE49-F238E27FC236}">
                  <a16:creationId xmlns:a16="http://schemas.microsoft.com/office/drawing/2014/main" id="{4BEB3225-43AF-ED84-E80B-915539C46AC4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5;p41">
              <a:extLst>
                <a:ext uri="{FF2B5EF4-FFF2-40B4-BE49-F238E27FC236}">
                  <a16:creationId xmlns:a16="http://schemas.microsoft.com/office/drawing/2014/main" id="{FA3A1B37-2004-6C8C-59C0-059B19044D19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6;p41">
              <a:extLst>
                <a:ext uri="{FF2B5EF4-FFF2-40B4-BE49-F238E27FC236}">
                  <a16:creationId xmlns:a16="http://schemas.microsoft.com/office/drawing/2014/main" id="{75910CE0-1BDF-2BC5-50FE-F5DE3580F5BD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7;p41">
              <a:extLst>
                <a:ext uri="{FF2B5EF4-FFF2-40B4-BE49-F238E27FC236}">
                  <a16:creationId xmlns:a16="http://schemas.microsoft.com/office/drawing/2014/main" id="{9048386F-791B-A934-959C-6189EE86D72B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8;p41">
              <a:extLst>
                <a:ext uri="{FF2B5EF4-FFF2-40B4-BE49-F238E27FC236}">
                  <a16:creationId xmlns:a16="http://schemas.microsoft.com/office/drawing/2014/main" id="{25D5995D-7431-7A1B-66DF-156E35F86E3B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9;p41">
              <a:extLst>
                <a:ext uri="{FF2B5EF4-FFF2-40B4-BE49-F238E27FC236}">
                  <a16:creationId xmlns:a16="http://schemas.microsoft.com/office/drawing/2014/main" id="{43DC3925-8C9A-6104-A430-1A64E3B3331C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80;p41">
              <a:extLst>
                <a:ext uri="{FF2B5EF4-FFF2-40B4-BE49-F238E27FC236}">
                  <a16:creationId xmlns:a16="http://schemas.microsoft.com/office/drawing/2014/main" id="{2142F275-7AD2-9B1D-345C-4900D9F93ABD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1;p41">
              <a:extLst>
                <a:ext uri="{FF2B5EF4-FFF2-40B4-BE49-F238E27FC236}">
                  <a16:creationId xmlns:a16="http://schemas.microsoft.com/office/drawing/2014/main" id="{AA6AE93A-4C96-EA95-57E2-4234F31E52F5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2;p41">
              <a:extLst>
                <a:ext uri="{FF2B5EF4-FFF2-40B4-BE49-F238E27FC236}">
                  <a16:creationId xmlns:a16="http://schemas.microsoft.com/office/drawing/2014/main" id="{C1D78303-B48B-F8EF-A18F-7FF5254F2137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83;p41">
              <a:extLst>
                <a:ext uri="{FF2B5EF4-FFF2-40B4-BE49-F238E27FC236}">
                  <a16:creationId xmlns:a16="http://schemas.microsoft.com/office/drawing/2014/main" id="{5BA5380A-F6AC-65F6-E0EC-B3C7E1D1F507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84;p41">
              <a:extLst>
                <a:ext uri="{FF2B5EF4-FFF2-40B4-BE49-F238E27FC236}">
                  <a16:creationId xmlns:a16="http://schemas.microsoft.com/office/drawing/2014/main" id="{20B82511-5E11-D37B-55BB-7CD003EA2D32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5;p41">
              <a:extLst>
                <a:ext uri="{FF2B5EF4-FFF2-40B4-BE49-F238E27FC236}">
                  <a16:creationId xmlns:a16="http://schemas.microsoft.com/office/drawing/2014/main" id="{19DD883D-EADE-A3A1-2EC4-8A326B7E7394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6;p41">
              <a:extLst>
                <a:ext uri="{FF2B5EF4-FFF2-40B4-BE49-F238E27FC236}">
                  <a16:creationId xmlns:a16="http://schemas.microsoft.com/office/drawing/2014/main" id="{5B07A8D6-6EDA-1540-8793-BA9ED9A851C2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7;p41">
              <a:extLst>
                <a:ext uri="{FF2B5EF4-FFF2-40B4-BE49-F238E27FC236}">
                  <a16:creationId xmlns:a16="http://schemas.microsoft.com/office/drawing/2014/main" id="{8F0E630F-1127-92A4-EBB9-783046023728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8;p41">
              <a:extLst>
                <a:ext uri="{FF2B5EF4-FFF2-40B4-BE49-F238E27FC236}">
                  <a16:creationId xmlns:a16="http://schemas.microsoft.com/office/drawing/2014/main" id="{DE7397CA-69EF-FEDB-DA54-C7430D52A43A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9;p41">
              <a:extLst>
                <a:ext uri="{FF2B5EF4-FFF2-40B4-BE49-F238E27FC236}">
                  <a16:creationId xmlns:a16="http://schemas.microsoft.com/office/drawing/2014/main" id="{E857039C-E773-4015-6121-D916B3EAB3D2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90;p41">
              <a:extLst>
                <a:ext uri="{FF2B5EF4-FFF2-40B4-BE49-F238E27FC236}">
                  <a16:creationId xmlns:a16="http://schemas.microsoft.com/office/drawing/2014/main" id="{0F582EF1-9C37-10E4-A083-4EF4F5BB15E6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91;p41">
              <a:extLst>
                <a:ext uri="{FF2B5EF4-FFF2-40B4-BE49-F238E27FC236}">
                  <a16:creationId xmlns:a16="http://schemas.microsoft.com/office/drawing/2014/main" id="{405B1639-3BF6-3FEF-5CE1-9399B4197952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92;p41">
              <a:extLst>
                <a:ext uri="{FF2B5EF4-FFF2-40B4-BE49-F238E27FC236}">
                  <a16:creationId xmlns:a16="http://schemas.microsoft.com/office/drawing/2014/main" id="{8B5F197D-6942-41B6-FC4A-0451F18EB4A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3;p41">
              <a:extLst>
                <a:ext uri="{FF2B5EF4-FFF2-40B4-BE49-F238E27FC236}">
                  <a16:creationId xmlns:a16="http://schemas.microsoft.com/office/drawing/2014/main" id="{AF134177-7BBE-C8B5-1C8B-D501E0C8E04B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4;p41">
              <a:extLst>
                <a:ext uri="{FF2B5EF4-FFF2-40B4-BE49-F238E27FC236}">
                  <a16:creationId xmlns:a16="http://schemas.microsoft.com/office/drawing/2014/main" id="{9EF747CD-F881-356B-9D20-A291D843F526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1595;p41">
              <a:extLst>
                <a:ext uri="{FF2B5EF4-FFF2-40B4-BE49-F238E27FC236}">
                  <a16:creationId xmlns:a16="http://schemas.microsoft.com/office/drawing/2014/main" id="{8293F82E-286F-2749-5C29-7ECC92E519F0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1596;p41">
              <a:extLst>
                <a:ext uri="{FF2B5EF4-FFF2-40B4-BE49-F238E27FC236}">
                  <a16:creationId xmlns:a16="http://schemas.microsoft.com/office/drawing/2014/main" id="{5F78DCF3-0776-5940-8757-58BEBD75002C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1597;p41">
              <a:extLst>
                <a:ext uri="{FF2B5EF4-FFF2-40B4-BE49-F238E27FC236}">
                  <a16:creationId xmlns:a16="http://schemas.microsoft.com/office/drawing/2014/main" id="{0704EE40-7B22-835F-7FC7-BE212523F691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1598;p41">
              <a:extLst>
                <a:ext uri="{FF2B5EF4-FFF2-40B4-BE49-F238E27FC236}">
                  <a16:creationId xmlns:a16="http://schemas.microsoft.com/office/drawing/2014/main" id="{CA2EFB47-AF46-CA54-2A95-4E5617AF5130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1599;p41">
              <a:extLst>
                <a:ext uri="{FF2B5EF4-FFF2-40B4-BE49-F238E27FC236}">
                  <a16:creationId xmlns:a16="http://schemas.microsoft.com/office/drawing/2014/main" id="{742625E7-3FF6-8C38-637E-3B8573BFF37F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1600;p41">
              <a:extLst>
                <a:ext uri="{FF2B5EF4-FFF2-40B4-BE49-F238E27FC236}">
                  <a16:creationId xmlns:a16="http://schemas.microsoft.com/office/drawing/2014/main" id="{1B994E30-C099-221F-CB9D-8A445112647A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1601;p41">
              <a:extLst>
                <a:ext uri="{FF2B5EF4-FFF2-40B4-BE49-F238E27FC236}">
                  <a16:creationId xmlns:a16="http://schemas.microsoft.com/office/drawing/2014/main" id="{315D7455-F354-1C5D-EC49-9591BDE2FE55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1602;p41">
              <a:extLst>
                <a:ext uri="{FF2B5EF4-FFF2-40B4-BE49-F238E27FC236}">
                  <a16:creationId xmlns:a16="http://schemas.microsoft.com/office/drawing/2014/main" id="{AA0D0EEC-D18F-E084-174B-D4F3B7BF5FCB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1603;p41">
              <a:extLst>
                <a:ext uri="{FF2B5EF4-FFF2-40B4-BE49-F238E27FC236}">
                  <a16:creationId xmlns:a16="http://schemas.microsoft.com/office/drawing/2014/main" id="{97B02028-B9FD-094B-BA33-F0DA7393E238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1604;p41">
              <a:extLst>
                <a:ext uri="{FF2B5EF4-FFF2-40B4-BE49-F238E27FC236}">
                  <a16:creationId xmlns:a16="http://schemas.microsoft.com/office/drawing/2014/main" id="{CB8DCAE0-C844-0A97-354D-BFC2551B6D75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1605;p41">
              <a:extLst>
                <a:ext uri="{FF2B5EF4-FFF2-40B4-BE49-F238E27FC236}">
                  <a16:creationId xmlns:a16="http://schemas.microsoft.com/office/drawing/2014/main" id="{AEA0633C-C355-4969-0EB5-EB912820FEBF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1606;p41">
              <a:extLst>
                <a:ext uri="{FF2B5EF4-FFF2-40B4-BE49-F238E27FC236}">
                  <a16:creationId xmlns:a16="http://schemas.microsoft.com/office/drawing/2014/main" id="{1B82FF93-D010-E78F-0AE1-42B8459DBF4E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1607;p41">
              <a:extLst>
                <a:ext uri="{FF2B5EF4-FFF2-40B4-BE49-F238E27FC236}">
                  <a16:creationId xmlns:a16="http://schemas.microsoft.com/office/drawing/2014/main" id="{85839D40-284C-22D8-5307-419E6C3A8856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1608;p41">
              <a:extLst>
                <a:ext uri="{FF2B5EF4-FFF2-40B4-BE49-F238E27FC236}">
                  <a16:creationId xmlns:a16="http://schemas.microsoft.com/office/drawing/2014/main" id="{C8DE96F6-3575-39E9-EE48-697C9EEC8B42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1609;p41">
              <a:extLst>
                <a:ext uri="{FF2B5EF4-FFF2-40B4-BE49-F238E27FC236}">
                  <a16:creationId xmlns:a16="http://schemas.microsoft.com/office/drawing/2014/main" id="{72C14B09-F24F-A60E-8AF9-FC8A5C060347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1610;p41">
              <a:extLst>
                <a:ext uri="{FF2B5EF4-FFF2-40B4-BE49-F238E27FC236}">
                  <a16:creationId xmlns:a16="http://schemas.microsoft.com/office/drawing/2014/main" id="{F21AC75F-E2EC-4F28-C65A-04D3E2726166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1611;p41">
              <a:extLst>
                <a:ext uri="{FF2B5EF4-FFF2-40B4-BE49-F238E27FC236}">
                  <a16:creationId xmlns:a16="http://schemas.microsoft.com/office/drawing/2014/main" id="{AAED0944-B32F-3A99-52D3-BC43CE12FB07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1612;p41">
              <a:extLst>
                <a:ext uri="{FF2B5EF4-FFF2-40B4-BE49-F238E27FC236}">
                  <a16:creationId xmlns:a16="http://schemas.microsoft.com/office/drawing/2014/main" id="{34DD8904-3A59-D019-1984-EEDB332A07CF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1613;p41">
              <a:extLst>
                <a:ext uri="{FF2B5EF4-FFF2-40B4-BE49-F238E27FC236}">
                  <a16:creationId xmlns:a16="http://schemas.microsoft.com/office/drawing/2014/main" id="{9E7CD54A-4FD3-CD11-7ABD-C0C4E7945227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1614;p41">
              <a:extLst>
                <a:ext uri="{FF2B5EF4-FFF2-40B4-BE49-F238E27FC236}">
                  <a16:creationId xmlns:a16="http://schemas.microsoft.com/office/drawing/2014/main" id="{894D2C07-D854-D5D4-DC2D-78917096BA5F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1615;p41">
              <a:extLst>
                <a:ext uri="{FF2B5EF4-FFF2-40B4-BE49-F238E27FC236}">
                  <a16:creationId xmlns:a16="http://schemas.microsoft.com/office/drawing/2014/main" id="{5A2E570E-2A48-0167-1AC5-D38A89163651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1616;p41">
              <a:extLst>
                <a:ext uri="{FF2B5EF4-FFF2-40B4-BE49-F238E27FC236}">
                  <a16:creationId xmlns:a16="http://schemas.microsoft.com/office/drawing/2014/main" id="{7B963D2C-AF2D-C6F7-3274-73F916E20BC6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1617;p41">
              <a:extLst>
                <a:ext uri="{FF2B5EF4-FFF2-40B4-BE49-F238E27FC236}">
                  <a16:creationId xmlns:a16="http://schemas.microsoft.com/office/drawing/2014/main" id="{94908B6C-2663-5778-C65F-EF8B8D7B76A9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1618;p41">
              <a:extLst>
                <a:ext uri="{FF2B5EF4-FFF2-40B4-BE49-F238E27FC236}">
                  <a16:creationId xmlns:a16="http://schemas.microsoft.com/office/drawing/2014/main" id="{E65E6FC1-2564-CE8A-4B42-0F9D67D528E5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1619;p41">
              <a:extLst>
                <a:ext uri="{FF2B5EF4-FFF2-40B4-BE49-F238E27FC236}">
                  <a16:creationId xmlns:a16="http://schemas.microsoft.com/office/drawing/2014/main" id="{064421C5-454A-73AC-5816-F44D5F4E7FBC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1620;p41">
              <a:extLst>
                <a:ext uri="{FF2B5EF4-FFF2-40B4-BE49-F238E27FC236}">
                  <a16:creationId xmlns:a16="http://schemas.microsoft.com/office/drawing/2014/main" id="{A3E4BFCE-ACBE-D8DA-A773-55BCFE1C9590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1621;p41">
              <a:extLst>
                <a:ext uri="{FF2B5EF4-FFF2-40B4-BE49-F238E27FC236}">
                  <a16:creationId xmlns:a16="http://schemas.microsoft.com/office/drawing/2014/main" id="{0E416936-18EF-155B-C283-B92D22C58D26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1" name="Google Shape;2731;p67"/>
          <p:cNvSpPr txBox="1">
            <a:spLocks noGrp="1"/>
          </p:cNvSpPr>
          <p:nvPr>
            <p:ph type="title"/>
          </p:nvPr>
        </p:nvSpPr>
        <p:spPr>
          <a:xfrm>
            <a:off x="535938" y="35322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Remember..</a:t>
            </a:r>
            <a:endParaRPr sz="4800" dirty="0"/>
          </a:p>
        </p:txBody>
      </p:sp>
      <p:grpSp>
        <p:nvGrpSpPr>
          <p:cNvPr id="2733" name="Google Shape;2733;p67"/>
          <p:cNvGrpSpPr/>
          <p:nvPr/>
        </p:nvGrpSpPr>
        <p:grpSpPr>
          <a:xfrm>
            <a:off x="2426763" y="1273801"/>
            <a:ext cx="4136618" cy="3183510"/>
            <a:chOff x="1773200" y="633650"/>
            <a:chExt cx="2600175" cy="2001075"/>
          </a:xfrm>
        </p:grpSpPr>
        <p:sp>
          <p:nvSpPr>
            <p:cNvPr id="2734" name="Google Shape;2734;p67"/>
            <p:cNvSpPr/>
            <p:nvPr/>
          </p:nvSpPr>
          <p:spPr>
            <a:xfrm>
              <a:off x="1773200" y="633650"/>
              <a:ext cx="2600175" cy="1599875"/>
            </a:xfrm>
            <a:custGeom>
              <a:avLst/>
              <a:gdLst/>
              <a:ahLst/>
              <a:cxnLst/>
              <a:rect l="l" t="t" r="r" b="b"/>
              <a:pathLst>
                <a:path w="104007" h="63995" extrusionOk="0">
                  <a:moveTo>
                    <a:pt x="100073" y="4525"/>
                  </a:moveTo>
                  <a:lnTo>
                    <a:pt x="100073" y="59470"/>
                  </a:lnTo>
                  <a:lnTo>
                    <a:pt x="3844" y="59470"/>
                  </a:lnTo>
                  <a:lnTo>
                    <a:pt x="3844" y="4525"/>
                  </a:lnTo>
                  <a:close/>
                  <a:moveTo>
                    <a:pt x="3253" y="0"/>
                  </a:moveTo>
                  <a:cubicBezTo>
                    <a:pt x="1479" y="0"/>
                    <a:pt x="0" y="1449"/>
                    <a:pt x="0" y="3253"/>
                  </a:cubicBezTo>
                  <a:lnTo>
                    <a:pt x="0" y="60742"/>
                  </a:lnTo>
                  <a:cubicBezTo>
                    <a:pt x="0" y="62516"/>
                    <a:pt x="1420" y="63995"/>
                    <a:pt x="3253" y="63995"/>
                  </a:cubicBezTo>
                  <a:lnTo>
                    <a:pt x="100753" y="63995"/>
                  </a:lnTo>
                  <a:cubicBezTo>
                    <a:pt x="102528" y="63995"/>
                    <a:pt x="104006" y="62546"/>
                    <a:pt x="104006" y="60742"/>
                  </a:cubicBezTo>
                  <a:lnTo>
                    <a:pt x="104006" y="3253"/>
                  </a:lnTo>
                  <a:cubicBezTo>
                    <a:pt x="103977" y="1479"/>
                    <a:pt x="102528" y="0"/>
                    <a:pt x="100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7"/>
            <p:cNvSpPr/>
            <p:nvPr/>
          </p:nvSpPr>
          <p:spPr>
            <a:xfrm>
              <a:off x="2580525" y="2262350"/>
              <a:ext cx="1046875" cy="372375"/>
            </a:xfrm>
            <a:custGeom>
              <a:avLst/>
              <a:gdLst/>
              <a:ahLst/>
              <a:cxnLst/>
              <a:rect l="l" t="t" r="r" b="b"/>
              <a:pathLst>
                <a:path w="41875" h="14895" extrusionOk="0">
                  <a:moveTo>
                    <a:pt x="8517" y="0"/>
                  </a:moveTo>
                  <a:lnTo>
                    <a:pt x="8517" y="7305"/>
                  </a:lnTo>
                  <a:cubicBezTo>
                    <a:pt x="8517" y="7305"/>
                    <a:pt x="8606" y="9256"/>
                    <a:pt x="6743" y="10735"/>
                  </a:cubicBezTo>
                  <a:cubicBezTo>
                    <a:pt x="4880" y="12214"/>
                    <a:pt x="2543" y="13367"/>
                    <a:pt x="2543" y="13367"/>
                  </a:cubicBezTo>
                  <a:cubicBezTo>
                    <a:pt x="2543" y="13367"/>
                    <a:pt x="0" y="14727"/>
                    <a:pt x="3726" y="14846"/>
                  </a:cubicBezTo>
                  <a:cubicBezTo>
                    <a:pt x="5826" y="14875"/>
                    <a:pt x="12391" y="14875"/>
                    <a:pt x="17211" y="14875"/>
                  </a:cubicBezTo>
                  <a:lnTo>
                    <a:pt x="24693" y="14875"/>
                  </a:lnTo>
                  <a:cubicBezTo>
                    <a:pt x="27464" y="14875"/>
                    <a:pt x="30786" y="14894"/>
                    <a:pt x="33516" y="14894"/>
                  </a:cubicBezTo>
                  <a:cubicBezTo>
                    <a:pt x="35564" y="14894"/>
                    <a:pt x="37278" y="14884"/>
                    <a:pt x="38178" y="14846"/>
                  </a:cubicBezTo>
                  <a:cubicBezTo>
                    <a:pt x="41875" y="14786"/>
                    <a:pt x="39331" y="13397"/>
                    <a:pt x="39331" y="13397"/>
                  </a:cubicBezTo>
                  <a:cubicBezTo>
                    <a:pt x="39331" y="13397"/>
                    <a:pt x="36995" y="12214"/>
                    <a:pt x="35162" y="10794"/>
                  </a:cubicBezTo>
                  <a:cubicBezTo>
                    <a:pt x="33299" y="9316"/>
                    <a:pt x="33387" y="7334"/>
                    <a:pt x="33387" y="7334"/>
                  </a:cubicBezTo>
                  <a:lnTo>
                    <a:pt x="3338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269F6AD-A990-4E2F-B90B-40241633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" t="8838" r="11512" b="19006"/>
          <a:stretch/>
        </p:blipFill>
        <p:spPr>
          <a:xfrm>
            <a:off x="2581834" y="1475335"/>
            <a:ext cx="3834333" cy="219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0"/>
          <p:cNvSpPr txBox="1">
            <a:spLocks noGrp="1"/>
          </p:cNvSpPr>
          <p:nvPr>
            <p:ph type="title"/>
          </p:nvPr>
        </p:nvSpPr>
        <p:spPr>
          <a:xfrm>
            <a:off x="689619" y="284071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</a:rPr>
              <a:t>Lesson </a:t>
            </a:r>
            <a:r>
              <a:rPr lang="en" sz="4000" dirty="0"/>
              <a:t>Objectives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408" name="Google Shape;1408;p40"/>
          <p:cNvSpPr txBox="1">
            <a:spLocks noGrp="1"/>
          </p:cNvSpPr>
          <p:nvPr>
            <p:ph type="title" idx="2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01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09" name="Google Shape;1409;p40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</a:t>
            </a:r>
            <a:endParaRPr dirty="0"/>
          </a:p>
        </p:txBody>
      </p:sp>
      <p:sp>
        <p:nvSpPr>
          <p:cNvPr id="1410" name="Google Shape;1410;p40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1411" name="Google Shape;1411;p40"/>
          <p:cNvSpPr txBox="1">
            <a:spLocks noGrp="1"/>
          </p:cNvSpPr>
          <p:nvPr>
            <p:ph type="title" idx="5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2" name="Google Shape;1412;p40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1413" name="Google Shape;1413;p40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with their meanings</a:t>
            </a:r>
            <a:endParaRPr dirty="0"/>
          </a:p>
        </p:txBody>
      </p:sp>
      <p:sp>
        <p:nvSpPr>
          <p:cNvPr id="1414" name="Google Shape;1414;p40"/>
          <p:cNvSpPr txBox="1">
            <a:spLocks noGrp="1"/>
          </p:cNvSpPr>
          <p:nvPr>
            <p:ph type="title" idx="8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5" name="Google Shape;1415;p40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Show interest</a:t>
            </a:r>
            <a:endParaRPr dirty="0"/>
          </a:p>
        </p:txBody>
      </p:sp>
      <p:grpSp>
        <p:nvGrpSpPr>
          <p:cNvPr id="1416" name="Google Shape;1416;p40"/>
          <p:cNvGrpSpPr/>
          <p:nvPr/>
        </p:nvGrpSpPr>
        <p:grpSpPr>
          <a:xfrm>
            <a:off x="1025984" y="2986519"/>
            <a:ext cx="1875605" cy="2287941"/>
            <a:chOff x="422525" y="2986600"/>
            <a:chExt cx="1790725" cy="2184400"/>
          </a:xfrm>
        </p:grpSpPr>
        <p:sp>
          <p:nvSpPr>
            <p:cNvPr id="1417" name="Google Shape;1417;p40"/>
            <p:cNvSpPr/>
            <p:nvPr/>
          </p:nvSpPr>
          <p:spPr>
            <a:xfrm>
              <a:off x="1568500" y="4342000"/>
              <a:ext cx="487600" cy="635825"/>
            </a:xfrm>
            <a:custGeom>
              <a:avLst/>
              <a:gdLst/>
              <a:ahLst/>
              <a:cxnLst/>
              <a:rect l="l" t="t" r="r" b="b"/>
              <a:pathLst>
                <a:path w="19504" h="25433" extrusionOk="0">
                  <a:moveTo>
                    <a:pt x="3180" y="0"/>
                  </a:moveTo>
                  <a:lnTo>
                    <a:pt x="1" y="2227"/>
                  </a:lnTo>
                  <a:lnTo>
                    <a:pt x="16324" y="25432"/>
                  </a:lnTo>
                  <a:lnTo>
                    <a:pt x="19503" y="23194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745475" y="3143950"/>
              <a:ext cx="650425" cy="919775"/>
            </a:xfrm>
            <a:custGeom>
              <a:avLst/>
              <a:gdLst/>
              <a:ahLst/>
              <a:cxnLst/>
              <a:rect l="l" t="t" r="r" b="b"/>
              <a:pathLst>
                <a:path w="26017" h="36791" extrusionOk="0">
                  <a:moveTo>
                    <a:pt x="160" y="1"/>
                  </a:moveTo>
                  <a:cubicBezTo>
                    <a:pt x="77" y="1"/>
                    <a:pt x="1" y="93"/>
                    <a:pt x="61" y="178"/>
                  </a:cubicBezTo>
                  <a:lnTo>
                    <a:pt x="25778" y="36743"/>
                  </a:lnTo>
                  <a:cubicBezTo>
                    <a:pt x="25802" y="36778"/>
                    <a:pt x="25838" y="36790"/>
                    <a:pt x="25873" y="36790"/>
                  </a:cubicBezTo>
                  <a:cubicBezTo>
                    <a:pt x="25969" y="36790"/>
                    <a:pt x="26016" y="36695"/>
                    <a:pt x="25969" y="36623"/>
                  </a:cubicBezTo>
                  <a:lnTo>
                    <a:pt x="251" y="48"/>
                  </a:lnTo>
                  <a:cubicBezTo>
                    <a:pt x="225" y="14"/>
                    <a:pt x="192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658875" y="3289250"/>
              <a:ext cx="776950" cy="546750"/>
            </a:xfrm>
            <a:custGeom>
              <a:avLst/>
              <a:gdLst/>
              <a:ahLst/>
              <a:cxnLst/>
              <a:rect l="l" t="t" r="r" b="b"/>
              <a:pathLst>
                <a:path w="31078" h="21870" extrusionOk="0">
                  <a:moveTo>
                    <a:pt x="30914" y="0"/>
                  </a:moveTo>
                  <a:cubicBezTo>
                    <a:pt x="30893" y="0"/>
                    <a:pt x="30871" y="7"/>
                    <a:pt x="30850" y="22"/>
                  </a:cubicBezTo>
                  <a:lnTo>
                    <a:pt x="60" y="21667"/>
                  </a:lnTo>
                  <a:cubicBezTo>
                    <a:pt x="12" y="21703"/>
                    <a:pt x="0" y="21775"/>
                    <a:pt x="36" y="21822"/>
                  </a:cubicBezTo>
                  <a:cubicBezTo>
                    <a:pt x="48" y="21858"/>
                    <a:pt x="84" y="21870"/>
                    <a:pt x="120" y="21870"/>
                  </a:cubicBezTo>
                  <a:cubicBezTo>
                    <a:pt x="143" y="21870"/>
                    <a:pt x="167" y="21870"/>
                    <a:pt x="191" y="21858"/>
                  </a:cubicBezTo>
                  <a:lnTo>
                    <a:pt x="30981" y="201"/>
                  </a:lnTo>
                  <a:cubicBezTo>
                    <a:pt x="31078" y="132"/>
                    <a:pt x="31008" y="0"/>
                    <a:pt x="30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630900" y="3250500"/>
              <a:ext cx="776300" cy="546825"/>
            </a:xfrm>
            <a:custGeom>
              <a:avLst/>
              <a:gdLst/>
              <a:ahLst/>
              <a:cxnLst/>
              <a:rect l="l" t="t" r="r" b="b"/>
              <a:pathLst>
                <a:path w="31052" h="21873" extrusionOk="0">
                  <a:moveTo>
                    <a:pt x="30927" y="0"/>
                  </a:moveTo>
                  <a:cubicBezTo>
                    <a:pt x="30908" y="0"/>
                    <a:pt x="30889" y="4"/>
                    <a:pt x="30873" y="12"/>
                  </a:cubicBezTo>
                  <a:lnTo>
                    <a:pt x="84" y="21670"/>
                  </a:lnTo>
                  <a:cubicBezTo>
                    <a:pt x="0" y="21729"/>
                    <a:pt x="36" y="21872"/>
                    <a:pt x="155" y="21872"/>
                  </a:cubicBezTo>
                  <a:cubicBezTo>
                    <a:pt x="179" y="21872"/>
                    <a:pt x="203" y="21860"/>
                    <a:pt x="215" y="21848"/>
                  </a:cubicBezTo>
                  <a:lnTo>
                    <a:pt x="30992" y="191"/>
                  </a:lnTo>
                  <a:cubicBezTo>
                    <a:pt x="31040" y="155"/>
                    <a:pt x="31052" y="96"/>
                    <a:pt x="31028" y="48"/>
                  </a:cubicBezTo>
                  <a:cubicBezTo>
                    <a:pt x="31004" y="16"/>
                    <a:pt x="30964" y="0"/>
                    <a:pt x="30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604100" y="3211575"/>
              <a:ext cx="775725" cy="546875"/>
            </a:xfrm>
            <a:custGeom>
              <a:avLst/>
              <a:gdLst/>
              <a:ahLst/>
              <a:cxnLst/>
              <a:rect l="l" t="t" r="r" b="b"/>
              <a:pathLst>
                <a:path w="31029" h="21875" extrusionOk="0">
                  <a:moveTo>
                    <a:pt x="30919" y="1"/>
                  </a:moveTo>
                  <a:cubicBezTo>
                    <a:pt x="30897" y="1"/>
                    <a:pt x="30873" y="7"/>
                    <a:pt x="30850" y="21"/>
                  </a:cubicBezTo>
                  <a:lnTo>
                    <a:pt x="60" y="21679"/>
                  </a:lnTo>
                  <a:cubicBezTo>
                    <a:pt x="13" y="21715"/>
                    <a:pt x="1" y="21774"/>
                    <a:pt x="36" y="21834"/>
                  </a:cubicBezTo>
                  <a:cubicBezTo>
                    <a:pt x="56" y="21853"/>
                    <a:pt x="75" y="21873"/>
                    <a:pt x="108" y="21873"/>
                  </a:cubicBezTo>
                  <a:cubicBezTo>
                    <a:pt x="115" y="21873"/>
                    <a:pt x="123" y="21872"/>
                    <a:pt x="132" y="21869"/>
                  </a:cubicBezTo>
                  <a:cubicBezTo>
                    <a:pt x="139" y="21873"/>
                    <a:pt x="146" y="21874"/>
                    <a:pt x="152" y="21874"/>
                  </a:cubicBezTo>
                  <a:cubicBezTo>
                    <a:pt x="168" y="21874"/>
                    <a:pt x="183" y="21866"/>
                    <a:pt x="191" y="21857"/>
                  </a:cubicBezTo>
                  <a:lnTo>
                    <a:pt x="30981" y="200"/>
                  </a:lnTo>
                  <a:cubicBezTo>
                    <a:pt x="31017" y="164"/>
                    <a:pt x="31028" y="105"/>
                    <a:pt x="31005" y="45"/>
                  </a:cubicBezTo>
                  <a:cubicBezTo>
                    <a:pt x="30983" y="16"/>
                    <a:pt x="30953" y="1"/>
                    <a:pt x="30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77025" y="3188750"/>
              <a:ext cx="753875" cy="530875"/>
            </a:xfrm>
            <a:custGeom>
              <a:avLst/>
              <a:gdLst/>
              <a:ahLst/>
              <a:cxnLst/>
              <a:rect l="l" t="t" r="r" b="b"/>
              <a:pathLst>
                <a:path w="30155" h="21235" extrusionOk="0">
                  <a:moveTo>
                    <a:pt x="30003" y="0"/>
                  </a:moveTo>
                  <a:cubicBezTo>
                    <a:pt x="29984" y="0"/>
                    <a:pt x="29965" y="6"/>
                    <a:pt x="29944" y="18"/>
                  </a:cubicBezTo>
                  <a:lnTo>
                    <a:pt x="60" y="21044"/>
                  </a:lnTo>
                  <a:cubicBezTo>
                    <a:pt x="12" y="21080"/>
                    <a:pt x="0" y="21139"/>
                    <a:pt x="36" y="21187"/>
                  </a:cubicBezTo>
                  <a:cubicBezTo>
                    <a:pt x="48" y="21223"/>
                    <a:pt x="84" y="21235"/>
                    <a:pt x="119" y="21235"/>
                  </a:cubicBezTo>
                  <a:cubicBezTo>
                    <a:pt x="143" y="21235"/>
                    <a:pt x="167" y="21235"/>
                    <a:pt x="191" y="21211"/>
                  </a:cubicBezTo>
                  <a:lnTo>
                    <a:pt x="30075" y="196"/>
                  </a:lnTo>
                  <a:cubicBezTo>
                    <a:pt x="30155" y="127"/>
                    <a:pt x="30094" y="0"/>
                    <a:pt x="30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48750" y="3148700"/>
              <a:ext cx="755775" cy="532225"/>
            </a:xfrm>
            <a:custGeom>
              <a:avLst/>
              <a:gdLst/>
              <a:ahLst/>
              <a:cxnLst/>
              <a:rect l="l" t="t" r="r" b="b"/>
              <a:pathLst>
                <a:path w="30231" h="21289" extrusionOk="0">
                  <a:moveTo>
                    <a:pt x="30105" y="0"/>
                  </a:moveTo>
                  <a:cubicBezTo>
                    <a:pt x="30086" y="0"/>
                    <a:pt x="30067" y="4"/>
                    <a:pt x="30052" y="12"/>
                  </a:cubicBezTo>
                  <a:lnTo>
                    <a:pt x="95" y="21086"/>
                  </a:lnTo>
                  <a:cubicBezTo>
                    <a:pt x="0" y="21146"/>
                    <a:pt x="48" y="21289"/>
                    <a:pt x="167" y="21289"/>
                  </a:cubicBezTo>
                  <a:cubicBezTo>
                    <a:pt x="179" y="21289"/>
                    <a:pt x="203" y="21277"/>
                    <a:pt x="226" y="21265"/>
                  </a:cubicBezTo>
                  <a:lnTo>
                    <a:pt x="30171" y="191"/>
                  </a:lnTo>
                  <a:cubicBezTo>
                    <a:pt x="30218" y="155"/>
                    <a:pt x="30230" y="96"/>
                    <a:pt x="30206" y="48"/>
                  </a:cubicBezTo>
                  <a:cubicBezTo>
                    <a:pt x="30183" y="16"/>
                    <a:pt x="30143" y="0"/>
                    <a:pt x="30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56775" y="3122675"/>
              <a:ext cx="703225" cy="495150"/>
            </a:xfrm>
            <a:custGeom>
              <a:avLst/>
              <a:gdLst/>
              <a:ahLst/>
              <a:cxnLst/>
              <a:rect l="l" t="t" r="r" b="b"/>
              <a:pathLst>
                <a:path w="28129" h="19806" extrusionOk="0">
                  <a:moveTo>
                    <a:pt x="27975" y="0"/>
                  </a:moveTo>
                  <a:cubicBezTo>
                    <a:pt x="27957" y="0"/>
                    <a:pt x="27939" y="5"/>
                    <a:pt x="27921" y="17"/>
                  </a:cubicBezTo>
                  <a:lnTo>
                    <a:pt x="60" y="19603"/>
                  </a:lnTo>
                  <a:cubicBezTo>
                    <a:pt x="13" y="19639"/>
                    <a:pt x="1" y="19698"/>
                    <a:pt x="36" y="19758"/>
                  </a:cubicBezTo>
                  <a:cubicBezTo>
                    <a:pt x="60" y="19782"/>
                    <a:pt x="84" y="19806"/>
                    <a:pt x="120" y="19806"/>
                  </a:cubicBezTo>
                  <a:cubicBezTo>
                    <a:pt x="144" y="19806"/>
                    <a:pt x="167" y="19794"/>
                    <a:pt x="191" y="19782"/>
                  </a:cubicBezTo>
                  <a:lnTo>
                    <a:pt x="28040" y="196"/>
                  </a:lnTo>
                  <a:cubicBezTo>
                    <a:pt x="28129" y="127"/>
                    <a:pt x="28062" y="0"/>
                    <a:pt x="27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42500" y="3096375"/>
              <a:ext cx="671225" cy="472925"/>
            </a:xfrm>
            <a:custGeom>
              <a:avLst/>
              <a:gdLst/>
              <a:ahLst/>
              <a:cxnLst/>
              <a:rect l="l" t="t" r="r" b="b"/>
              <a:pathLst>
                <a:path w="26849" h="18917" extrusionOk="0">
                  <a:moveTo>
                    <a:pt x="26730" y="1"/>
                  </a:moveTo>
                  <a:cubicBezTo>
                    <a:pt x="26710" y="1"/>
                    <a:pt x="26689" y="8"/>
                    <a:pt x="26670" y="22"/>
                  </a:cubicBezTo>
                  <a:lnTo>
                    <a:pt x="95" y="18714"/>
                  </a:lnTo>
                  <a:cubicBezTo>
                    <a:pt x="0" y="18774"/>
                    <a:pt x="48" y="18917"/>
                    <a:pt x="155" y="18917"/>
                  </a:cubicBezTo>
                  <a:cubicBezTo>
                    <a:pt x="179" y="18917"/>
                    <a:pt x="203" y="18917"/>
                    <a:pt x="214" y="18893"/>
                  </a:cubicBezTo>
                  <a:lnTo>
                    <a:pt x="26789" y="212"/>
                  </a:lnTo>
                  <a:cubicBezTo>
                    <a:pt x="26837" y="176"/>
                    <a:pt x="26849" y="105"/>
                    <a:pt x="26813" y="46"/>
                  </a:cubicBezTo>
                  <a:cubicBezTo>
                    <a:pt x="26791" y="17"/>
                    <a:pt x="26761" y="1"/>
                    <a:pt x="26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35950" y="3072850"/>
              <a:ext cx="629925" cy="443175"/>
            </a:xfrm>
            <a:custGeom>
              <a:avLst/>
              <a:gdLst/>
              <a:ahLst/>
              <a:cxnLst/>
              <a:rect l="l" t="t" r="r" b="b"/>
              <a:pathLst>
                <a:path w="25197" h="17727" extrusionOk="0">
                  <a:moveTo>
                    <a:pt x="25032" y="0"/>
                  </a:moveTo>
                  <a:cubicBezTo>
                    <a:pt x="25011" y="0"/>
                    <a:pt x="24989" y="7"/>
                    <a:pt x="24968" y="22"/>
                  </a:cubicBezTo>
                  <a:lnTo>
                    <a:pt x="84" y="17524"/>
                  </a:lnTo>
                  <a:cubicBezTo>
                    <a:pt x="0" y="17584"/>
                    <a:pt x="48" y="17727"/>
                    <a:pt x="155" y="17727"/>
                  </a:cubicBezTo>
                  <a:cubicBezTo>
                    <a:pt x="179" y="17727"/>
                    <a:pt x="191" y="17715"/>
                    <a:pt x="215" y="17703"/>
                  </a:cubicBezTo>
                  <a:lnTo>
                    <a:pt x="25099" y="201"/>
                  </a:lnTo>
                  <a:cubicBezTo>
                    <a:pt x="25196" y="132"/>
                    <a:pt x="25126" y="0"/>
                    <a:pt x="25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36825" y="3062750"/>
              <a:ext cx="559625" cy="394950"/>
            </a:xfrm>
            <a:custGeom>
              <a:avLst/>
              <a:gdLst/>
              <a:ahLst/>
              <a:cxnLst/>
              <a:rect l="l" t="t" r="r" b="b"/>
              <a:pathLst>
                <a:path w="22385" h="15798" extrusionOk="0">
                  <a:moveTo>
                    <a:pt x="22270" y="1"/>
                  </a:moveTo>
                  <a:cubicBezTo>
                    <a:pt x="22247" y="1"/>
                    <a:pt x="22225" y="7"/>
                    <a:pt x="22206" y="21"/>
                  </a:cubicBezTo>
                  <a:lnTo>
                    <a:pt x="60" y="15595"/>
                  </a:lnTo>
                  <a:cubicBezTo>
                    <a:pt x="13" y="15630"/>
                    <a:pt x="1" y="15702"/>
                    <a:pt x="37" y="15749"/>
                  </a:cubicBezTo>
                  <a:cubicBezTo>
                    <a:pt x="49" y="15785"/>
                    <a:pt x="84" y="15797"/>
                    <a:pt x="120" y="15797"/>
                  </a:cubicBezTo>
                  <a:cubicBezTo>
                    <a:pt x="144" y="15797"/>
                    <a:pt x="168" y="15797"/>
                    <a:pt x="191" y="15785"/>
                  </a:cubicBezTo>
                  <a:lnTo>
                    <a:pt x="22337" y="200"/>
                  </a:lnTo>
                  <a:cubicBezTo>
                    <a:pt x="22373" y="164"/>
                    <a:pt x="22385" y="93"/>
                    <a:pt x="22361" y="45"/>
                  </a:cubicBezTo>
                  <a:cubicBezTo>
                    <a:pt x="22339" y="16"/>
                    <a:pt x="22304" y="1"/>
                    <a:pt x="22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50225" y="3042500"/>
              <a:ext cx="492950" cy="347625"/>
            </a:xfrm>
            <a:custGeom>
              <a:avLst/>
              <a:gdLst/>
              <a:ahLst/>
              <a:cxnLst/>
              <a:rect l="l" t="t" r="r" b="b"/>
              <a:pathLst>
                <a:path w="19718" h="13905" extrusionOk="0">
                  <a:moveTo>
                    <a:pt x="19591" y="1"/>
                  </a:moveTo>
                  <a:cubicBezTo>
                    <a:pt x="19568" y="1"/>
                    <a:pt x="19546" y="8"/>
                    <a:pt x="19527" y="22"/>
                  </a:cubicBezTo>
                  <a:lnTo>
                    <a:pt x="84" y="13702"/>
                  </a:lnTo>
                  <a:cubicBezTo>
                    <a:pt x="1" y="13761"/>
                    <a:pt x="36" y="13892"/>
                    <a:pt x="144" y="13904"/>
                  </a:cubicBezTo>
                  <a:cubicBezTo>
                    <a:pt x="167" y="13904"/>
                    <a:pt x="191" y="13892"/>
                    <a:pt x="215" y="13881"/>
                  </a:cubicBezTo>
                  <a:lnTo>
                    <a:pt x="19658" y="200"/>
                  </a:lnTo>
                  <a:cubicBezTo>
                    <a:pt x="19706" y="165"/>
                    <a:pt x="19717" y="93"/>
                    <a:pt x="19682" y="45"/>
                  </a:cubicBezTo>
                  <a:cubicBezTo>
                    <a:pt x="19660" y="17"/>
                    <a:pt x="19625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59750" y="3027925"/>
              <a:ext cx="421500" cy="297300"/>
            </a:xfrm>
            <a:custGeom>
              <a:avLst/>
              <a:gdLst/>
              <a:ahLst/>
              <a:cxnLst/>
              <a:rect l="l" t="t" r="r" b="b"/>
              <a:pathLst>
                <a:path w="16860" h="11892" extrusionOk="0">
                  <a:moveTo>
                    <a:pt x="16741" y="1"/>
                  </a:moveTo>
                  <a:cubicBezTo>
                    <a:pt x="16721" y="1"/>
                    <a:pt x="16700" y="7"/>
                    <a:pt x="16681" y="21"/>
                  </a:cubicBezTo>
                  <a:lnTo>
                    <a:pt x="96" y="11677"/>
                  </a:lnTo>
                  <a:cubicBezTo>
                    <a:pt x="1" y="11749"/>
                    <a:pt x="48" y="11892"/>
                    <a:pt x="155" y="11892"/>
                  </a:cubicBezTo>
                  <a:cubicBezTo>
                    <a:pt x="179" y="11880"/>
                    <a:pt x="203" y="11880"/>
                    <a:pt x="227" y="11868"/>
                  </a:cubicBezTo>
                  <a:lnTo>
                    <a:pt x="16800" y="200"/>
                  </a:lnTo>
                  <a:cubicBezTo>
                    <a:pt x="16848" y="164"/>
                    <a:pt x="16860" y="93"/>
                    <a:pt x="16824" y="45"/>
                  </a:cubicBezTo>
                  <a:cubicBezTo>
                    <a:pt x="16803" y="16"/>
                    <a:pt x="16772" y="1"/>
                    <a:pt x="16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13700" y="3921125"/>
              <a:ext cx="314650" cy="222075"/>
            </a:xfrm>
            <a:custGeom>
              <a:avLst/>
              <a:gdLst/>
              <a:ahLst/>
              <a:cxnLst/>
              <a:rect l="l" t="t" r="r" b="b"/>
              <a:pathLst>
                <a:path w="12586" h="8883" extrusionOk="0">
                  <a:moveTo>
                    <a:pt x="12448" y="0"/>
                  </a:moveTo>
                  <a:cubicBezTo>
                    <a:pt x="12430" y="0"/>
                    <a:pt x="12411" y="4"/>
                    <a:pt x="12395" y="12"/>
                  </a:cubicBezTo>
                  <a:lnTo>
                    <a:pt x="84" y="8680"/>
                  </a:lnTo>
                  <a:cubicBezTo>
                    <a:pt x="1" y="8739"/>
                    <a:pt x="36" y="8882"/>
                    <a:pt x="156" y="8882"/>
                  </a:cubicBezTo>
                  <a:cubicBezTo>
                    <a:pt x="167" y="8882"/>
                    <a:pt x="191" y="8870"/>
                    <a:pt x="203" y="8858"/>
                  </a:cubicBezTo>
                  <a:lnTo>
                    <a:pt x="12526" y="202"/>
                  </a:lnTo>
                  <a:cubicBezTo>
                    <a:pt x="12574" y="167"/>
                    <a:pt x="12586" y="95"/>
                    <a:pt x="12550" y="48"/>
                  </a:cubicBezTo>
                  <a:cubicBezTo>
                    <a:pt x="12526" y="16"/>
                    <a:pt x="12486" y="0"/>
                    <a:pt x="12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104175" y="3824725"/>
              <a:ext cx="479300" cy="337525"/>
            </a:xfrm>
            <a:custGeom>
              <a:avLst/>
              <a:gdLst/>
              <a:ahLst/>
              <a:cxnLst/>
              <a:rect l="l" t="t" r="r" b="b"/>
              <a:pathLst>
                <a:path w="19172" h="13501" extrusionOk="0">
                  <a:moveTo>
                    <a:pt x="19008" y="1"/>
                  </a:moveTo>
                  <a:cubicBezTo>
                    <a:pt x="18987" y="1"/>
                    <a:pt x="18965" y="7"/>
                    <a:pt x="18943" y="22"/>
                  </a:cubicBezTo>
                  <a:lnTo>
                    <a:pt x="72" y="13298"/>
                  </a:lnTo>
                  <a:cubicBezTo>
                    <a:pt x="12" y="13333"/>
                    <a:pt x="0" y="13405"/>
                    <a:pt x="36" y="13452"/>
                  </a:cubicBezTo>
                  <a:cubicBezTo>
                    <a:pt x="60" y="13488"/>
                    <a:pt x="95" y="13500"/>
                    <a:pt x="131" y="13500"/>
                  </a:cubicBezTo>
                  <a:cubicBezTo>
                    <a:pt x="155" y="13500"/>
                    <a:pt x="179" y="13500"/>
                    <a:pt x="191" y="13488"/>
                  </a:cubicBezTo>
                  <a:lnTo>
                    <a:pt x="19074" y="201"/>
                  </a:lnTo>
                  <a:cubicBezTo>
                    <a:pt x="19171" y="133"/>
                    <a:pt x="19101" y="1"/>
                    <a:pt x="19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028850" y="3761675"/>
              <a:ext cx="560825" cy="395800"/>
            </a:xfrm>
            <a:custGeom>
              <a:avLst/>
              <a:gdLst/>
              <a:ahLst/>
              <a:cxnLst/>
              <a:rect l="l" t="t" r="r" b="b"/>
              <a:pathLst>
                <a:path w="22433" h="15832" extrusionOk="0">
                  <a:moveTo>
                    <a:pt x="22302" y="0"/>
                  </a:moveTo>
                  <a:cubicBezTo>
                    <a:pt x="22281" y="0"/>
                    <a:pt x="22260" y="7"/>
                    <a:pt x="22242" y="20"/>
                  </a:cubicBezTo>
                  <a:lnTo>
                    <a:pt x="60" y="15629"/>
                  </a:lnTo>
                  <a:cubicBezTo>
                    <a:pt x="13" y="15665"/>
                    <a:pt x="1" y="15736"/>
                    <a:pt x="37" y="15784"/>
                  </a:cubicBezTo>
                  <a:cubicBezTo>
                    <a:pt x="49" y="15808"/>
                    <a:pt x="84" y="15832"/>
                    <a:pt x="120" y="15832"/>
                  </a:cubicBezTo>
                  <a:cubicBezTo>
                    <a:pt x="144" y="15832"/>
                    <a:pt x="168" y="15820"/>
                    <a:pt x="191" y="15808"/>
                  </a:cubicBezTo>
                  <a:lnTo>
                    <a:pt x="22373" y="199"/>
                  </a:lnTo>
                  <a:cubicBezTo>
                    <a:pt x="22420" y="163"/>
                    <a:pt x="22432" y="103"/>
                    <a:pt x="22397" y="56"/>
                  </a:cubicBezTo>
                  <a:cubicBezTo>
                    <a:pt x="22374" y="19"/>
                    <a:pt x="22338" y="0"/>
                    <a:pt x="22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980050" y="3701225"/>
              <a:ext cx="612900" cy="431850"/>
            </a:xfrm>
            <a:custGeom>
              <a:avLst/>
              <a:gdLst/>
              <a:ahLst/>
              <a:cxnLst/>
              <a:rect l="l" t="t" r="r" b="b"/>
              <a:pathLst>
                <a:path w="24516" h="17274" extrusionOk="0">
                  <a:moveTo>
                    <a:pt x="24401" y="0"/>
                  </a:moveTo>
                  <a:cubicBezTo>
                    <a:pt x="24378" y="0"/>
                    <a:pt x="24355" y="7"/>
                    <a:pt x="24337" y="21"/>
                  </a:cubicBezTo>
                  <a:lnTo>
                    <a:pt x="96" y="17071"/>
                  </a:lnTo>
                  <a:cubicBezTo>
                    <a:pt x="0" y="17130"/>
                    <a:pt x="48" y="17273"/>
                    <a:pt x="155" y="17273"/>
                  </a:cubicBezTo>
                  <a:cubicBezTo>
                    <a:pt x="179" y="17273"/>
                    <a:pt x="203" y="17273"/>
                    <a:pt x="227" y="17261"/>
                  </a:cubicBezTo>
                  <a:lnTo>
                    <a:pt x="24456" y="200"/>
                  </a:lnTo>
                  <a:cubicBezTo>
                    <a:pt x="24503" y="164"/>
                    <a:pt x="24515" y="93"/>
                    <a:pt x="24491" y="45"/>
                  </a:cubicBezTo>
                  <a:cubicBezTo>
                    <a:pt x="24470" y="16"/>
                    <a:pt x="24435" y="0"/>
                    <a:pt x="2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932125" y="3639475"/>
              <a:ext cx="667400" cy="469475"/>
            </a:xfrm>
            <a:custGeom>
              <a:avLst/>
              <a:gdLst/>
              <a:ahLst/>
              <a:cxnLst/>
              <a:rect l="l" t="t" r="r" b="b"/>
              <a:pathLst>
                <a:path w="26696" h="18779" extrusionOk="0">
                  <a:moveTo>
                    <a:pt x="26536" y="1"/>
                  </a:moveTo>
                  <a:cubicBezTo>
                    <a:pt x="26514" y="1"/>
                    <a:pt x="26491" y="8"/>
                    <a:pt x="26468" y="27"/>
                  </a:cubicBezTo>
                  <a:lnTo>
                    <a:pt x="96" y="18576"/>
                  </a:lnTo>
                  <a:cubicBezTo>
                    <a:pt x="0" y="18636"/>
                    <a:pt x="48" y="18767"/>
                    <a:pt x="155" y="18779"/>
                  </a:cubicBezTo>
                  <a:cubicBezTo>
                    <a:pt x="179" y="18779"/>
                    <a:pt x="203" y="18767"/>
                    <a:pt x="227" y="18755"/>
                  </a:cubicBezTo>
                  <a:lnTo>
                    <a:pt x="26599" y="205"/>
                  </a:lnTo>
                  <a:cubicBezTo>
                    <a:pt x="26695" y="138"/>
                    <a:pt x="26628" y="1"/>
                    <a:pt x="26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885100" y="3591675"/>
              <a:ext cx="698625" cy="492875"/>
            </a:xfrm>
            <a:custGeom>
              <a:avLst/>
              <a:gdLst/>
              <a:ahLst/>
              <a:cxnLst/>
              <a:rect l="l" t="t" r="r" b="b"/>
              <a:pathLst>
                <a:path w="27945" h="19715" extrusionOk="0">
                  <a:moveTo>
                    <a:pt x="27829" y="1"/>
                  </a:moveTo>
                  <a:cubicBezTo>
                    <a:pt x="27807" y="1"/>
                    <a:pt x="27784" y="8"/>
                    <a:pt x="27766" y="22"/>
                  </a:cubicBezTo>
                  <a:lnTo>
                    <a:pt x="60" y="19512"/>
                  </a:lnTo>
                  <a:cubicBezTo>
                    <a:pt x="12" y="19548"/>
                    <a:pt x="0" y="19619"/>
                    <a:pt x="24" y="19667"/>
                  </a:cubicBezTo>
                  <a:cubicBezTo>
                    <a:pt x="48" y="19691"/>
                    <a:pt x="84" y="19715"/>
                    <a:pt x="119" y="19715"/>
                  </a:cubicBezTo>
                  <a:cubicBezTo>
                    <a:pt x="143" y="19715"/>
                    <a:pt x="167" y="19703"/>
                    <a:pt x="191" y="19691"/>
                  </a:cubicBezTo>
                  <a:lnTo>
                    <a:pt x="27885" y="200"/>
                  </a:lnTo>
                  <a:cubicBezTo>
                    <a:pt x="27932" y="165"/>
                    <a:pt x="27944" y="93"/>
                    <a:pt x="27920" y="45"/>
                  </a:cubicBezTo>
                  <a:cubicBezTo>
                    <a:pt x="27899" y="17"/>
                    <a:pt x="27864" y="1"/>
                    <a:pt x="27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836275" y="3523150"/>
              <a:ext cx="762625" cy="537000"/>
            </a:xfrm>
            <a:custGeom>
              <a:avLst/>
              <a:gdLst/>
              <a:ahLst/>
              <a:cxnLst/>
              <a:rect l="l" t="t" r="r" b="b"/>
              <a:pathLst>
                <a:path w="30505" h="21480" extrusionOk="0">
                  <a:moveTo>
                    <a:pt x="30379" y="0"/>
                  </a:moveTo>
                  <a:cubicBezTo>
                    <a:pt x="30360" y="0"/>
                    <a:pt x="30342" y="4"/>
                    <a:pt x="30326" y="12"/>
                  </a:cubicBezTo>
                  <a:lnTo>
                    <a:pt x="96" y="21277"/>
                  </a:lnTo>
                  <a:cubicBezTo>
                    <a:pt x="1" y="21348"/>
                    <a:pt x="48" y="21479"/>
                    <a:pt x="155" y="21479"/>
                  </a:cubicBezTo>
                  <a:cubicBezTo>
                    <a:pt x="179" y="21479"/>
                    <a:pt x="203" y="21479"/>
                    <a:pt x="215" y="21467"/>
                  </a:cubicBezTo>
                  <a:lnTo>
                    <a:pt x="30457" y="191"/>
                  </a:lnTo>
                  <a:cubicBezTo>
                    <a:pt x="30493" y="155"/>
                    <a:pt x="30504" y="96"/>
                    <a:pt x="30481" y="48"/>
                  </a:cubicBezTo>
                  <a:cubicBezTo>
                    <a:pt x="30457" y="16"/>
                    <a:pt x="30417" y="0"/>
                    <a:pt x="30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796100" y="3484200"/>
              <a:ext cx="776650" cy="546775"/>
            </a:xfrm>
            <a:custGeom>
              <a:avLst/>
              <a:gdLst/>
              <a:ahLst/>
              <a:cxnLst/>
              <a:rect l="l" t="t" r="r" b="b"/>
              <a:pathLst>
                <a:path w="31066" h="21871" extrusionOk="0">
                  <a:moveTo>
                    <a:pt x="30913" y="1"/>
                  </a:moveTo>
                  <a:cubicBezTo>
                    <a:pt x="30893" y="1"/>
                    <a:pt x="30871" y="7"/>
                    <a:pt x="30849" y="23"/>
                  </a:cubicBezTo>
                  <a:lnTo>
                    <a:pt x="60" y="21680"/>
                  </a:lnTo>
                  <a:cubicBezTo>
                    <a:pt x="12" y="21716"/>
                    <a:pt x="0" y="21775"/>
                    <a:pt x="24" y="21823"/>
                  </a:cubicBezTo>
                  <a:cubicBezTo>
                    <a:pt x="48" y="21859"/>
                    <a:pt x="84" y="21870"/>
                    <a:pt x="119" y="21870"/>
                  </a:cubicBezTo>
                  <a:cubicBezTo>
                    <a:pt x="143" y="21870"/>
                    <a:pt x="167" y="21870"/>
                    <a:pt x="191" y="21859"/>
                  </a:cubicBezTo>
                  <a:lnTo>
                    <a:pt x="30968" y="201"/>
                  </a:lnTo>
                  <a:cubicBezTo>
                    <a:pt x="31066" y="133"/>
                    <a:pt x="31004" y="1"/>
                    <a:pt x="30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768125" y="3445250"/>
              <a:ext cx="776600" cy="547025"/>
            </a:xfrm>
            <a:custGeom>
              <a:avLst/>
              <a:gdLst/>
              <a:ahLst/>
              <a:cxnLst/>
              <a:rect l="l" t="t" r="r" b="b"/>
              <a:pathLst>
                <a:path w="31064" h="21881" extrusionOk="0">
                  <a:moveTo>
                    <a:pt x="30933" y="1"/>
                  </a:moveTo>
                  <a:cubicBezTo>
                    <a:pt x="30912" y="1"/>
                    <a:pt x="30891" y="7"/>
                    <a:pt x="30873" y="21"/>
                  </a:cubicBezTo>
                  <a:lnTo>
                    <a:pt x="83" y="21678"/>
                  </a:lnTo>
                  <a:cubicBezTo>
                    <a:pt x="0" y="21738"/>
                    <a:pt x="36" y="21881"/>
                    <a:pt x="143" y="21881"/>
                  </a:cubicBezTo>
                  <a:cubicBezTo>
                    <a:pt x="167" y="21881"/>
                    <a:pt x="191" y="21869"/>
                    <a:pt x="214" y="21857"/>
                  </a:cubicBezTo>
                  <a:lnTo>
                    <a:pt x="31004" y="211"/>
                  </a:lnTo>
                  <a:cubicBezTo>
                    <a:pt x="31052" y="176"/>
                    <a:pt x="31063" y="104"/>
                    <a:pt x="31028" y="57"/>
                  </a:cubicBezTo>
                  <a:cubicBezTo>
                    <a:pt x="31005" y="19"/>
                    <a:pt x="30969" y="1"/>
                    <a:pt x="30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741325" y="3406550"/>
              <a:ext cx="775725" cy="547025"/>
            </a:xfrm>
            <a:custGeom>
              <a:avLst/>
              <a:gdLst/>
              <a:ahLst/>
              <a:cxnLst/>
              <a:rect l="l" t="t" r="r" b="b"/>
              <a:pathLst>
                <a:path w="31029" h="21881" extrusionOk="0">
                  <a:moveTo>
                    <a:pt x="30913" y="0"/>
                  </a:moveTo>
                  <a:cubicBezTo>
                    <a:pt x="30891" y="0"/>
                    <a:pt x="30868" y="7"/>
                    <a:pt x="30850" y="21"/>
                  </a:cubicBezTo>
                  <a:lnTo>
                    <a:pt x="60" y="21678"/>
                  </a:lnTo>
                  <a:cubicBezTo>
                    <a:pt x="12" y="21702"/>
                    <a:pt x="1" y="21774"/>
                    <a:pt x="36" y="21833"/>
                  </a:cubicBezTo>
                  <a:cubicBezTo>
                    <a:pt x="60" y="21857"/>
                    <a:pt x="96" y="21881"/>
                    <a:pt x="131" y="21881"/>
                  </a:cubicBezTo>
                  <a:cubicBezTo>
                    <a:pt x="155" y="21881"/>
                    <a:pt x="167" y="21869"/>
                    <a:pt x="191" y="21857"/>
                  </a:cubicBezTo>
                  <a:lnTo>
                    <a:pt x="30969" y="200"/>
                  </a:lnTo>
                  <a:cubicBezTo>
                    <a:pt x="31016" y="164"/>
                    <a:pt x="31028" y="92"/>
                    <a:pt x="31004" y="45"/>
                  </a:cubicBezTo>
                  <a:cubicBezTo>
                    <a:pt x="30983" y="16"/>
                    <a:pt x="30948" y="0"/>
                    <a:pt x="3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713950" y="3367850"/>
              <a:ext cx="776000" cy="546750"/>
            </a:xfrm>
            <a:custGeom>
              <a:avLst/>
              <a:gdLst/>
              <a:ahLst/>
              <a:cxnLst/>
              <a:rect l="l" t="t" r="r" b="b"/>
              <a:pathLst>
                <a:path w="31040" h="21870" extrusionOk="0">
                  <a:moveTo>
                    <a:pt x="30921" y="0"/>
                  </a:moveTo>
                  <a:cubicBezTo>
                    <a:pt x="30901" y="0"/>
                    <a:pt x="30880" y="7"/>
                    <a:pt x="30861" y="21"/>
                  </a:cubicBezTo>
                  <a:lnTo>
                    <a:pt x="72" y="21667"/>
                  </a:lnTo>
                  <a:cubicBezTo>
                    <a:pt x="12" y="21702"/>
                    <a:pt x="0" y="21774"/>
                    <a:pt x="36" y="21821"/>
                  </a:cubicBezTo>
                  <a:cubicBezTo>
                    <a:pt x="60" y="21857"/>
                    <a:pt x="95" y="21869"/>
                    <a:pt x="131" y="21869"/>
                  </a:cubicBezTo>
                  <a:cubicBezTo>
                    <a:pt x="155" y="21869"/>
                    <a:pt x="179" y="21869"/>
                    <a:pt x="203" y="21857"/>
                  </a:cubicBezTo>
                  <a:lnTo>
                    <a:pt x="30980" y="200"/>
                  </a:lnTo>
                  <a:cubicBezTo>
                    <a:pt x="31028" y="164"/>
                    <a:pt x="31040" y="93"/>
                    <a:pt x="31004" y="45"/>
                  </a:cubicBezTo>
                  <a:cubicBezTo>
                    <a:pt x="30982" y="16"/>
                    <a:pt x="30952" y="0"/>
                    <a:pt x="30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675550" y="3326850"/>
              <a:ext cx="789700" cy="556775"/>
            </a:xfrm>
            <a:custGeom>
              <a:avLst/>
              <a:gdLst/>
              <a:ahLst/>
              <a:cxnLst/>
              <a:rect l="l" t="t" r="r" b="b"/>
              <a:pathLst>
                <a:path w="31588" h="22271" extrusionOk="0">
                  <a:moveTo>
                    <a:pt x="31477" y="1"/>
                  </a:moveTo>
                  <a:cubicBezTo>
                    <a:pt x="31453" y="1"/>
                    <a:pt x="31429" y="10"/>
                    <a:pt x="31409" y="30"/>
                  </a:cubicBezTo>
                  <a:lnTo>
                    <a:pt x="72" y="22068"/>
                  </a:lnTo>
                  <a:cubicBezTo>
                    <a:pt x="12" y="22104"/>
                    <a:pt x="0" y="22176"/>
                    <a:pt x="36" y="22223"/>
                  </a:cubicBezTo>
                  <a:cubicBezTo>
                    <a:pt x="60" y="22259"/>
                    <a:pt x="95" y="22271"/>
                    <a:pt x="131" y="22271"/>
                  </a:cubicBezTo>
                  <a:cubicBezTo>
                    <a:pt x="155" y="22271"/>
                    <a:pt x="179" y="22259"/>
                    <a:pt x="191" y="22247"/>
                  </a:cubicBezTo>
                  <a:lnTo>
                    <a:pt x="31540" y="197"/>
                  </a:lnTo>
                  <a:cubicBezTo>
                    <a:pt x="31576" y="161"/>
                    <a:pt x="31588" y="101"/>
                    <a:pt x="31564" y="54"/>
                  </a:cubicBezTo>
                  <a:cubicBezTo>
                    <a:pt x="31543" y="19"/>
                    <a:pt x="31510" y="1"/>
                    <a:pt x="3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783700" y="3116975"/>
              <a:ext cx="650000" cy="919950"/>
            </a:xfrm>
            <a:custGeom>
              <a:avLst/>
              <a:gdLst/>
              <a:ahLst/>
              <a:cxnLst/>
              <a:rect l="l" t="t" r="r" b="b"/>
              <a:pathLst>
                <a:path w="26000" h="36798" extrusionOk="0">
                  <a:moveTo>
                    <a:pt x="154" y="0"/>
                  </a:moveTo>
                  <a:cubicBezTo>
                    <a:pt x="75" y="0"/>
                    <a:pt x="1" y="90"/>
                    <a:pt x="68" y="174"/>
                  </a:cubicBezTo>
                  <a:lnTo>
                    <a:pt x="25785" y="36750"/>
                  </a:lnTo>
                  <a:cubicBezTo>
                    <a:pt x="25797" y="36774"/>
                    <a:pt x="25833" y="36798"/>
                    <a:pt x="25868" y="36798"/>
                  </a:cubicBezTo>
                  <a:cubicBezTo>
                    <a:pt x="25892" y="36786"/>
                    <a:pt x="25916" y="36786"/>
                    <a:pt x="25940" y="36762"/>
                  </a:cubicBezTo>
                  <a:cubicBezTo>
                    <a:pt x="25988" y="36726"/>
                    <a:pt x="25999" y="36667"/>
                    <a:pt x="25964" y="36619"/>
                  </a:cubicBezTo>
                  <a:lnTo>
                    <a:pt x="246" y="55"/>
                  </a:lnTo>
                  <a:cubicBezTo>
                    <a:pt x="222" y="16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822050" y="3090075"/>
              <a:ext cx="638425" cy="902800"/>
            </a:xfrm>
            <a:custGeom>
              <a:avLst/>
              <a:gdLst/>
              <a:ahLst/>
              <a:cxnLst/>
              <a:rect l="l" t="t" r="r" b="b"/>
              <a:pathLst>
                <a:path w="25537" h="36112" extrusionOk="0">
                  <a:moveTo>
                    <a:pt x="162" y="1"/>
                  </a:moveTo>
                  <a:cubicBezTo>
                    <a:pt x="81" y="1"/>
                    <a:pt x="1" y="93"/>
                    <a:pt x="70" y="178"/>
                  </a:cubicBezTo>
                  <a:lnTo>
                    <a:pt x="25299" y="36064"/>
                  </a:lnTo>
                  <a:cubicBezTo>
                    <a:pt x="25323" y="36100"/>
                    <a:pt x="25358" y="36111"/>
                    <a:pt x="25394" y="36111"/>
                  </a:cubicBezTo>
                  <a:cubicBezTo>
                    <a:pt x="25489" y="36111"/>
                    <a:pt x="25537" y="36004"/>
                    <a:pt x="25489" y="35933"/>
                  </a:cubicBezTo>
                  <a:lnTo>
                    <a:pt x="248" y="47"/>
                  </a:lnTo>
                  <a:cubicBezTo>
                    <a:pt x="225" y="14"/>
                    <a:pt x="193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861275" y="3063350"/>
              <a:ext cx="630775" cy="893500"/>
            </a:xfrm>
            <a:custGeom>
              <a:avLst/>
              <a:gdLst/>
              <a:ahLst/>
              <a:cxnLst/>
              <a:rect l="l" t="t" r="r" b="b"/>
              <a:pathLst>
                <a:path w="25231" h="35740" extrusionOk="0">
                  <a:moveTo>
                    <a:pt x="120" y="0"/>
                  </a:moveTo>
                  <a:cubicBezTo>
                    <a:pt x="100" y="0"/>
                    <a:pt x="79" y="7"/>
                    <a:pt x="60" y="21"/>
                  </a:cubicBezTo>
                  <a:cubicBezTo>
                    <a:pt x="13" y="57"/>
                    <a:pt x="1" y="116"/>
                    <a:pt x="25" y="164"/>
                  </a:cubicBezTo>
                  <a:lnTo>
                    <a:pt x="25016" y="35692"/>
                  </a:lnTo>
                  <a:cubicBezTo>
                    <a:pt x="25040" y="35728"/>
                    <a:pt x="25075" y="35740"/>
                    <a:pt x="25111" y="35740"/>
                  </a:cubicBezTo>
                  <a:cubicBezTo>
                    <a:pt x="25135" y="35740"/>
                    <a:pt x="25159" y="35728"/>
                    <a:pt x="25171" y="35716"/>
                  </a:cubicBezTo>
                  <a:cubicBezTo>
                    <a:pt x="25218" y="35680"/>
                    <a:pt x="25230" y="35621"/>
                    <a:pt x="25194" y="35573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899675" y="3036250"/>
              <a:ext cx="617075" cy="873575"/>
            </a:xfrm>
            <a:custGeom>
              <a:avLst/>
              <a:gdLst/>
              <a:ahLst/>
              <a:cxnLst/>
              <a:rect l="l" t="t" r="r" b="b"/>
              <a:pathLst>
                <a:path w="24683" h="34943" extrusionOk="0">
                  <a:moveTo>
                    <a:pt x="120" y="1"/>
                  </a:moveTo>
                  <a:cubicBezTo>
                    <a:pt x="100" y="1"/>
                    <a:pt x="79" y="8"/>
                    <a:pt x="60" y="22"/>
                  </a:cubicBezTo>
                  <a:cubicBezTo>
                    <a:pt x="13" y="57"/>
                    <a:pt x="1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4" y="34943"/>
                    <a:pt x="24539" y="34943"/>
                  </a:cubicBezTo>
                  <a:cubicBezTo>
                    <a:pt x="24635" y="34943"/>
                    <a:pt x="24682" y="34835"/>
                    <a:pt x="24635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958925" y="3039875"/>
              <a:ext cx="586700" cy="829475"/>
            </a:xfrm>
            <a:custGeom>
              <a:avLst/>
              <a:gdLst/>
              <a:ahLst/>
              <a:cxnLst/>
              <a:rect l="l" t="t" r="r" b="b"/>
              <a:pathLst>
                <a:path w="23468" h="33179" extrusionOk="0">
                  <a:moveTo>
                    <a:pt x="148" y="1"/>
                  </a:moveTo>
                  <a:cubicBezTo>
                    <a:pt x="72" y="1"/>
                    <a:pt x="1" y="90"/>
                    <a:pt x="60" y="174"/>
                  </a:cubicBezTo>
                  <a:lnTo>
                    <a:pt x="23229" y="33131"/>
                  </a:lnTo>
                  <a:cubicBezTo>
                    <a:pt x="23253" y="33166"/>
                    <a:pt x="23289" y="33178"/>
                    <a:pt x="23324" y="33178"/>
                  </a:cubicBezTo>
                  <a:cubicBezTo>
                    <a:pt x="23420" y="33178"/>
                    <a:pt x="23467" y="33083"/>
                    <a:pt x="23420" y="33000"/>
                  </a:cubicBezTo>
                  <a:lnTo>
                    <a:pt x="238" y="55"/>
                  </a:lnTo>
                  <a:cubicBezTo>
                    <a:pt x="213" y="17"/>
                    <a:pt x="180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030375" y="3059825"/>
              <a:ext cx="532800" cy="753550"/>
            </a:xfrm>
            <a:custGeom>
              <a:avLst/>
              <a:gdLst/>
              <a:ahLst/>
              <a:cxnLst/>
              <a:rect l="l" t="t" r="r" b="b"/>
              <a:pathLst>
                <a:path w="21312" h="30142" extrusionOk="0">
                  <a:moveTo>
                    <a:pt x="148" y="0"/>
                  </a:moveTo>
                  <a:cubicBezTo>
                    <a:pt x="72" y="0"/>
                    <a:pt x="0" y="90"/>
                    <a:pt x="59" y="174"/>
                  </a:cubicBezTo>
                  <a:lnTo>
                    <a:pt x="21085" y="30094"/>
                  </a:lnTo>
                  <a:cubicBezTo>
                    <a:pt x="21109" y="30118"/>
                    <a:pt x="21145" y="30142"/>
                    <a:pt x="21181" y="30142"/>
                  </a:cubicBezTo>
                  <a:cubicBezTo>
                    <a:pt x="21205" y="30142"/>
                    <a:pt x="21228" y="30130"/>
                    <a:pt x="21252" y="30106"/>
                  </a:cubicBezTo>
                  <a:cubicBezTo>
                    <a:pt x="21300" y="30082"/>
                    <a:pt x="21312" y="30011"/>
                    <a:pt x="21276" y="29963"/>
                  </a:cubicBezTo>
                  <a:lnTo>
                    <a:pt x="238" y="55"/>
                  </a:lnTo>
                  <a:cubicBezTo>
                    <a:pt x="213" y="16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091375" y="3064525"/>
              <a:ext cx="488175" cy="690525"/>
            </a:xfrm>
            <a:custGeom>
              <a:avLst/>
              <a:gdLst/>
              <a:ahLst/>
              <a:cxnLst/>
              <a:rect l="l" t="t" r="r" b="b"/>
              <a:pathLst>
                <a:path w="19527" h="27621" extrusionOk="0">
                  <a:moveTo>
                    <a:pt x="124" y="1"/>
                  </a:moveTo>
                  <a:cubicBezTo>
                    <a:pt x="101" y="1"/>
                    <a:pt x="79" y="8"/>
                    <a:pt x="60" y="22"/>
                  </a:cubicBezTo>
                  <a:cubicBezTo>
                    <a:pt x="12" y="57"/>
                    <a:pt x="0" y="117"/>
                    <a:pt x="36" y="165"/>
                  </a:cubicBezTo>
                  <a:lnTo>
                    <a:pt x="19300" y="27573"/>
                  </a:lnTo>
                  <a:cubicBezTo>
                    <a:pt x="19324" y="27597"/>
                    <a:pt x="19360" y="27620"/>
                    <a:pt x="19396" y="27620"/>
                  </a:cubicBezTo>
                  <a:cubicBezTo>
                    <a:pt x="19479" y="27620"/>
                    <a:pt x="19527" y="27525"/>
                    <a:pt x="19479" y="27454"/>
                  </a:cubicBezTo>
                  <a:lnTo>
                    <a:pt x="215" y="46"/>
                  </a:lnTo>
                  <a:cubicBezTo>
                    <a:pt x="193" y="17"/>
                    <a:pt x="158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61025" y="3082100"/>
              <a:ext cx="414050" cy="585425"/>
            </a:xfrm>
            <a:custGeom>
              <a:avLst/>
              <a:gdLst/>
              <a:ahLst/>
              <a:cxnLst/>
              <a:rect l="l" t="t" r="r" b="b"/>
              <a:pathLst>
                <a:path w="16562" h="23417" extrusionOk="0">
                  <a:moveTo>
                    <a:pt x="131" y="0"/>
                  </a:moveTo>
                  <a:cubicBezTo>
                    <a:pt x="111" y="0"/>
                    <a:pt x="91" y="7"/>
                    <a:pt x="72" y="21"/>
                  </a:cubicBezTo>
                  <a:cubicBezTo>
                    <a:pt x="12" y="57"/>
                    <a:pt x="0" y="128"/>
                    <a:pt x="36" y="176"/>
                  </a:cubicBezTo>
                  <a:lnTo>
                    <a:pt x="16348" y="23369"/>
                  </a:lnTo>
                  <a:cubicBezTo>
                    <a:pt x="16371" y="23405"/>
                    <a:pt x="16407" y="23417"/>
                    <a:pt x="16443" y="23417"/>
                  </a:cubicBezTo>
                  <a:cubicBezTo>
                    <a:pt x="16467" y="23417"/>
                    <a:pt x="16490" y="23405"/>
                    <a:pt x="16502" y="23393"/>
                  </a:cubicBezTo>
                  <a:cubicBezTo>
                    <a:pt x="16550" y="23357"/>
                    <a:pt x="16562" y="23286"/>
                    <a:pt x="16526" y="23238"/>
                  </a:cubicBezTo>
                  <a:lnTo>
                    <a:pt x="215" y="45"/>
                  </a:lnTo>
                  <a:cubicBezTo>
                    <a:pt x="193" y="16"/>
                    <a:pt x="16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257750" y="3138275"/>
              <a:ext cx="316450" cy="446525"/>
            </a:xfrm>
            <a:custGeom>
              <a:avLst/>
              <a:gdLst/>
              <a:ahLst/>
              <a:cxnLst/>
              <a:rect l="l" t="t" r="r" b="b"/>
              <a:pathLst>
                <a:path w="12658" h="17861" extrusionOk="0">
                  <a:moveTo>
                    <a:pt x="114" y="1"/>
                  </a:moveTo>
                  <a:cubicBezTo>
                    <a:pt x="95" y="1"/>
                    <a:pt x="76" y="5"/>
                    <a:pt x="60" y="13"/>
                  </a:cubicBezTo>
                  <a:cubicBezTo>
                    <a:pt x="13" y="48"/>
                    <a:pt x="1" y="120"/>
                    <a:pt x="37" y="167"/>
                  </a:cubicBezTo>
                  <a:lnTo>
                    <a:pt x="12443" y="17812"/>
                  </a:lnTo>
                  <a:cubicBezTo>
                    <a:pt x="12467" y="17836"/>
                    <a:pt x="12502" y="17860"/>
                    <a:pt x="12538" y="17860"/>
                  </a:cubicBezTo>
                  <a:cubicBezTo>
                    <a:pt x="12550" y="17848"/>
                    <a:pt x="12574" y="17848"/>
                    <a:pt x="12586" y="17836"/>
                  </a:cubicBezTo>
                  <a:cubicBezTo>
                    <a:pt x="12633" y="17800"/>
                    <a:pt x="12657" y="17729"/>
                    <a:pt x="12621" y="17681"/>
                  </a:cubicBezTo>
                  <a:lnTo>
                    <a:pt x="215" y="48"/>
                  </a:lnTo>
                  <a:cubicBezTo>
                    <a:pt x="191" y="17"/>
                    <a:pt x="152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707100" y="3170975"/>
              <a:ext cx="650400" cy="919825"/>
            </a:xfrm>
            <a:custGeom>
              <a:avLst/>
              <a:gdLst/>
              <a:ahLst/>
              <a:cxnLst/>
              <a:rect l="l" t="t" r="r" b="b"/>
              <a:pathLst>
                <a:path w="26016" h="36793" extrusionOk="0">
                  <a:moveTo>
                    <a:pt x="151" y="1"/>
                  </a:moveTo>
                  <a:cubicBezTo>
                    <a:pt x="74" y="1"/>
                    <a:pt x="1" y="88"/>
                    <a:pt x="60" y="181"/>
                  </a:cubicBezTo>
                  <a:lnTo>
                    <a:pt x="25777" y="36745"/>
                  </a:lnTo>
                  <a:cubicBezTo>
                    <a:pt x="25801" y="36769"/>
                    <a:pt x="25837" y="36793"/>
                    <a:pt x="25873" y="36793"/>
                  </a:cubicBezTo>
                  <a:cubicBezTo>
                    <a:pt x="25956" y="36793"/>
                    <a:pt x="26015" y="36697"/>
                    <a:pt x="25956" y="36626"/>
                  </a:cubicBezTo>
                  <a:lnTo>
                    <a:pt x="238" y="50"/>
                  </a:lnTo>
                  <a:cubicBezTo>
                    <a:pt x="214" y="15"/>
                    <a:pt x="182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668675" y="3197825"/>
              <a:ext cx="638525" cy="903100"/>
            </a:xfrm>
            <a:custGeom>
              <a:avLst/>
              <a:gdLst/>
              <a:ahLst/>
              <a:cxnLst/>
              <a:rect l="l" t="t" r="r" b="b"/>
              <a:pathLst>
                <a:path w="25541" h="36124" extrusionOk="0">
                  <a:moveTo>
                    <a:pt x="155" y="1"/>
                  </a:moveTo>
                  <a:cubicBezTo>
                    <a:pt x="77" y="1"/>
                    <a:pt x="1" y="93"/>
                    <a:pt x="61" y="179"/>
                  </a:cubicBezTo>
                  <a:lnTo>
                    <a:pt x="25302" y="36076"/>
                  </a:lnTo>
                  <a:cubicBezTo>
                    <a:pt x="25326" y="36100"/>
                    <a:pt x="25362" y="36123"/>
                    <a:pt x="25397" y="36123"/>
                  </a:cubicBezTo>
                  <a:cubicBezTo>
                    <a:pt x="25481" y="36112"/>
                    <a:pt x="25540" y="36016"/>
                    <a:pt x="25481" y="35945"/>
                  </a:cubicBezTo>
                  <a:lnTo>
                    <a:pt x="240" y="48"/>
                  </a:lnTo>
                  <a:cubicBezTo>
                    <a:pt x="216" y="14"/>
                    <a:pt x="186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631200" y="3225200"/>
              <a:ext cx="630750" cy="893575"/>
            </a:xfrm>
            <a:custGeom>
              <a:avLst/>
              <a:gdLst/>
              <a:ahLst/>
              <a:cxnLst/>
              <a:rect l="l" t="t" r="r" b="b"/>
              <a:pathLst>
                <a:path w="25230" h="35743" extrusionOk="0">
                  <a:moveTo>
                    <a:pt x="110" y="0"/>
                  </a:moveTo>
                  <a:cubicBezTo>
                    <a:pt x="93" y="0"/>
                    <a:pt x="76" y="4"/>
                    <a:pt x="60" y="12"/>
                  </a:cubicBezTo>
                  <a:cubicBezTo>
                    <a:pt x="12" y="48"/>
                    <a:pt x="0" y="119"/>
                    <a:pt x="24" y="167"/>
                  </a:cubicBezTo>
                  <a:lnTo>
                    <a:pt x="25015" y="35695"/>
                  </a:lnTo>
                  <a:cubicBezTo>
                    <a:pt x="25039" y="35731"/>
                    <a:pt x="25075" y="35743"/>
                    <a:pt x="25110" y="35743"/>
                  </a:cubicBezTo>
                  <a:cubicBezTo>
                    <a:pt x="25134" y="35743"/>
                    <a:pt x="25146" y="35731"/>
                    <a:pt x="25170" y="35719"/>
                  </a:cubicBezTo>
                  <a:cubicBezTo>
                    <a:pt x="25218" y="35683"/>
                    <a:pt x="25230" y="35612"/>
                    <a:pt x="25194" y="35564"/>
                  </a:cubicBezTo>
                  <a:lnTo>
                    <a:pt x="203" y="48"/>
                  </a:lnTo>
                  <a:cubicBezTo>
                    <a:pt x="179" y="16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92800" y="3252050"/>
              <a:ext cx="617050" cy="873575"/>
            </a:xfrm>
            <a:custGeom>
              <a:avLst/>
              <a:gdLst/>
              <a:ahLst/>
              <a:cxnLst/>
              <a:rect l="l" t="t" r="r" b="b"/>
              <a:pathLst>
                <a:path w="24682" h="34943" extrusionOk="0">
                  <a:moveTo>
                    <a:pt x="120" y="1"/>
                  </a:moveTo>
                  <a:cubicBezTo>
                    <a:pt x="99" y="1"/>
                    <a:pt x="79" y="8"/>
                    <a:pt x="60" y="22"/>
                  </a:cubicBezTo>
                  <a:cubicBezTo>
                    <a:pt x="12" y="57"/>
                    <a:pt x="0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3" y="34943"/>
                    <a:pt x="24539" y="34943"/>
                  </a:cubicBezTo>
                  <a:cubicBezTo>
                    <a:pt x="24634" y="34943"/>
                    <a:pt x="24682" y="34835"/>
                    <a:pt x="24634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75250" y="3309700"/>
              <a:ext cx="586975" cy="829625"/>
            </a:xfrm>
            <a:custGeom>
              <a:avLst/>
              <a:gdLst/>
              <a:ahLst/>
              <a:cxnLst/>
              <a:rect l="l" t="t" r="r" b="b"/>
              <a:pathLst>
                <a:path w="23479" h="33185" extrusionOk="0">
                  <a:moveTo>
                    <a:pt x="154" y="0"/>
                  </a:moveTo>
                  <a:cubicBezTo>
                    <a:pt x="73" y="0"/>
                    <a:pt x="0" y="87"/>
                    <a:pt x="59" y="180"/>
                  </a:cubicBezTo>
                  <a:lnTo>
                    <a:pt x="23241" y="33125"/>
                  </a:lnTo>
                  <a:cubicBezTo>
                    <a:pt x="23265" y="33160"/>
                    <a:pt x="23288" y="33172"/>
                    <a:pt x="23336" y="33172"/>
                  </a:cubicBezTo>
                  <a:lnTo>
                    <a:pt x="23336" y="33184"/>
                  </a:lnTo>
                  <a:cubicBezTo>
                    <a:pt x="23419" y="33184"/>
                    <a:pt x="23479" y="33077"/>
                    <a:pt x="23419" y="33006"/>
                  </a:cubicBezTo>
                  <a:lnTo>
                    <a:pt x="250" y="49"/>
                  </a:lnTo>
                  <a:cubicBezTo>
                    <a:pt x="222" y="15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70275" y="3383700"/>
              <a:ext cx="533325" cy="753250"/>
            </a:xfrm>
            <a:custGeom>
              <a:avLst/>
              <a:gdLst/>
              <a:ahLst/>
              <a:cxnLst/>
              <a:rect l="l" t="t" r="r" b="b"/>
              <a:pathLst>
                <a:path w="21333" h="30130" extrusionOk="0">
                  <a:moveTo>
                    <a:pt x="148" y="0"/>
                  </a:moveTo>
                  <a:cubicBezTo>
                    <a:pt x="70" y="0"/>
                    <a:pt x="1" y="87"/>
                    <a:pt x="44" y="173"/>
                  </a:cubicBezTo>
                  <a:lnTo>
                    <a:pt x="21082" y="30081"/>
                  </a:lnTo>
                  <a:cubicBezTo>
                    <a:pt x="21106" y="30117"/>
                    <a:pt x="21142" y="30129"/>
                    <a:pt x="21178" y="30129"/>
                  </a:cubicBezTo>
                  <a:cubicBezTo>
                    <a:pt x="21273" y="30129"/>
                    <a:pt x="21332" y="30034"/>
                    <a:pt x="21273" y="29962"/>
                  </a:cubicBezTo>
                  <a:lnTo>
                    <a:pt x="235" y="42"/>
                  </a:lnTo>
                  <a:cubicBezTo>
                    <a:pt x="208" y="13"/>
                    <a:pt x="178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54400" y="3442175"/>
              <a:ext cx="487875" cy="690600"/>
            </a:xfrm>
            <a:custGeom>
              <a:avLst/>
              <a:gdLst/>
              <a:ahLst/>
              <a:cxnLst/>
              <a:rect l="l" t="t" r="r" b="b"/>
              <a:pathLst>
                <a:path w="19515" h="27624" extrusionOk="0">
                  <a:moveTo>
                    <a:pt x="110" y="1"/>
                  </a:moveTo>
                  <a:cubicBezTo>
                    <a:pt x="93" y="1"/>
                    <a:pt x="76" y="5"/>
                    <a:pt x="60" y="13"/>
                  </a:cubicBezTo>
                  <a:cubicBezTo>
                    <a:pt x="12" y="49"/>
                    <a:pt x="0" y="120"/>
                    <a:pt x="36" y="180"/>
                  </a:cubicBezTo>
                  <a:lnTo>
                    <a:pt x="19300" y="27576"/>
                  </a:lnTo>
                  <a:cubicBezTo>
                    <a:pt x="19324" y="27600"/>
                    <a:pt x="19360" y="27623"/>
                    <a:pt x="19396" y="27623"/>
                  </a:cubicBezTo>
                  <a:cubicBezTo>
                    <a:pt x="19419" y="27611"/>
                    <a:pt x="19443" y="27611"/>
                    <a:pt x="19455" y="27588"/>
                  </a:cubicBezTo>
                  <a:cubicBezTo>
                    <a:pt x="19503" y="27552"/>
                    <a:pt x="19515" y="27492"/>
                    <a:pt x="19491" y="27445"/>
                  </a:cubicBezTo>
                  <a:lnTo>
                    <a:pt x="203" y="49"/>
                  </a:lnTo>
                  <a:cubicBezTo>
                    <a:pt x="179" y="17"/>
                    <a:pt x="145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47550" y="3513700"/>
              <a:ext cx="414375" cy="585425"/>
            </a:xfrm>
            <a:custGeom>
              <a:avLst/>
              <a:gdLst/>
              <a:ahLst/>
              <a:cxnLst/>
              <a:rect l="l" t="t" r="r" b="b"/>
              <a:pathLst>
                <a:path w="16575" h="23417" extrusionOk="0">
                  <a:moveTo>
                    <a:pt x="120" y="0"/>
                  </a:moveTo>
                  <a:cubicBezTo>
                    <a:pt x="99" y="0"/>
                    <a:pt x="79" y="7"/>
                    <a:pt x="60" y="21"/>
                  </a:cubicBezTo>
                  <a:cubicBezTo>
                    <a:pt x="12" y="57"/>
                    <a:pt x="1" y="128"/>
                    <a:pt x="36" y="176"/>
                  </a:cubicBezTo>
                  <a:lnTo>
                    <a:pt x="16348" y="23369"/>
                  </a:lnTo>
                  <a:cubicBezTo>
                    <a:pt x="16360" y="23405"/>
                    <a:pt x="16395" y="23417"/>
                    <a:pt x="16431" y="23417"/>
                  </a:cubicBezTo>
                  <a:cubicBezTo>
                    <a:pt x="16526" y="23417"/>
                    <a:pt x="16574" y="23322"/>
                    <a:pt x="16526" y="23238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567500" y="3623825"/>
              <a:ext cx="316125" cy="446450"/>
            </a:xfrm>
            <a:custGeom>
              <a:avLst/>
              <a:gdLst/>
              <a:ahLst/>
              <a:cxnLst/>
              <a:rect l="l" t="t" r="r" b="b"/>
              <a:pathLst>
                <a:path w="12645" h="17858" extrusionOk="0">
                  <a:moveTo>
                    <a:pt x="120" y="1"/>
                  </a:moveTo>
                  <a:cubicBezTo>
                    <a:pt x="99" y="1"/>
                    <a:pt x="79" y="7"/>
                    <a:pt x="60" y="22"/>
                  </a:cubicBezTo>
                  <a:cubicBezTo>
                    <a:pt x="12" y="45"/>
                    <a:pt x="0" y="117"/>
                    <a:pt x="24" y="164"/>
                  </a:cubicBezTo>
                  <a:lnTo>
                    <a:pt x="12442" y="17809"/>
                  </a:lnTo>
                  <a:cubicBezTo>
                    <a:pt x="12454" y="17833"/>
                    <a:pt x="12490" y="17857"/>
                    <a:pt x="12526" y="17857"/>
                  </a:cubicBezTo>
                  <a:cubicBezTo>
                    <a:pt x="12549" y="17857"/>
                    <a:pt x="12573" y="17845"/>
                    <a:pt x="12585" y="17833"/>
                  </a:cubicBezTo>
                  <a:cubicBezTo>
                    <a:pt x="12633" y="17798"/>
                    <a:pt x="12645" y="17738"/>
                    <a:pt x="12609" y="17690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425800" y="2989500"/>
              <a:ext cx="1263875" cy="1470100"/>
            </a:xfrm>
            <a:custGeom>
              <a:avLst/>
              <a:gdLst/>
              <a:ahLst/>
              <a:cxnLst/>
              <a:rect l="l" t="t" r="r" b="b"/>
              <a:pathLst>
                <a:path w="50555" h="58804" extrusionOk="0">
                  <a:moveTo>
                    <a:pt x="21575" y="0"/>
                  </a:moveTo>
                  <a:cubicBezTo>
                    <a:pt x="17730" y="0"/>
                    <a:pt x="14002" y="1070"/>
                    <a:pt x="10800" y="3320"/>
                  </a:cubicBezTo>
                  <a:cubicBezTo>
                    <a:pt x="1239" y="10047"/>
                    <a:pt x="1" y="24764"/>
                    <a:pt x="8038" y="36193"/>
                  </a:cubicBezTo>
                  <a:cubicBezTo>
                    <a:pt x="8883" y="37396"/>
                    <a:pt x="9812" y="38539"/>
                    <a:pt x="10836" y="39611"/>
                  </a:cubicBezTo>
                  <a:lnTo>
                    <a:pt x="13610" y="37646"/>
                  </a:lnTo>
                  <a:cubicBezTo>
                    <a:pt x="12562" y="36610"/>
                    <a:pt x="11621" y="35479"/>
                    <a:pt x="10776" y="34277"/>
                  </a:cubicBezTo>
                  <a:cubicBezTo>
                    <a:pt x="4001" y="24656"/>
                    <a:pt x="5049" y="12250"/>
                    <a:pt x="13098" y="6595"/>
                  </a:cubicBezTo>
                  <a:cubicBezTo>
                    <a:pt x="15795" y="4698"/>
                    <a:pt x="18935" y="3796"/>
                    <a:pt x="22174" y="3796"/>
                  </a:cubicBezTo>
                  <a:cubicBezTo>
                    <a:pt x="28612" y="3796"/>
                    <a:pt x="35439" y="7361"/>
                    <a:pt x="39946" y="13762"/>
                  </a:cubicBezTo>
                  <a:cubicBezTo>
                    <a:pt x="40792" y="14965"/>
                    <a:pt x="41530" y="16239"/>
                    <a:pt x="42161" y="17572"/>
                  </a:cubicBezTo>
                  <a:lnTo>
                    <a:pt x="44935" y="15620"/>
                  </a:lnTo>
                  <a:cubicBezTo>
                    <a:pt x="44280" y="14298"/>
                    <a:pt x="43518" y="13036"/>
                    <a:pt x="42685" y="11833"/>
                  </a:cubicBezTo>
                  <a:cubicBezTo>
                    <a:pt x="37336" y="4235"/>
                    <a:pt x="29225" y="0"/>
                    <a:pt x="21575" y="0"/>
                  </a:cubicBezTo>
                  <a:close/>
                  <a:moveTo>
                    <a:pt x="49305" y="42575"/>
                  </a:moveTo>
                  <a:lnTo>
                    <a:pt x="45983" y="44909"/>
                  </a:lnTo>
                  <a:lnTo>
                    <a:pt x="46852" y="54577"/>
                  </a:lnTo>
                  <a:lnTo>
                    <a:pt x="38053" y="50493"/>
                  </a:lnTo>
                  <a:lnTo>
                    <a:pt x="34660" y="52874"/>
                  </a:lnTo>
                  <a:lnTo>
                    <a:pt x="47447" y="58803"/>
                  </a:lnTo>
                  <a:lnTo>
                    <a:pt x="45709" y="56339"/>
                  </a:lnTo>
                  <a:lnTo>
                    <a:pt x="48888" y="54100"/>
                  </a:lnTo>
                  <a:lnTo>
                    <a:pt x="50555" y="56458"/>
                  </a:lnTo>
                  <a:lnTo>
                    <a:pt x="49305" y="425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696675" y="3379975"/>
              <a:ext cx="961750" cy="931100"/>
            </a:xfrm>
            <a:custGeom>
              <a:avLst/>
              <a:gdLst/>
              <a:ahLst/>
              <a:cxnLst/>
              <a:rect l="l" t="t" r="r" b="b"/>
              <a:pathLst>
                <a:path w="38470" h="37244" extrusionOk="0">
                  <a:moveTo>
                    <a:pt x="34100" y="1"/>
                  </a:moveTo>
                  <a:lnTo>
                    <a:pt x="31338" y="1953"/>
                  </a:lnTo>
                  <a:cubicBezTo>
                    <a:pt x="35505" y="10835"/>
                    <a:pt x="33814" y="20884"/>
                    <a:pt x="26790" y="25825"/>
                  </a:cubicBezTo>
                  <a:cubicBezTo>
                    <a:pt x="24094" y="27721"/>
                    <a:pt x="20955" y="28623"/>
                    <a:pt x="17717" y="28623"/>
                  </a:cubicBezTo>
                  <a:cubicBezTo>
                    <a:pt x="12517" y="28623"/>
                    <a:pt x="7064" y="26297"/>
                    <a:pt x="2787" y="22027"/>
                  </a:cubicBezTo>
                  <a:lnTo>
                    <a:pt x="1" y="23992"/>
                  </a:lnTo>
                  <a:cubicBezTo>
                    <a:pt x="2810" y="26992"/>
                    <a:pt x="6251" y="29326"/>
                    <a:pt x="10085" y="30838"/>
                  </a:cubicBezTo>
                  <a:cubicBezTo>
                    <a:pt x="10931" y="31159"/>
                    <a:pt x="11776" y="31516"/>
                    <a:pt x="12609" y="31921"/>
                  </a:cubicBezTo>
                  <a:lnTo>
                    <a:pt x="22170" y="36493"/>
                  </a:lnTo>
                  <a:lnTo>
                    <a:pt x="23825" y="37243"/>
                  </a:lnTo>
                  <a:lnTo>
                    <a:pt x="27206" y="34862"/>
                  </a:lnTo>
                  <a:lnTo>
                    <a:pt x="25551" y="34100"/>
                  </a:lnTo>
                  <a:lnTo>
                    <a:pt x="21408" y="32159"/>
                  </a:lnTo>
                  <a:cubicBezTo>
                    <a:pt x="27004" y="31302"/>
                    <a:pt x="31886" y="27873"/>
                    <a:pt x="34576" y="22896"/>
                  </a:cubicBezTo>
                  <a:lnTo>
                    <a:pt x="34576" y="22884"/>
                  </a:lnTo>
                  <a:lnTo>
                    <a:pt x="34981" y="27468"/>
                  </a:lnTo>
                  <a:lnTo>
                    <a:pt x="35148" y="29290"/>
                  </a:lnTo>
                  <a:lnTo>
                    <a:pt x="38470" y="26956"/>
                  </a:lnTo>
                  <a:lnTo>
                    <a:pt x="38303" y="25135"/>
                  </a:lnTo>
                  <a:lnTo>
                    <a:pt x="37291" y="13847"/>
                  </a:lnTo>
                  <a:cubicBezTo>
                    <a:pt x="37220" y="12978"/>
                    <a:pt x="37160" y="12121"/>
                    <a:pt x="37112" y="11252"/>
                  </a:cubicBezTo>
                  <a:cubicBezTo>
                    <a:pt x="36922" y="7335"/>
                    <a:pt x="35898" y="3489"/>
                    <a:pt x="34100" y="1"/>
                  </a:cubicBezTo>
                  <a:close/>
                </a:path>
              </a:pathLst>
            </a:custGeom>
            <a:solidFill>
              <a:srgbClr val="F1D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22525" y="2986600"/>
              <a:ext cx="1270425" cy="1476275"/>
            </a:xfrm>
            <a:custGeom>
              <a:avLst/>
              <a:gdLst/>
              <a:ahLst/>
              <a:cxnLst/>
              <a:rect l="l" t="t" r="r" b="b"/>
              <a:pathLst>
                <a:path w="50817" h="59051" extrusionOk="0">
                  <a:moveTo>
                    <a:pt x="21690" y="260"/>
                  </a:moveTo>
                  <a:cubicBezTo>
                    <a:pt x="29299" y="260"/>
                    <a:pt x="37382" y="4474"/>
                    <a:pt x="42697" y="12033"/>
                  </a:cubicBezTo>
                  <a:cubicBezTo>
                    <a:pt x="43518" y="13200"/>
                    <a:pt x="44256" y="14426"/>
                    <a:pt x="44899" y="15700"/>
                  </a:cubicBezTo>
                  <a:lnTo>
                    <a:pt x="42340" y="17498"/>
                  </a:lnTo>
                  <a:cubicBezTo>
                    <a:pt x="41720" y="16212"/>
                    <a:pt x="41006" y="14974"/>
                    <a:pt x="40185" y="13807"/>
                  </a:cubicBezTo>
                  <a:cubicBezTo>
                    <a:pt x="35661" y="7374"/>
                    <a:pt x="28776" y="3793"/>
                    <a:pt x="22290" y="3793"/>
                  </a:cubicBezTo>
                  <a:cubicBezTo>
                    <a:pt x="19028" y="3793"/>
                    <a:pt x="15867" y="4699"/>
                    <a:pt x="13157" y="6603"/>
                  </a:cubicBezTo>
                  <a:cubicBezTo>
                    <a:pt x="5049" y="12295"/>
                    <a:pt x="4001" y="24796"/>
                    <a:pt x="10800" y="34476"/>
                  </a:cubicBezTo>
                  <a:cubicBezTo>
                    <a:pt x="11621" y="35631"/>
                    <a:pt x="12538" y="36726"/>
                    <a:pt x="13538" y="37750"/>
                  </a:cubicBezTo>
                  <a:lnTo>
                    <a:pt x="10978" y="39548"/>
                  </a:lnTo>
                  <a:cubicBezTo>
                    <a:pt x="10002" y="38512"/>
                    <a:pt x="9097" y="37405"/>
                    <a:pt x="8276" y="36238"/>
                  </a:cubicBezTo>
                  <a:cubicBezTo>
                    <a:pt x="299" y="24880"/>
                    <a:pt x="1525" y="10223"/>
                    <a:pt x="11014" y="3544"/>
                  </a:cubicBezTo>
                  <a:cubicBezTo>
                    <a:pt x="14182" y="1318"/>
                    <a:pt x="17876" y="260"/>
                    <a:pt x="21690" y="260"/>
                  </a:cubicBezTo>
                  <a:close/>
                  <a:moveTo>
                    <a:pt x="21698" y="1"/>
                  </a:moveTo>
                  <a:cubicBezTo>
                    <a:pt x="17828" y="1"/>
                    <a:pt x="14076" y="1077"/>
                    <a:pt x="10859" y="3341"/>
                  </a:cubicBezTo>
                  <a:cubicBezTo>
                    <a:pt x="1251" y="10092"/>
                    <a:pt x="1" y="24915"/>
                    <a:pt x="8061" y="36393"/>
                  </a:cubicBezTo>
                  <a:cubicBezTo>
                    <a:pt x="8919" y="37595"/>
                    <a:pt x="9847" y="38738"/>
                    <a:pt x="10871" y="39810"/>
                  </a:cubicBezTo>
                  <a:cubicBezTo>
                    <a:pt x="10895" y="39834"/>
                    <a:pt x="10931" y="39858"/>
                    <a:pt x="10967" y="39858"/>
                  </a:cubicBezTo>
                  <a:cubicBezTo>
                    <a:pt x="10990" y="39858"/>
                    <a:pt x="11014" y="39846"/>
                    <a:pt x="11038" y="39834"/>
                  </a:cubicBezTo>
                  <a:lnTo>
                    <a:pt x="13824" y="37881"/>
                  </a:lnTo>
                  <a:cubicBezTo>
                    <a:pt x="13848" y="37857"/>
                    <a:pt x="13872" y="37822"/>
                    <a:pt x="13872" y="37786"/>
                  </a:cubicBezTo>
                  <a:cubicBezTo>
                    <a:pt x="13872" y="37750"/>
                    <a:pt x="13860" y="37703"/>
                    <a:pt x="13836" y="37679"/>
                  </a:cubicBezTo>
                  <a:cubicBezTo>
                    <a:pt x="12800" y="36643"/>
                    <a:pt x="11848" y="35524"/>
                    <a:pt x="11014" y="34321"/>
                  </a:cubicBezTo>
                  <a:cubicBezTo>
                    <a:pt x="4287" y="24760"/>
                    <a:pt x="5323" y="12426"/>
                    <a:pt x="13300" y="6818"/>
                  </a:cubicBezTo>
                  <a:cubicBezTo>
                    <a:pt x="15969" y="4940"/>
                    <a:pt x="19081" y="4048"/>
                    <a:pt x="22292" y="4048"/>
                  </a:cubicBezTo>
                  <a:cubicBezTo>
                    <a:pt x="28693" y="4048"/>
                    <a:pt x="35491" y="7595"/>
                    <a:pt x="39970" y="13962"/>
                  </a:cubicBezTo>
                  <a:cubicBezTo>
                    <a:pt x="40804" y="15152"/>
                    <a:pt x="41542" y="16426"/>
                    <a:pt x="42173" y="17748"/>
                  </a:cubicBezTo>
                  <a:cubicBezTo>
                    <a:pt x="42185" y="17783"/>
                    <a:pt x="42220" y="17807"/>
                    <a:pt x="42256" y="17819"/>
                  </a:cubicBezTo>
                  <a:cubicBezTo>
                    <a:pt x="42267" y="17823"/>
                    <a:pt x="42277" y="17824"/>
                    <a:pt x="42288" y="17824"/>
                  </a:cubicBezTo>
                  <a:cubicBezTo>
                    <a:pt x="42313" y="17824"/>
                    <a:pt x="42338" y="17816"/>
                    <a:pt x="42363" y="17807"/>
                  </a:cubicBezTo>
                  <a:lnTo>
                    <a:pt x="45149" y="15843"/>
                  </a:lnTo>
                  <a:cubicBezTo>
                    <a:pt x="45197" y="15807"/>
                    <a:pt x="45221" y="15736"/>
                    <a:pt x="45185" y="15676"/>
                  </a:cubicBezTo>
                  <a:cubicBezTo>
                    <a:pt x="44518" y="14354"/>
                    <a:pt x="43756" y="13092"/>
                    <a:pt x="42911" y="11878"/>
                  </a:cubicBezTo>
                  <a:cubicBezTo>
                    <a:pt x="37549" y="4251"/>
                    <a:pt x="29389" y="1"/>
                    <a:pt x="21698" y="1"/>
                  </a:cubicBezTo>
                  <a:close/>
                  <a:moveTo>
                    <a:pt x="49317" y="42929"/>
                  </a:moveTo>
                  <a:lnTo>
                    <a:pt x="50507" y="56110"/>
                  </a:lnTo>
                  <a:lnTo>
                    <a:pt x="50507" y="56110"/>
                  </a:lnTo>
                  <a:lnTo>
                    <a:pt x="49126" y="54145"/>
                  </a:lnTo>
                  <a:cubicBezTo>
                    <a:pt x="49102" y="54121"/>
                    <a:pt x="49078" y="54097"/>
                    <a:pt x="49043" y="54097"/>
                  </a:cubicBezTo>
                  <a:cubicBezTo>
                    <a:pt x="49032" y="54094"/>
                    <a:pt x="49022" y="54092"/>
                    <a:pt x="49012" y="54092"/>
                  </a:cubicBezTo>
                  <a:cubicBezTo>
                    <a:pt x="48987" y="54092"/>
                    <a:pt x="48964" y="54101"/>
                    <a:pt x="48948" y="54109"/>
                  </a:cubicBezTo>
                  <a:lnTo>
                    <a:pt x="45769" y="56348"/>
                  </a:lnTo>
                  <a:cubicBezTo>
                    <a:pt x="45745" y="56371"/>
                    <a:pt x="45721" y="56395"/>
                    <a:pt x="45709" y="56431"/>
                  </a:cubicBezTo>
                  <a:cubicBezTo>
                    <a:pt x="45709" y="56467"/>
                    <a:pt x="45721" y="56502"/>
                    <a:pt x="45733" y="56526"/>
                  </a:cubicBezTo>
                  <a:lnTo>
                    <a:pt x="47197" y="58598"/>
                  </a:lnTo>
                  <a:lnTo>
                    <a:pt x="47197" y="58598"/>
                  </a:lnTo>
                  <a:lnTo>
                    <a:pt x="35041" y="52966"/>
                  </a:lnTo>
                  <a:lnTo>
                    <a:pt x="38196" y="50764"/>
                  </a:lnTo>
                  <a:lnTo>
                    <a:pt x="46923" y="54812"/>
                  </a:lnTo>
                  <a:cubicBezTo>
                    <a:pt x="46938" y="54818"/>
                    <a:pt x="46954" y="54821"/>
                    <a:pt x="46970" y="54821"/>
                  </a:cubicBezTo>
                  <a:cubicBezTo>
                    <a:pt x="47041" y="54821"/>
                    <a:pt x="47112" y="54759"/>
                    <a:pt x="47102" y="54681"/>
                  </a:cubicBezTo>
                  <a:lnTo>
                    <a:pt x="46245" y="45096"/>
                  </a:lnTo>
                  <a:lnTo>
                    <a:pt x="49317" y="42929"/>
                  </a:lnTo>
                  <a:close/>
                  <a:moveTo>
                    <a:pt x="49431" y="42560"/>
                  </a:moveTo>
                  <a:cubicBezTo>
                    <a:pt x="49407" y="42560"/>
                    <a:pt x="49384" y="42568"/>
                    <a:pt x="49364" y="42584"/>
                  </a:cubicBezTo>
                  <a:lnTo>
                    <a:pt x="46030" y="44918"/>
                  </a:lnTo>
                  <a:cubicBezTo>
                    <a:pt x="45995" y="44941"/>
                    <a:pt x="45971" y="44989"/>
                    <a:pt x="45983" y="45037"/>
                  </a:cubicBezTo>
                  <a:lnTo>
                    <a:pt x="46828" y="54478"/>
                  </a:lnTo>
                  <a:lnTo>
                    <a:pt x="38220" y="50490"/>
                  </a:lnTo>
                  <a:cubicBezTo>
                    <a:pt x="38206" y="50481"/>
                    <a:pt x="38191" y="50477"/>
                    <a:pt x="38174" y="50477"/>
                  </a:cubicBezTo>
                  <a:cubicBezTo>
                    <a:pt x="38148" y="50477"/>
                    <a:pt x="38118" y="50487"/>
                    <a:pt x="38089" y="50502"/>
                  </a:cubicBezTo>
                  <a:lnTo>
                    <a:pt x="34708" y="52883"/>
                  </a:lnTo>
                  <a:cubicBezTo>
                    <a:pt x="34672" y="52907"/>
                    <a:pt x="34648" y="52954"/>
                    <a:pt x="34648" y="53002"/>
                  </a:cubicBezTo>
                  <a:cubicBezTo>
                    <a:pt x="34660" y="53050"/>
                    <a:pt x="34684" y="53085"/>
                    <a:pt x="34731" y="53109"/>
                  </a:cubicBezTo>
                  <a:lnTo>
                    <a:pt x="47531" y="59038"/>
                  </a:lnTo>
                  <a:cubicBezTo>
                    <a:pt x="47543" y="59050"/>
                    <a:pt x="47566" y="59050"/>
                    <a:pt x="47578" y="59050"/>
                  </a:cubicBezTo>
                  <a:cubicBezTo>
                    <a:pt x="47685" y="59050"/>
                    <a:pt x="47757" y="58931"/>
                    <a:pt x="47685" y="58848"/>
                  </a:cubicBezTo>
                  <a:lnTo>
                    <a:pt x="46030" y="56479"/>
                  </a:lnTo>
                  <a:lnTo>
                    <a:pt x="48995" y="54395"/>
                  </a:lnTo>
                  <a:lnTo>
                    <a:pt x="50579" y="56657"/>
                  </a:lnTo>
                  <a:cubicBezTo>
                    <a:pt x="50597" y="56694"/>
                    <a:pt x="50643" y="56709"/>
                    <a:pt x="50685" y="56709"/>
                  </a:cubicBezTo>
                  <a:cubicBezTo>
                    <a:pt x="50698" y="56709"/>
                    <a:pt x="50710" y="56708"/>
                    <a:pt x="50722" y="56705"/>
                  </a:cubicBezTo>
                  <a:cubicBezTo>
                    <a:pt x="50781" y="56681"/>
                    <a:pt x="50817" y="56622"/>
                    <a:pt x="50805" y="56562"/>
                  </a:cubicBezTo>
                  <a:lnTo>
                    <a:pt x="49567" y="42679"/>
                  </a:lnTo>
                  <a:cubicBezTo>
                    <a:pt x="49558" y="42610"/>
                    <a:pt x="49493" y="42560"/>
                    <a:pt x="49431" y="42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692800" y="3376675"/>
              <a:ext cx="968900" cy="937975"/>
            </a:xfrm>
            <a:custGeom>
              <a:avLst/>
              <a:gdLst/>
              <a:ahLst/>
              <a:cxnLst/>
              <a:rect l="l" t="t" r="r" b="b"/>
              <a:pathLst>
                <a:path w="38756" h="37519" extrusionOk="0">
                  <a:moveTo>
                    <a:pt x="34207" y="323"/>
                  </a:moveTo>
                  <a:cubicBezTo>
                    <a:pt x="35946" y="3764"/>
                    <a:pt x="36946" y="7538"/>
                    <a:pt x="37136" y="11396"/>
                  </a:cubicBezTo>
                  <a:cubicBezTo>
                    <a:pt x="37172" y="12217"/>
                    <a:pt x="37232" y="13063"/>
                    <a:pt x="37315" y="13991"/>
                  </a:cubicBezTo>
                  <a:lnTo>
                    <a:pt x="38482" y="27029"/>
                  </a:lnTo>
                  <a:lnTo>
                    <a:pt x="35410" y="29184"/>
                  </a:lnTo>
                  <a:lnTo>
                    <a:pt x="34862" y="23016"/>
                  </a:lnTo>
                  <a:cubicBezTo>
                    <a:pt x="34850" y="22969"/>
                    <a:pt x="34827" y="22921"/>
                    <a:pt x="34791" y="22909"/>
                  </a:cubicBezTo>
                  <a:cubicBezTo>
                    <a:pt x="34769" y="22898"/>
                    <a:pt x="34748" y="22893"/>
                    <a:pt x="34728" y="22893"/>
                  </a:cubicBezTo>
                  <a:cubicBezTo>
                    <a:pt x="34703" y="22893"/>
                    <a:pt x="34680" y="22901"/>
                    <a:pt x="34660" y="22921"/>
                  </a:cubicBezTo>
                  <a:cubicBezTo>
                    <a:pt x="34636" y="22933"/>
                    <a:pt x="34612" y="22957"/>
                    <a:pt x="34600" y="22992"/>
                  </a:cubicBezTo>
                  <a:cubicBezTo>
                    <a:pt x="31933" y="27934"/>
                    <a:pt x="27099" y="31327"/>
                    <a:pt x="21539" y="32172"/>
                  </a:cubicBezTo>
                  <a:cubicBezTo>
                    <a:pt x="21420" y="32196"/>
                    <a:pt x="21396" y="32363"/>
                    <a:pt x="21503" y="32422"/>
                  </a:cubicBezTo>
                  <a:lnTo>
                    <a:pt x="27099" y="35030"/>
                  </a:lnTo>
                  <a:lnTo>
                    <a:pt x="23968" y="37244"/>
                  </a:lnTo>
                  <a:lnTo>
                    <a:pt x="22385" y="36494"/>
                  </a:lnTo>
                  <a:lnTo>
                    <a:pt x="12824" y="31922"/>
                  </a:lnTo>
                  <a:cubicBezTo>
                    <a:pt x="12050" y="31553"/>
                    <a:pt x="11216" y="31196"/>
                    <a:pt x="10276" y="30839"/>
                  </a:cubicBezTo>
                  <a:cubicBezTo>
                    <a:pt x="6633" y="29434"/>
                    <a:pt x="3204" y="27112"/>
                    <a:pt x="346" y="24135"/>
                  </a:cubicBezTo>
                  <a:lnTo>
                    <a:pt x="2918" y="22338"/>
                  </a:lnTo>
                  <a:cubicBezTo>
                    <a:pt x="7245" y="26614"/>
                    <a:pt x="12704" y="28864"/>
                    <a:pt x="17867" y="28864"/>
                  </a:cubicBezTo>
                  <a:cubicBezTo>
                    <a:pt x="21157" y="28864"/>
                    <a:pt x="24326" y="27950"/>
                    <a:pt x="27004" y="26064"/>
                  </a:cubicBezTo>
                  <a:cubicBezTo>
                    <a:pt x="33898" y="21218"/>
                    <a:pt x="35839" y="11170"/>
                    <a:pt x="31636" y="2133"/>
                  </a:cubicBezTo>
                  <a:lnTo>
                    <a:pt x="34207" y="323"/>
                  </a:lnTo>
                  <a:close/>
                  <a:moveTo>
                    <a:pt x="34261" y="1"/>
                  </a:moveTo>
                  <a:cubicBezTo>
                    <a:pt x="34236" y="1"/>
                    <a:pt x="34209" y="9"/>
                    <a:pt x="34184" y="25"/>
                  </a:cubicBezTo>
                  <a:lnTo>
                    <a:pt x="31409" y="1978"/>
                  </a:lnTo>
                  <a:cubicBezTo>
                    <a:pt x="31350" y="2014"/>
                    <a:pt x="31338" y="2085"/>
                    <a:pt x="31362" y="2145"/>
                  </a:cubicBezTo>
                  <a:cubicBezTo>
                    <a:pt x="35565" y="11086"/>
                    <a:pt x="33672" y="21064"/>
                    <a:pt x="26861" y="25850"/>
                  </a:cubicBezTo>
                  <a:cubicBezTo>
                    <a:pt x="24225" y="27707"/>
                    <a:pt x="21105" y="28607"/>
                    <a:pt x="17866" y="28607"/>
                  </a:cubicBezTo>
                  <a:cubicBezTo>
                    <a:pt x="12737" y="28607"/>
                    <a:pt x="7309" y="26352"/>
                    <a:pt x="3025" y="22076"/>
                  </a:cubicBezTo>
                  <a:cubicBezTo>
                    <a:pt x="2996" y="22047"/>
                    <a:pt x="2959" y="22031"/>
                    <a:pt x="2923" y="22031"/>
                  </a:cubicBezTo>
                  <a:cubicBezTo>
                    <a:pt x="2900" y="22031"/>
                    <a:pt x="2877" y="22038"/>
                    <a:pt x="2858" y="22052"/>
                  </a:cubicBezTo>
                  <a:lnTo>
                    <a:pt x="72" y="24016"/>
                  </a:lnTo>
                  <a:cubicBezTo>
                    <a:pt x="13" y="24052"/>
                    <a:pt x="1" y="24147"/>
                    <a:pt x="60" y="24207"/>
                  </a:cubicBezTo>
                  <a:cubicBezTo>
                    <a:pt x="2954" y="27267"/>
                    <a:pt x="6454" y="29648"/>
                    <a:pt x="10181" y="31089"/>
                  </a:cubicBezTo>
                  <a:cubicBezTo>
                    <a:pt x="11109" y="31446"/>
                    <a:pt x="11943" y="31803"/>
                    <a:pt x="12705" y="32172"/>
                  </a:cubicBezTo>
                  <a:lnTo>
                    <a:pt x="22265" y="36744"/>
                  </a:lnTo>
                  <a:lnTo>
                    <a:pt x="23920" y="37506"/>
                  </a:lnTo>
                  <a:cubicBezTo>
                    <a:pt x="23944" y="37518"/>
                    <a:pt x="23956" y="37518"/>
                    <a:pt x="23980" y="37518"/>
                  </a:cubicBezTo>
                  <a:cubicBezTo>
                    <a:pt x="24004" y="37518"/>
                    <a:pt x="24028" y="37518"/>
                    <a:pt x="24051" y="37506"/>
                  </a:cubicBezTo>
                  <a:lnTo>
                    <a:pt x="27445" y="35125"/>
                  </a:lnTo>
                  <a:cubicBezTo>
                    <a:pt x="27528" y="35065"/>
                    <a:pt x="27516" y="34934"/>
                    <a:pt x="27421" y="34899"/>
                  </a:cubicBezTo>
                  <a:lnTo>
                    <a:pt x="22004" y="32363"/>
                  </a:lnTo>
                  <a:cubicBezTo>
                    <a:pt x="27326" y="31422"/>
                    <a:pt x="31957" y="28160"/>
                    <a:pt x="34636" y="23469"/>
                  </a:cubicBezTo>
                  <a:lnTo>
                    <a:pt x="35172" y="29446"/>
                  </a:lnTo>
                  <a:cubicBezTo>
                    <a:pt x="35172" y="29515"/>
                    <a:pt x="35234" y="29565"/>
                    <a:pt x="35300" y="29565"/>
                  </a:cubicBezTo>
                  <a:cubicBezTo>
                    <a:pt x="35325" y="29565"/>
                    <a:pt x="35351" y="29557"/>
                    <a:pt x="35374" y="29541"/>
                  </a:cubicBezTo>
                  <a:lnTo>
                    <a:pt x="38696" y="27195"/>
                  </a:lnTo>
                  <a:cubicBezTo>
                    <a:pt x="38732" y="27172"/>
                    <a:pt x="38756" y="27124"/>
                    <a:pt x="38756" y="27088"/>
                  </a:cubicBezTo>
                  <a:lnTo>
                    <a:pt x="37577" y="13968"/>
                  </a:lnTo>
                  <a:cubicBezTo>
                    <a:pt x="37494" y="13051"/>
                    <a:pt x="37434" y="12205"/>
                    <a:pt x="37398" y="11384"/>
                  </a:cubicBezTo>
                  <a:cubicBezTo>
                    <a:pt x="37196" y="7443"/>
                    <a:pt x="36172" y="3585"/>
                    <a:pt x="34374" y="73"/>
                  </a:cubicBezTo>
                  <a:cubicBezTo>
                    <a:pt x="34351" y="27"/>
                    <a:pt x="34308" y="1"/>
                    <a:pt x="34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665850" y="4492025"/>
              <a:ext cx="544125" cy="675700"/>
            </a:xfrm>
            <a:custGeom>
              <a:avLst/>
              <a:gdLst/>
              <a:ahLst/>
              <a:cxnLst/>
              <a:rect l="l" t="t" r="r" b="b"/>
              <a:pathLst>
                <a:path w="21765" h="27028" extrusionOk="0">
                  <a:moveTo>
                    <a:pt x="4477" y="0"/>
                  </a:moveTo>
                  <a:lnTo>
                    <a:pt x="0" y="3143"/>
                  </a:lnTo>
                  <a:lnTo>
                    <a:pt x="14264" y="23420"/>
                  </a:lnTo>
                  <a:lnTo>
                    <a:pt x="13288" y="24110"/>
                  </a:lnTo>
                  <a:lnTo>
                    <a:pt x="15336" y="27027"/>
                  </a:lnTo>
                  <a:lnTo>
                    <a:pt x="21765" y="22503"/>
                  </a:lnTo>
                  <a:lnTo>
                    <a:pt x="19717" y="19586"/>
                  </a:lnTo>
                  <a:lnTo>
                    <a:pt x="18741" y="20276"/>
                  </a:lnTo>
                  <a:lnTo>
                    <a:pt x="4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928075" y="4863800"/>
              <a:ext cx="148550" cy="132775"/>
            </a:xfrm>
            <a:custGeom>
              <a:avLst/>
              <a:gdLst/>
              <a:ahLst/>
              <a:cxnLst/>
              <a:rect l="l" t="t" r="r" b="b"/>
              <a:pathLst>
                <a:path w="5942" h="5311" extrusionOk="0">
                  <a:moveTo>
                    <a:pt x="4370" y="0"/>
                  </a:moveTo>
                  <a:lnTo>
                    <a:pt x="1" y="3072"/>
                  </a:lnTo>
                  <a:lnTo>
                    <a:pt x="1572" y="5310"/>
                  </a:lnTo>
                  <a:lnTo>
                    <a:pt x="5942" y="222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853975" y="4758425"/>
              <a:ext cx="148850" cy="132775"/>
            </a:xfrm>
            <a:custGeom>
              <a:avLst/>
              <a:gdLst/>
              <a:ahLst/>
              <a:cxnLst/>
              <a:rect l="l" t="t" r="r" b="b"/>
              <a:pathLst>
                <a:path w="5954" h="5311" extrusionOk="0">
                  <a:moveTo>
                    <a:pt x="4382" y="0"/>
                  </a:moveTo>
                  <a:lnTo>
                    <a:pt x="0" y="3084"/>
                  </a:lnTo>
                  <a:lnTo>
                    <a:pt x="1572" y="5310"/>
                  </a:lnTo>
                  <a:lnTo>
                    <a:pt x="5953" y="2239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924200" y="4860600"/>
              <a:ext cx="156300" cy="139250"/>
            </a:xfrm>
            <a:custGeom>
              <a:avLst/>
              <a:gdLst/>
              <a:ahLst/>
              <a:cxnLst/>
              <a:rect l="l" t="t" r="r" b="b"/>
              <a:pathLst>
                <a:path w="6252" h="5570" extrusionOk="0">
                  <a:moveTo>
                    <a:pt x="4502" y="319"/>
                  </a:moveTo>
                  <a:lnTo>
                    <a:pt x="5918" y="2331"/>
                  </a:lnTo>
                  <a:lnTo>
                    <a:pt x="1751" y="5260"/>
                  </a:lnTo>
                  <a:lnTo>
                    <a:pt x="334" y="3236"/>
                  </a:lnTo>
                  <a:lnTo>
                    <a:pt x="4502" y="319"/>
                  </a:lnTo>
                  <a:close/>
                  <a:moveTo>
                    <a:pt x="4527" y="1"/>
                  </a:moveTo>
                  <a:cubicBezTo>
                    <a:pt x="4502" y="1"/>
                    <a:pt x="4476" y="8"/>
                    <a:pt x="4454" y="21"/>
                  </a:cubicBezTo>
                  <a:lnTo>
                    <a:pt x="84" y="3105"/>
                  </a:lnTo>
                  <a:cubicBezTo>
                    <a:pt x="25" y="3140"/>
                    <a:pt x="1" y="3224"/>
                    <a:pt x="49" y="3283"/>
                  </a:cubicBezTo>
                  <a:lnTo>
                    <a:pt x="1620" y="5522"/>
                  </a:lnTo>
                  <a:cubicBezTo>
                    <a:pt x="1632" y="5545"/>
                    <a:pt x="1668" y="5569"/>
                    <a:pt x="1704" y="5569"/>
                  </a:cubicBezTo>
                  <a:lnTo>
                    <a:pt x="1727" y="5569"/>
                  </a:lnTo>
                  <a:cubicBezTo>
                    <a:pt x="1751" y="5569"/>
                    <a:pt x="1775" y="5557"/>
                    <a:pt x="1799" y="5545"/>
                  </a:cubicBezTo>
                  <a:lnTo>
                    <a:pt x="6168" y="2474"/>
                  </a:lnTo>
                  <a:cubicBezTo>
                    <a:pt x="6228" y="2426"/>
                    <a:pt x="6252" y="2355"/>
                    <a:pt x="6204" y="2295"/>
                  </a:cubicBezTo>
                  <a:lnTo>
                    <a:pt x="4632" y="57"/>
                  </a:lnTo>
                  <a:cubicBezTo>
                    <a:pt x="4610" y="19"/>
                    <a:pt x="4569" y="1"/>
                    <a:pt x="4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850700" y="4755300"/>
              <a:ext cx="155700" cy="139475"/>
            </a:xfrm>
            <a:custGeom>
              <a:avLst/>
              <a:gdLst/>
              <a:ahLst/>
              <a:cxnLst/>
              <a:rect l="l" t="t" r="r" b="b"/>
              <a:pathLst>
                <a:path w="6228" h="5579" extrusionOk="0">
                  <a:moveTo>
                    <a:pt x="4477" y="316"/>
                  </a:moveTo>
                  <a:lnTo>
                    <a:pt x="5894" y="2328"/>
                  </a:lnTo>
                  <a:lnTo>
                    <a:pt x="1727" y="5257"/>
                  </a:lnTo>
                  <a:lnTo>
                    <a:pt x="310" y="3245"/>
                  </a:lnTo>
                  <a:lnTo>
                    <a:pt x="4477" y="316"/>
                  </a:lnTo>
                  <a:close/>
                  <a:moveTo>
                    <a:pt x="4514" y="1"/>
                  </a:moveTo>
                  <a:cubicBezTo>
                    <a:pt x="4487" y="1"/>
                    <a:pt x="4461" y="10"/>
                    <a:pt x="4441" y="30"/>
                  </a:cubicBezTo>
                  <a:lnTo>
                    <a:pt x="60" y="3102"/>
                  </a:lnTo>
                  <a:cubicBezTo>
                    <a:pt x="24" y="3126"/>
                    <a:pt x="12" y="3149"/>
                    <a:pt x="0" y="3185"/>
                  </a:cubicBezTo>
                  <a:cubicBezTo>
                    <a:pt x="0" y="3221"/>
                    <a:pt x="12" y="3257"/>
                    <a:pt x="24" y="3292"/>
                  </a:cubicBezTo>
                  <a:lnTo>
                    <a:pt x="1596" y="5519"/>
                  </a:lnTo>
                  <a:cubicBezTo>
                    <a:pt x="1619" y="5543"/>
                    <a:pt x="1643" y="5566"/>
                    <a:pt x="1679" y="5578"/>
                  </a:cubicBezTo>
                  <a:lnTo>
                    <a:pt x="1703" y="5578"/>
                  </a:lnTo>
                  <a:cubicBezTo>
                    <a:pt x="1727" y="5566"/>
                    <a:pt x="1750" y="5566"/>
                    <a:pt x="1774" y="5543"/>
                  </a:cubicBezTo>
                  <a:lnTo>
                    <a:pt x="6156" y="2471"/>
                  </a:lnTo>
                  <a:cubicBezTo>
                    <a:pt x="6215" y="2435"/>
                    <a:pt x="6227" y="2352"/>
                    <a:pt x="6191" y="2292"/>
                  </a:cubicBezTo>
                  <a:lnTo>
                    <a:pt x="4620" y="54"/>
                  </a:lnTo>
                  <a:cubicBezTo>
                    <a:pt x="4592" y="19"/>
                    <a:pt x="4552" y="1"/>
                    <a:pt x="4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661975" y="4488600"/>
              <a:ext cx="551275" cy="682400"/>
            </a:xfrm>
            <a:custGeom>
              <a:avLst/>
              <a:gdLst/>
              <a:ahLst/>
              <a:cxnLst/>
              <a:rect l="l" t="t" r="r" b="b"/>
              <a:pathLst>
                <a:path w="22051" h="27296" extrusionOk="0">
                  <a:moveTo>
                    <a:pt x="4596" y="316"/>
                  </a:moveTo>
                  <a:lnTo>
                    <a:pt x="18789" y="20497"/>
                  </a:lnTo>
                  <a:cubicBezTo>
                    <a:pt x="18811" y="20534"/>
                    <a:pt x="18852" y="20553"/>
                    <a:pt x="18894" y="20553"/>
                  </a:cubicBezTo>
                  <a:cubicBezTo>
                    <a:pt x="18919" y="20553"/>
                    <a:pt x="18945" y="20546"/>
                    <a:pt x="18967" y="20533"/>
                  </a:cubicBezTo>
                  <a:lnTo>
                    <a:pt x="19836" y="19902"/>
                  </a:lnTo>
                  <a:lnTo>
                    <a:pt x="21741" y="22616"/>
                  </a:lnTo>
                  <a:lnTo>
                    <a:pt x="15526" y="26986"/>
                  </a:lnTo>
                  <a:lnTo>
                    <a:pt x="13621" y="24283"/>
                  </a:lnTo>
                  <a:lnTo>
                    <a:pt x="14490" y="23664"/>
                  </a:lnTo>
                  <a:cubicBezTo>
                    <a:pt x="14514" y="23652"/>
                    <a:pt x="14538" y="23616"/>
                    <a:pt x="14550" y="23581"/>
                  </a:cubicBezTo>
                  <a:cubicBezTo>
                    <a:pt x="14550" y="23545"/>
                    <a:pt x="14538" y="23509"/>
                    <a:pt x="14526" y="23485"/>
                  </a:cubicBezTo>
                  <a:lnTo>
                    <a:pt x="334" y="3316"/>
                  </a:lnTo>
                  <a:lnTo>
                    <a:pt x="4596" y="316"/>
                  </a:lnTo>
                  <a:close/>
                  <a:moveTo>
                    <a:pt x="4631" y="1"/>
                  </a:moveTo>
                  <a:cubicBezTo>
                    <a:pt x="4603" y="1"/>
                    <a:pt x="4574" y="10"/>
                    <a:pt x="4549" y="30"/>
                  </a:cubicBezTo>
                  <a:lnTo>
                    <a:pt x="84" y="3173"/>
                  </a:lnTo>
                  <a:cubicBezTo>
                    <a:pt x="24" y="3221"/>
                    <a:pt x="1" y="3292"/>
                    <a:pt x="48" y="3352"/>
                  </a:cubicBezTo>
                  <a:lnTo>
                    <a:pt x="14240" y="23533"/>
                  </a:lnTo>
                  <a:lnTo>
                    <a:pt x="13359" y="24140"/>
                  </a:lnTo>
                  <a:cubicBezTo>
                    <a:pt x="13336" y="24164"/>
                    <a:pt x="13312" y="24188"/>
                    <a:pt x="13312" y="24223"/>
                  </a:cubicBezTo>
                  <a:cubicBezTo>
                    <a:pt x="13300" y="24259"/>
                    <a:pt x="13312" y="24295"/>
                    <a:pt x="13336" y="24319"/>
                  </a:cubicBezTo>
                  <a:lnTo>
                    <a:pt x="15383" y="27248"/>
                  </a:lnTo>
                  <a:cubicBezTo>
                    <a:pt x="15407" y="27271"/>
                    <a:pt x="15455" y="27295"/>
                    <a:pt x="15491" y="27295"/>
                  </a:cubicBezTo>
                  <a:cubicBezTo>
                    <a:pt x="15514" y="27295"/>
                    <a:pt x="15550" y="27283"/>
                    <a:pt x="15562" y="27271"/>
                  </a:cubicBezTo>
                  <a:lnTo>
                    <a:pt x="22003" y="22747"/>
                  </a:lnTo>
                  <a:cubicBezTo>
                    <a:pt x="22027" y="22735"/>
                    <a:pt x="22039" y="22699"/>
                    <a:pt x="22051" y="22664"/>
                  </a:cubicBezTo>
                  <a:cubicBezTo>
                    <a:pt x="22051" y="22628"/>
                    <a:pt x="22051" y="22592"/>
                    <a:pt x="22027" y="22569"/>
                  </a:cubicBezTo>
                  <a:lnTo>
                    <a:pt x="19979" y="19651"/>
                  </a:lnTo>
                  <a:cubicBezTo>
                    <a:pt x="19949" y="19614"/>
                    <a:pt x="19906" y="19596"/>
                    <a:pt x="19863" y="19596"/>
                  </a:cubicBezTo>
                  <a:cubicBezTo>
                    <a:pt x="19837" y="19596"/>
                    <a:pt x="19811" y="19602"/>
                    <a:pt x="19789" y="19616"/>
                  </a:cubicBezTo>
                  <a:lnTo>
                    <a:pt x="18920" y="20235"/>
                  </a:lnTo>
                  <a:lnTo>
                    <a:pt x="4739" y="54"/>
                  </a:lnTo>
                  <a:cubicBezTo>
                    <a:pt x="4711" y="19"/>
                    <a:pt x="4672" y="1"/>
                    <a:pt x="4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0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" dirty="0"/>
              <a:t>n designing their won flags</a:t>
            </a:r>
            <a:endParaRPr dirty="0"/>
          </a:p>
        </p:txBody>
      </p:sp>
      <p:grpSp>
        <p:nvGrpSpPr>
          <p:cNvPr id="1471" name="Google Shape;1471;p40"/>
          <p:cNvGrpSpPr/>
          <p:nvPr/>
        </p:nvGrpSpPr>
        <p:grpSpPr>
          <a:xfrm>
            <a:off x="1705550" y="3194065"/>
            <a:ext cx="7547991" cy="1824539"/>
            <a:chOff x="1705550" y="5475640"/>
            <a:chExt cx="7547991" cy="1824539"/>
          </a:xfrm>
        </p:grpSpPr>
        <p:sp>
          <p:nvSpPr>
            <p:cNvPr id="1472" name="Google Shape;1472;p40"/>
            <p:cNvSpPr/>
            <p:nvPr/>
          </p:nvSpPr>
          <p:spPr>
            <a:xfrm>
              <a:off x="1705550" y="5650584"/>
              <a:ext cx="43653" cy="27326"/>
            </a:xfrm>
            <a:custGeom>
              <a:avLst/>
              <a:gdLst/>
              <a:ahLst/>
              <a:cxnLst/>
              <a:rect l="l" t="t" r="r" b="b"/>
              <a:pathLst>
                <a:path w="848" h="485" extrusionOk="0">
                  <a:moveTo>
                    <a:pt x="646" y="1"/>
                  </a:moveTo>
                  <a:cubicBezTo>
                    <a:pt x="485" y="81"/>
                    <a:pt x="283" y="81"/>
                    <a:pt x="162" y="121"/>
                  </a:cubicBezTo>
                  <a:cubicBezTo>
                    <a:pt x="41" y="121"/>
                    <a:pt x="1" y="202"/>
                    <a:pt x="1" y="323"/>
                  </a:cubicBezTo>
                  <a:cubicBezTo>
                    <a:pt x="1" y="404"/>
                    <a:pt x="82" y="484"/>
                    <a:pt x="162" y="484"/>
                  </a:cubicBezTo>
                  <a:lnTo>
                    <a:pt x="203" y="484"/>
                  </a:lnTo>
                  <a:cubicBezTo>
                    <a:pt x="364" y="404"/>
                    <a:pt x="565" y="404"/>
                    <a:pt x="686" y="363"/>
                  </a:cubicBezTo>
                  <a:cubicBezTo>
                    <a:pt x="807" y="363"/>
                    <a:pt x="848" y="283"/>
                    <a:pt x="848" y="162"/>
                  </a:cubicBezTo>
                  <a:cubicBezTo>
                    <a:pt x="848" y="81"/>
                    <a:pt x="767" y="1"/>
                    <a:pt x="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6214362" y="5854206"/>
              <a:ext cx="70679" cy="39552"/>
            </a:xfrm>
            <a:custGeom>
              <a:avLst/>
              <a:gdLst/>
              <a:ahLst/>
              <a:cxnLst/>
              <a:rect l="l" t="t" r="r" b="b"/>
              <a:pathLst>
                <a:path w="1373" h="702" extrusionOk="0">
                  <a:moveTo>
                    <a:pt x="201" y="1"/>
                  </a:moveTo>
                  <a:cubicBezTo>
                    <a:pt x="127" y="1"/>
                    <a:pt x="82" y="46"/>
                    <a:pt x="82" y="137"/>
                  </a:cubicBezTo>
                  <a:cubicBezTo>
                    <a:pt x="1" y="217"/>
                    <a:pt x="82" y="338"/>
                    <a:pt x="162" y="338"/>
                  </a:cubicBezTo>
                  <a:cubicBezTo>
                    <a:pt x="445" y="419"/>
                    <a:pt x="808" y="540"/>
                    <a:pt x="1130" y="701"/>
                  </a:cubicBezTo>
                  <a:lnTo>
                    <a:pt x="1170" y="701"/>
                  </a:lnTo>
                  <a:cubicBezTo>
                    <a:pt x="1211" y="701"/>
                    <a:pt x="1332" y="621"/>
                    <a:pt x="1332" y="580"/>
                  </a:cubicBezTo>
                  <a:cubicBezTo>
                    <a:pt x="1372" y="540"/>
                    <a:pt x="1332" y="419"/>
                    <a:pt x="1211" y="379"/>
                  </a:cubicBezTo>
                  <a:cubicBezTo>
                    <a:pt x="928" y="298"/>
                    <a:pt x="566" y="137"/>
                    <a:pt x="283" y="16"/>
                  </a:cubicBezTo>
                  <a:cubicBezTo>
                    <a:pt x="253" y="6"/>
                    <a:pt x="225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6706384" y="6072364"/>
              <a:ext cx="72686" cy="48567"/>
            </a:xfrm>
            <a:custGeom>
              <a:avLst/>
              <a:gdLst/>
              <a:ahLst/>
              <a:cxnLst/>
              <a:rect l="l" t="t" r="r" b="b"/>
              <a:pathLst>
                <a:path w="1412" h="862" extrusionOk="0">
                  <a:moveTo>
                    <a:pt x="216" y="0"/>
                  </a:moveTo>
                  <a:cubicBezTo>
                    <a:pt x="146" y="0"/>
                    <a:pt x="71" y="45"/>
                    <a:pt x="41" y="136"/>
                  </a:cubicBezTo>
                  <a:cubicBezTo>
                    <a:pt x="0" y="257"/>
                    <a:pt x="41" y="338"/>
                    <a:pt x="121" y="378"/>
                  </a:cubicBezTo>
                  <a:cubicBezTo>
                    <a:pt x="444" y="539"/>
                    <a:pt x="726" y="701"/>
                    <a:pt x="1089" y="862"/>
                  </a:cubicBezTo>
                  <a:lnTo>
                    <a:pt x="1129" y="862"/>
                  </a:lnTo>
                  <a:cubicBezTo>
                    <a:pt x="1170" y="862"/>
                    <a:pt x="1291" y="781"/>
                    <a:pt x="1291" y="741"/>
                  </a:cubicBezTo>
                  <a:cubicBezTo>
                    <a:pt x="1412" y="660"/>
                    <a:pt x="1331" y="539"/>
                    <a:pt x="1250" y="499"/>
                  </a:cubicBezTo>
                  <a:cubicBezTo>
                    <a:pt x="928" y="338"/>
                    <a:pt x="645" y="176"/>
                    <a:pt x="283" y="15"/>
                  </a:cubicBezTo>
                  <a:cubicBezTo>
                    <a:pt x="262" y="5"/>
                    <a:pt x="240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6114753" y="5820119"/>
              <a:ext cx="68568" cy="34989"/>
            </a:xfrm>
            <a:custGeom>
              <a:avLst/>
              <a:gdLst/>
              <a:ahLst/>
              <a:cxnLst/>
              <a:rect l="l" t="t" r="r" b="b"/>
              <a:pathLst>
                <a:path w="1332" h="621" extrusionOk="0">
                  <a:moveTo>
                    <a:pt x="160" y="1"/>
                  </a:moveTo>
                  <a:cubicBezTo>
                    <a:pt x="86" y="1"/>
                    <a:pt x="41" y="46"/>
                    <a:pt x="41" y="137"/>
                  </a:cubicBezTo>
                  <a:cubicBezTo>
                    <a:pt x="0" y="218"/>
                    <a:pt x="41" y="339"/>
                    <a:pt x="121" y="339"/>
                  </a:cubicBezTo>
                  <a:cubicBezTo>
                    <a:pt x="444" y="419"/>
                    <a:pt x="807" y="540"/>
                    <a:pt x="1089" y="621"/>
                  </a:cubicBezTo>
                  <a:lnTo>
                    <a:pt x="1129" y="621"/>
                  </a:lnTo>
                  <a:cubicBezTo>
                    <a:pt x="1210" y="621"/>
                    <a:pt x="1291" y="581"/>
                    <a:pt x="1291" y="540"/>
                  </a:cubicBezTo>
                  <a:cubicBezTo>
                    <a:pt x="1331" y="500"/>
                    <a:pt x="1291" y="379"/>
                    <a:pt x="1250" y="339"/>
                  </a:cubicBezTo>
                  <a:cubicBezTo>
                    <a:pt x="888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612952" y="6024642"/>
              <a:ext cx="68568" cy="44060"/>
            </a:xfrm>
            <a:custGeom>
              <a:avLst/>
              <a:gdLst/>
              <a:ahLst/>
              <a:cxnLst/>
              <a:rect l="l" t="t" r="r" b="b"/>
              <a:pathLst>
                <a:path w="1332" h="782" extrusionOk="0">
                  <a:moveTo>
                    <a:pt x="160" y="0"/>
                  </a:moveTo>
                  <a:cubicBezTo>
                    <a:pt x="86" y="0"/>
                    <a:pt x="41" y="46"/>
                    <a:pt x="41" y="136"/>
                  </a:cubicBezTo>
                  <a:cubicBezTo>
                    <a:pt x="1" y="217"/>
                    <a:pt x="41" y="338"/>
                    <a:pt x="122" y="338"/>
                  </a:cubicBezTo>
                  <a:lnTo>
                    <a:pt x="444" y="499"/>
                  </a:lnTo>
                  <a:cubicBezTo>
                    <a:pt x="646" y="580"/>
                    <a:pt x="847" y="701"/>
                    <a:pt x="1089" y="781"/>
                  </a:cubicBezTo>
                  <a:lnTo>
                    <a:pt x="1130" y="781"/>
                  </a:lnTo>
                  <a:cubicBezTo>
                    <a:pt x="1170" y="781"/>
                    <a:pt x="1291" y="741"/>
                    <a:pt x="1291" y="701"/>
                  </a:cubicBezTo>
                  <a:cubicBezTo>
                    <a:pt x="1331" y="620"/>
                    <a:pt x="1291" y="499"/>
                    <a:pt x="1210" y="499"/>
                  </a:cubicBezTo>
                  <a:cubicBezTo>
                    <a:pt x="1009" y="378"/>
                    <a:pt x="807" y="298"/>
                    <a:pt x="525" y="177"/>
                  </a:cubicBezTo>
                  <a:lnTo>
                    <a:pt x="243" y="15"/>
                  </a:lnTo>
                  <a:cubicBezTo>
                    <a:pt x="212" y="5"/>
                    <a:pt x="185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010974" y="5786031"/>
              <a:ext cx="72686" cy="34989"/>
            </a:xfrm>
            <a:custGeom>
              <a:avLst/>
              <a:gdLst/>
              <a:ahLst/>
              <a:cxnLst/>
              <a:rect l="l" t="t" r="r" b="b"/>
              <a:pathLst>
                <a:path w="1412" h="621" extrusionOk="0">
                  <a:moveTo>
                    <a:pt x="159" y="1"/>
                  </a:moveTo>
                  <a:cubicBezTo>
                    <a:pt x="86" y="1"/>
                    <a:pt x="40" y="46"/>
                    <a:pt x="40" y="137"/>
                  </a:cubicBezTo>
                  <a:cubicBezTo>
                    <a:pt x="0" y="218"/>
                    <a:pt x="40" y="339"/>
                    <a:pt x="121" y="339"/>
                  </a:cubicBezTo>
                  <a:cubicBezTo>
                    <a:pt x="484" y="419"/>
                    <a:pt x="807" y="540"/>
                    <a:pt x="1129" y="621"/>
                  </a:cubicBezTo>
                  <a:lnTo>
                    <a:pt x="1210" y="621"/>
                  </a:lnTo>
                  <a:cubicBezTo>
                    <a:pt x="1250" y="621"/>
                    <a:pt x="1331" y="581"/>
                    <a:pt x="1331" y="540"/>
                  </a:cubicBezTo>
                  <a:cubicBezTo>
                    <a:pt x="1411" y="419"/>
                    <a:pt x="1331" y="339"/>
                    <a:pt x="1250" y="339"/>
                  </a:cubicBezTo>
                  <a:cubicBezTo>
                    <a:pt x="887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6513292" y="5979173"/>
              <a:ext cx="70679" cy="41806"/>
            </a:xfrm>
            <a:custGeom>
              <a:avLst/>
              <a:gdLst/>
              <a:ahLst/>
              <a:cxnLst/>
              <a:rect l="l" t="t" r="r" b="b"/>
              <a:pathLst>
                <a:path w="1373" h="74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7"/>
                    <a:pt x="41" y="338"/>
                    <a:pt x="162" y="338"/>
                  </a:cubicBezTo>
                  <a:cubicBezTo>
                    <a:pt x="445" y="500"/>
                    <a:pt x="807" y="580"/>
                    <a:pt x="1090" y="742"/>
                  </a:cubicBezTo>
                  <a:lnTo>
                    <a:pt x="1170" y="742"/>
                  </a:lnTo>
                  <a:cubicBezTo>
                    <a:pt x="1211" y="742"/>
                    <a:pt x="1332" y="701"/>
                    <a:pt x="1332" y="621"/>
                  </a:cubicBezTo>
                  <a:cubicBezTo>
                    <a:pt x="1372" y="580"/>
                    <a:pt x="1332" y="500"/>
                    <a:pt x="1211" y="419"/>
                  </a:cubicBezTo>
                  <a:cubicBezTo>
                    <a:pt x="928" y="298"/>
                    <a:pt x="565" y="17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6415742" y="5937255"/>
              <a:ext cx="68568" cy="40567"/>
            </a:xfrm>
            <a:custGeom>
              <a:avLst/>
              <a:gdLst/>
              <a:ahLst/>
              <a:cxnLst/>
              <a:rect l="l" t="t" r="r" b="b"/>
              <a:pathLst>
                <a:path w="1332" h="720" extrusionOk="0">
                  <a:moveTo>
                    <a:pt x="148" y="1"/>
                  </a:moveTo>
                  <a:cubicBezTo>
                    <a:pt x="81" y="1"/>
                    <a:pt x="41" y="58"/>
                    <a:pt x="41" y="115"/>
                  </a:cubicBezTo>
                  <a:cubicBezTo>
                    <a:pt x="1" y="236"/>
                    <a:pt x="41" y="316"/>
                    <a:pt x="122" y="316"/>
                  </a:cubicBezTo>
                  <a:cubicBezTo>
                    <a:pt x="444" y="437"/>
                    <a:pt x="807" y="558"/>
                    <a:pt x="1089" y="719"/>
                  </a:cubicBezTo>
                  <a:lnTo>
                    <a:pt x="1130" y="719"/>
                  </a:lnTo>
                  <a:cubicBezTo>
                    <a:pt x="1210" y="719"/>
                    <a:pt x="1291" y="679"/>
                    <a:pt x="1291" y="639"/>
                  </a:cubicBezTo>
                  <a:cubicBezTo>
                    <a:pt x="1331" y="518"/>
                    <a:pt x="1291" y="437"/>
                    <a:pt x="1210" y="437"/>
                  </a:cubicBezTo>
                  <a:cubicBezTo>
                    <a:pt x="888" y="276"/>
                    <a:pt x="525" y="155"/>
                    <a:pt x="243" y="34"/>
                  </a:cubicBezTo>
                  <a:cubicBezTo>
                    <a:pt x="207" y="10"/>
                    <a:pt x="175" y="1"/>
                    <a:pt x="1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316081" y="5897364"/>
              <a:ext cx="70679" cy="37299"/>
            </a:xfrm>
            <a:custGeom>
              <a:avLst/>
              <a:gdLst/>
              <a:ahLst/>
              <a:cxnLst/>
              <a:rect l="l" t="t" r="r" b="b"/>
              <a:pathLst>
                <a:path w="1373" h="66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8"/>
                    <a:pt x="41" y="339"/>
                    <a:pt x="162" y="339"/>
                  </a:cubicBezTo>
                  <a:cubicBezTo>
                    <a:pt x="445" y="419"/>
                    <a:pt x="807" y="581"/>
                    <a:pt x="1130" y="661"/>
                  </a:cubicBezTo>
                  <a:lnTo>
                    <a:pt x="1170" y="661"/>
                  </a:lnTo>
                  <a:cubicBezTo>
                    <a:pt x="1211" y="661"/>
                    <a:pt x="1332" y="621"/>
                    <a:pt x="1332" y="581"/>
                  </a:cubicBezTo>
                  <a:cubicBezTo>
                    <a:pt x="1372" y="460"/>
                    <a:pt x="1332" y="379"/>
                    <a:pt x="1211" y="379"/>
                  </a:cubicBezTo>
                  <a:cubicBezTo>
                    <a:pt x="928" y="258"/>
                    <a:pt x="566" y="13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96148" y="5648330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161"/>
                  </a:cubicBezTo>
                  <a:cubicBezTo>
                    <a:pt x="0" y="242"/>
                    <a:pt x="41" y="363"/>
                    <a:pt x="161" y="363"/>
                  </a:cubicBezTo>
                  <a:cubicBezTo>
                    <a:pt x="524" y="403"/>
                    <a:pt x="807" y="484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1" y="524"/>
                    <a:pt x="1371" y="403"/>
                  </a:cubicBezTo>
                  <a:cubicBezTo>
                    <a:pt x="1371" y="323"/>
                    <a:pt x="1331" y="242"/>
                    <a:pt x="1210" y="202"/>
                  </a:cubicBezTo>
                  <a:cubicBezTo>
                    <a:pt x="847" y="161"/>
                    <a:pt x="56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5392318" y="5625568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3" y="1"/>
                  </a:moveTo>
                  <a:cubicBezTo>
                    <a:pt x="122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525" y="404"/>
                    <a:pt x="807" y="445"/>
                    <a:pt x="1170" y="565"/>
                  </a:cubicBezTo>
                  <a:lnTo>
                    <a:pt x="1211" y="565"/>
                  </a:lnTo>
                  <a:cubicBezTo>
                    <a:pt x="1332" y="565"/>
                    <a:pt x="1372" y="525"/>
                    <a:pt x="1372" y="404"/>
                  </a:cubicBezTo>
                  <a:cubicBezTo>
                    <a:pt x="1372" y="364"/>
                    <a:pt x="1332" y="243"/>
                    <a:pt x="1211" y="203"/>
                  </a:cubicBezTo>
                  <a:cubicBezTo>
                    <a:pt x="848" y="162"/>
                    <a:pt x="525" y="122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286480" y="5609679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1" y="323"/>
                    <a:pt x="162" y="323"/>
                  </a:cubicBezTo>
                  <a:cubicBezTo>
                    <a:pt x="484" y="404"/>
                    <a:pt x="807" y="444"/>
                    <a:pt x="1170" y="485"/>
                  </a:cubicBezTo>
                  <a:lnTo>
                    <a:pt x="1210" y="485"/>
                  </a:lnTo>
                  <a:cubicBezTo>
                    <a:pt x="1291" y="485"/>
                    <a:pt x="1371" y="444"/>
                    <a:pt x="1371" y="323"/>
                  </a:cubicBezTo>
                  <a:cubicBezTo>
                    <a:pt x="1371" y="243"/>
                    <a:pt x="1291" y="20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599926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121" y="1"/>
                    <a:pt x="0" y="4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07" y="525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2" y="525"/>
                    <a:pt x="1372" y="404"/>
                  </a:cubicBezTo>
                  <a:cubicBezTo>
                    <a:pt x="1372" y="323"/>
                    <a:pt x="1331" y="202"/>
                    <a:pt x="1210" y="202"/>
                  </a:cubicBezTo>
                  <a:cubicBezTo>
                    <a:pt x="847" y="162"/>
                    <a:pt x="565" y="8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807535" y="5725576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81"/>
                  </a:cubicBezTo>
                  <a:cubicBezTo>
                    <a:pt x="0" y="202"/>
                    <a:pt x="40" y="283"/>
                    <a:pt x="121" y="283"/>
                  </a:cubicBezTo>
                  <a:cubicBezTo>
                    <a:pt x="444" y="404"/>
                    <a:pt x="766" y="444"/>
                    <a:pt x="1129" y="565"/>
                  </a:cubicBezTo>
                  <a:lnTo>
                    <a:pt x="1170" y="565"/>
                  </a:lnTo>
                  <a:cubicBezTo>
                    <a:pt x="1250" y="565"/>
                    <a:pt x="1331" y="484"/>
                    <a:pt x="1331" y="404"/>
                  </a:cubicBezTo>
                  <a:cubicBezTo>
                    <a:pt x="1371" y="363"/>
                    <a:pt x="1331" y="242"/>
                    <a:pt x="1210" y="242"/>
                  </a:cubicBezTo>
                  <a:cubicBezTo>
                    <a:pt x="847" y="162"/>
                    <a:pt x="56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911314" y="5752395"/>
              <a:ext cx="70627" cy="34594"/>
            </a:xfrm>
            <a:custGeom>
              <a:avLst/>
              <a:gdLst/>
              <a:ahLst/>
              <a:cxnLst/>
              <a:rect l="l" t="t" r="r" b="b"/>
              <a:pathLst>
                <a:path w="1372" h="614" extrusionOk="0">
                  <a:moveTo>
                    <a:pt x="166" y="0"/>
                  </a:moveTo>
                  <a:cubicBezTo>
                    <a:pt x="90" y="0"/>
                    <a:pt x="0" y="94"/>
                    <a:pt x="0" y="129"/>
                  </a:cubicBezTo>
                  <a:cubicBezTo>
                    <a:pt x="0" y="210"/>
                    <a:pt x="41" y="331"/>
                    <a:pt x="121" y="331"/>
                  </a:cubicBezTo>
                  <a:cubicBezTo>
                    <a:pt x="444" y="411"/>
                    <a:pt x="767" y="532"/>
                    <a:pt x="1130" y="613"/>
                  </a:cubicBezTo>
                  <a:lnTo>
                    <a:pt x="1170" y="613"/>
                  </a:lnTo>
                  <a:cubicBezTo>
                    <a:pt x="1210" y="613"/>
                    <a:pt x="1331" y="573"/>
                    <a:pt x="1331" y="532"/>
                  </a:cubicBezTo>
                  <a:cubicBezTo>
                    <a:pt x="1371" y="411"/>
                    <a:pt x="1331" y="331"/>
                    <a:pt x="1210" y="331"/>
                  </a:cubicBezTo>
                  <a:cubicBezTo>
                    <a:pt x="847" y="210"/>
                    <a:pt x="565" y="129"/>
                    <a:pt x="202" y="8"/>
                  </a:cubicBezTo>
                  <a:cubicBezTo>
                    <a:pt x="191" y="3"/>
                    <a:pt x="179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703705" y="5696052"/>
              <a:ext cx="70627" cy="34087"/>
            </a:xfrm>
            <a:custGeom>
              <a:avLst/>
              <a:gdLst/>
              <a:ahLst/>
              <a:cxnLst/>
              <a:rect l="l" t="t" r="r" b="b"/>
              <a:pathLst>
                <a:path w="1372" h="605" extrusionOk="0">
                  <a:moveTo>
                    <a:pt x="202" y="0"/>
                  </a:moveTo>
                  <a:cubicBezTo>
                    <a:pt x="122" y="0"/>
                    <a:pt x="1" y="81"/>
                    <a:pt x="1" y="161"/>
                  </a:cubicBezTo>
                  <a:cubicBezTo>
                    <a:pt x="1" y="282"/>
                    <a:pt x="41" y="363"/>
                    <a:pt x="162" y="363"/>
                  </a:cubicBezTo>
                  <a:cubicBezTo>
                    <a:pt x="525" y="484"/>
                    <a:pt x="807" y="524"/>
                    <a:pt x="1170" y="605"/>
                  </a:cubicBezTo>
                  <a:lnTo>
                    <a:pt x="1211" y="605"/>
                  </a:lnTo>
                  <a:cubicBezTo>
                    <a:pt x="1332" y="605"/>
                    <a:pt x="1372" y="565"/>
                    <a:pt x="1372" y="484"/>
                  </a:cubicBezTo>
                  <a:cubicBezTo>
                    <a:pt x="1372" y="363"/>
                    <a:pt x="1332" y="282"/>
                    <a:pt x="1211" y="282"/>
                  </a:cubicBezTo>
                  <a:cubicBezTo>
                    <a:pt x="848" y="161"/>
                    <a:pt x="565" y="12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364421" y="6464789"/>
              <a:ext cx="64398" cy="51497"/>
            </a:xfrm>
            <a:custGeom>
              <a:avLst/>
              <a:gdLst/>
              <a:ahLst/>
              <a:cxnLst/>
              <a:rect l="l" t="t" r="r" b="b"/>
              <a:pathLst>
                <a:path w="1251" h="914" extrusionOk="0">
                  <a:moveTo>
                    <a:pt x="191" y="0"/>
                  </a:moveTo>
                  <a:cubicBezTo>
                    <a:pt x="135" y="0"/>
                    <a:pt x="88" y="20"/>
                    <a:pt x="41" y="67"/>
                  </a:cubicBezTo>
                  <a:cubicBezTo>
                    <a:pt x="1" y="188"/>
                    <a:pt x="1" y="268"/>
                    <a:pt x="122" y="349"/>
                  </a:cubicBezTo>
                  <a:cubicBezTo>
                    <a:pt x="404" y="551"/>
                    <a:pt x="726" y="672"/>
                    <a:pt x="968" y="873"/>
                  </a:cubicBezTo>
                  <a:cubicBezTo>
                    <a:pt x="1009" y="873"/>
                    <a:pt x="1009" y="914"/>
                    <a:pt x="1049" y="914"/>
                  </a:cubicBezTo>
                  <a:cubicBezTo>
                    <a:pt x="1130" y="914"/>
                    <a:pt x="1170" y="873"/>
                    <a:pt x="1210" y="833"/>
                  </a:cubicBezTo>
                  <a:cubicBezTo>
                    <a:pt x="1251" y="752"/>
                    <a:pt x="1210" y="631"/>
                    <a:pt x="1170" y="591"/>
                  </a:cubicBezTo>
                  <a:cubicBezTo>
                    <a:pt x="847" y="389"/>
                    <a:pt x="605" y="228"/>
                    <a:pt x="323" y="27"/>
                  </a:cubicBezTo>
                  <a:cubicBezTo>
                    <a:pt x="273" y="10"/>
                    <a:pt x="230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883417" y="6873723"/>
              <a:ext cx="62288" cy="58371"/>
            </a:xfrm>
            <a:custGeom>
              <a:avLst/>
              <a:gdLst/>
              <a:ahLst/>
              <a:cxnLst/>
              <a:rect l="l" t="t" r="r" b="b"/>
              <a:pathLst>
                <a:path w="1210" h="1036" extrusionOk="0">
                  <a:moveTo>
                    <a:pt x="207" y="1"/>
                  </a:moveTo>
                  <a:cubicBezTo>
                    <a:pt x="149" y="1"/>
                    <a:pt x="88" y="20"/>
                    <a:pt x="40" y="68"/>
                  </a:cubicBezTo>
                  <a:cubicBezTo>
                    <a:pt x="0" y="148"/>
                    <a:pt x="0" y="269"/>
                    <a:pt x="121" y="350"/>
                  </a:cubicBezTo>
                  <a:cubicBezTo>
                    <a:pt x="363" y="551"/>
                    <a:pt x="645" y="793"/>
                    <a:pt x="928" y="995"/>
                  </a:cubicBezTo>
                  <a:cubicBezTo>
                    <a:pt x="968" y="1035"/>
                    <a:pt x="968" y="1035"/>
                    <a:pt x="1008" y="1035"/>
                  </a:cubicBezTo>
                  <a:cubicBezTo>
                    <a:pt x="1049" y="1035"/>
                    <a:pt x="1129" y="1035"/>
                    <a:pt x="1170" y="995"/>
                  </a:cubicBezTo>
                  <a:cubicBezTo>
                    <a:pt x="1210" y="955"/>
                    <a:pt x="1210" y="793"/>
                    <a:pt x="1170" y="753"/>
                  </a:cubicBezTo>
                  <a:cubicBezTo>
                    <a:pt x="807" y="471"/>
                    <a:pt x="565" y="269"/>
                    <a:pt x="323" y="27"/>
                  </a:cubicBezTo>
                  <a:cubicBezTo>
                    <a:pt x="289" y="10"/>
                    <a:pt x="249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6803934" y="6124593"/>
              <a:ext cx="70627" cy="46370"/>
            </a:xfrm>
            <a:custGeom>
              <a:avLst/>
              <a:gdLst/>
              <a:ahLst/>
              <a:cxnLst/>
              <a:rect l="l" t="t" r="r" b="b"/>
              <a:pathLst>
                <a:path w="1372" h="823" extrusionOk="0">
                  <a:moveTo>
                    <a:pt x="239" y="1"/>
                  </a:moveTo>
                  <a:cubicBezTo>
                    <a:pt x="162" y="1"/>
                    <a:pt x="101" y="46"/>
                    <a:pt x="41" y="137"/>
                  </a:cubicBezTo>
                  <a:cubicBezTo>
                    <a:pt x="1" y="217"/>
                    <a:pt x="41" y="338"/>
                    <a:pt x="162" y="379"/>
                  </a:cubicBezTo>
                  <a:lnTo>
                    <a:pt x="1049" y="822"/>
                  </a:lnTo>
                  <a:lnTo>
                    <a:pt x="1170" y="822"/>
                  </a:lnTo>
                  <a:cubicBezTo>
                    <a:pt x="1210" y="822"/>
                    <a:pt x="1251" y="782"/>
                    <a:pt x="1331" y="742"/>
                  </a:cubicBezTo>
                  <a:cubicBezTo>
                    <a:pt x="1372" y="621"/>
                    <a:pt x="1331" y="540"/>
                    <a:pt x="1210" y="459"/>
                  </a:cubicBezTo>
                  <a:lnTo>
                    <a:pt x="323" y="16"/>
                  </a:lnTo>
                  <a:cubicBezTo>
                    <a:pt x="293" y="6"/>
                    <a:pt x="265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7800383" y="6798900"/>
              <a:ext cx="60229" cy="58202"/>
            </a:xfrm>
            <a:custGeom>
              <a:avLst/>
              <a:gdLst/>
              <a:ahLst/>
              <a:cxnLst/>
              <a:rect l="l" t="t" r="r" b="b"/>
              <a:pathLst>
                <a:path w="1170" h="1033" extrusionOk="0">
                  <a:moveTo>
                    <a:pt x="212" y="0"/>
                  </a:moveTo>
                  <a:cubicBezTo>
                    <a:pt x="159" y="0"/>
                    <a:pt x="92" y="28"/>
                    <a:pt x="40" y="105"/>
                  </a:cubicBezTo>
                  <a:cubicBezTo>
                    <a:pt x="0" y="145"/>
                    <a:pt x="0" y="307"/>
                    <a:pt x="121" y="347"/>
                  </a:cubicBezTo>
                  <a:cubicBezTo>
                    <a:pt x="363" y="549"/>
                    <a:pt x="645" y="750"/>
                    <a:pt x="928" y="992"/>
                  </a:cubicBezTo>
                  <a:cubicBezTo>
                    <a:pt x="968" y="992"/>
                    <a:pt x="968" y="1033"/>
                    <a:pt x="1008" y="1033"/>
                  </a:cubicBezTo>
                  <a:cubicBezTo>
                    <a:pt x="1049" y="1033"/>
                    <a:pt x="1129" y="1033"/>
                    <a:pt x="1170" y="992"/>
                  </a:cubicBezTo>
                  <a:cubicBezTo>
                    <a:pt x="1170" y="912"/>
                    <a:pt x="1170" y="791"/>
                    <a:pt x="1129" y="710"/>
                  </a:cubicBezTo>
                  <a:cubicBezTo>
                    <a:pt x="847" y="508"/>
                    <a:pt x="565" y="307"/>
                    <a:pt x="282" y="24"/>
                  </a:cubicBezTo>
                  <a:cubicBezTo>
                    <a:pt x="268" y="10"/>
                    <a:pt x="242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7625978" y="6660298"/>
              <a:ext cx="66509" cy="55948"/>
            </a:xfrm>
            <a:custGeom>
              <a:avLst/>
              <a:gdLst/>
              <a:ahLst/>
              <a:cxnLst/>
              <a:rect l="l" t="t" r="r" b="b"/>
              <a:pathLst>
                <a:path w="1292" h="993" extrusionOk="0">
                  <a:moveTo>
                    <a:pt x="207" y="0"/>
                  </a:moveTo>
                  <a:cubicBezTo>
                    <a:pt x="149" y="0"/>
                    <a:pt x="107" y="29"/>
                    <a:pt x="81" y="105"/>
                  </a:cubicBezTo>
                  <a:cubicBezTo>
                    <a:pt x="1" y="186"/>
                    <a:pt x="1" y="307"/>
                    <a:pt x="122" y="347"/>
                  </a:cubicBezTo>
                  <a:cubicBezTo>
                    <a:pt x="404" y="549"/>
                    <a:pt x="686" y="750"/>
                    <a:pt x="968" y="952"/>
                  </a:cubicBezTo>
                  <a:cubicBezTo>
                    <a:pt x="1009" y="952"/>
                    <a:pt x="1009" y="992"/>
                    <a:pt x="1089" y="992"/>
                  </a:cubicBezTo>
                  <a:cubicBezTo>
                    <a:pt x="1130" y="992"/>
                    <a:pt x="1170" y="992"/>
                    <a:pt x="1210" y="952"/>
                  </a:cubicBezTo>
                  <a:cubicBezTo>
                    <a:pt x="1291" y="831"/>
                    <a:pt x="1291" y="670"/>
                    <a:pt x="1170" y="629"/>
                  </a:cubicBezTo>
                  <a:cubicBezTo>
                    <a:pt x="928" y="428"/>
                    <a:pt x="606" y="226"/>
                    <a:pt x="323" y="25"/>
                  </a:cubicBezTo>
                  <a:cubicBezTo>
                    <a:pt x="279" y="10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8045313" y="7023482"/>
              <a:ext cx="56110" cy="58540"/>
            </a:xfrm>
            <a:custGeom>
              <a:avLst/>
              <a:gdLst/>
              <a:ahLst/>
              <a:cxnLst/>
              <a:rect l="l" t="t" r="r" b="b"/>
              <a:pathLst>
                <a:path w="1090" h="1039" extrusionOk="0">
                  <a:moveTo>
                    <a:pt x="162" y="0"/>
                  </a:moveTo>
                  <a:cubicBezTo>
                    <a:pt x="111" y="0"/>
                    <a:pt x="61" y="11"/>
                    <a:pt x="41" y="31"/>
                  </a:cubicBezTo>
                  <a:cubicBezTo>
                    <a:pt x="1" y="71"/>
                    <a:pt x="1" y="232"/>
                    <a:pt x="41" y="273"/>
                  </a:cubicBezTo>
                  <a:cubicBezTo>
                    <a:pt x="283" y="555"/>
                    <a:pt x="525" y="757"/>
                    <a:pt x="807" y="999"/>
                  </a:cubicBezTo>
                  <a:cubicBezTo>
                    <a:pt x="847" y="1039"/>
                    <a:pt x="847" y="1039"/>
                    <a:pt x="888" y="1039"/>
                  </a:cubicBezTo>
                  <a:cubicBezTo>
                    <a:pt x="928" y="1039"/>
                    <a:pt x="1009" y="1039"/>
                    <a:pt x="1049" y="999"/>
                  </a:cubicBezTo>
                  <a:cubicBezTo>
                    <a:pt x="1089" y="958"/>
                    <a:pt x="1089" y="797"/>
                    <a:pt x="1049" y="757"/>
                  </a:cubicBezTo>
                  <a:cubicBezTo>
                    <a:pt x="847" y="515"/>
                    <a:pt x="565" y="273"/>
                    <a:pt x="283" y="31"/>
                  </a:cubicBezTo>
                  <a:cubicBezTo>
                    <a:pt x="263" y="11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7964339" y="6946799"/>
              <a:ext cx="60280" cy="55723"/>
            </a:xfrm>
            <a:custGeom>
              <a:avLst/>
              <a:gdLst/>
              <a:ahLst/>
              <a:cxnLst/>
              <a:rect l="l" t="t" r="r" b="b"/>
              <a:pathLst>
                <a:path w="1171" h="989" extrusionOk="0">
                  <a:moveTo>
                    <a:pt x="162" y="0"/>
                  </a:moveTo>
                  <a:cubicBezTo>
                    <a:pt x="112" y="0"/>
                    <a:pt x="61" y="21"/>
                    <a:pt x="41" y="61"/>
                  </a:cubicBezTo>
                  <a:cubicBezTo>
                    <a:pt x="1" y="101"/>
                    <a:pt x="1" y="263"/>
                    <a:pt x="41" y="303"/>
                  </a:cubicBezTo>
                  <a:cubicBezTo>
                    <a:pt x="283" y="505"/>
                    <a:pt x="565" y="747"/>
                    <a:pt x="848" y="948"/>
                  </a:cubicBezTo>
                  <a:cubicBezTo>
                    <a:pt x="888" y="988"/>
                    <a:pt x="888" y="988"/>
                    <a:pt x="969" y="988"/>
                  </a:cubicBezTo>
                  <a:cubicBezTo>
                    <a:pt x="1009" y="988"/>
                    <a:pt x="1049" y="988"/>
                    <a:pt x="1090" y="948"/>
                  </a:cubicBezTo>
                  <a:cubicBezTo>
                    <a:pt x="1170" y="908"/>
                    <a:pt x="1170" y="747"/>
                    <a:pt x="1090" y="706"/>
                  </a:cubicBezTo>
                  <a:cubicBezTo>
                    <a:pt x="848" y="505"/>
                    <a:pt x="606" y="303"/>
                    <a:pt x="283" y="61"/>
                  </a:cubicBezTo>
                  <a:cubicBezTo>
                    <a:pt x="263" y="21"/>
                    <a:pt x="213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8124177" y="7102981"/>
              <a:ext cx="58221" cy="58596"/>
            </a:xfrm>
            <a:custGeom>
              <a:avLst/>
              <a:gdLst/>
              <a:ahLst/>
              <a:cxnLst/>
              <a:rect l="l" t="t" r="r" b="b"/>
              <a:pathLst>
                <a:path w="1131" h="1040" extrusionOk="0">
                  <a:moveTo>
                    <a:pt x="182" y="1"/>
                  </a:moveTo>
                  <a:cubicBezTo>
                    <a:pt x="132" y="1"/>
                    <a:pt x="82" y="11"/>
                    <a:pt x="41" y="31"/>
                  </a:cubicBezTo>
                  <a:cubicBezTo>
                    <a:pt x="1" y="112"/>
                    <a:pt x="1" y="233"/>
                    <a:pt x="41" y="313"/>
                  </a:cubicBezTo>
                  <a:cubicBezTo>
                    <a:pt x="324" y="555"/>
                    <a:pt x="565" y="757"/>
                    <a:pt x="807" y="999"/>
                  </a:cubicBezTo>
                  <a:cubicBezTo>
                    <a:pt x="888" y="1039"/>
                    <a:pt x="888" y="1039"/>
                    <a:pt x="928" y="1039"/>
                  </a:cubicBezTo>
                  <a:cubicBezTo>
                    <a:pt x="969" y="1039"/>
                    <a:pt x="1009" y="1039"/>
                    <a:pt x="1049" y="999"/>
                  </a:cubicBezTo>
                  <a:cubicBezTo>
                    <a:pt x="1130" y="959"/>
                    <a:pt x="1130" y="797"/>
                    <a:pt x="1049" y="757"/>
                  </a:cubicBezTo>
                  <a:cubicBezTo>
                    <a:pt x="807" y="515"/>
                    <a:pt x="565" y="233"/>
                    <a:pt x="324" y="31"/>
                  </a:cubicBezTo>
                  <a:cubicBezTo>
                    <a:pt x="283" y="11"/>
                    <a:pt x="233" y="1"/>
                    <a:pt x="1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540885" y="6592123"/>
              <a:ext cx="64398" cy="55948"/>
            </a:xfrm>
            <a:custGeom>
              <a:avLst/>
              <a:gdLst/>
              <a:ahLst/>
              <a:cxnLst/>
              <a:rect l="l" t="t" r="r" b="b"/>
              <a:pathLst>
                <a:path w="1251" h="993" extrusionOk="0">
                  <a:moveTo>
                    <a:pt x="204" y="1"/>
                  </a:moveTo>
                  <a:cubicBezTo>
                    <a:pt x="143" y="1"/>
                    <a:pt x="92" y="29"/>
                    <a:pt x="41" y="105"/>
                  </a:cubicBezTo>
                  <a:cubicBezTo>
                    <a:pt x="0" y="186"/>
                    <a:pt x="0" y="307"/>
                    <a:pt x="121" y="347"/>
                  </a:cubicBezTo>
                  <a:cubicBezTo>
                    <a:pt x="404" y="549"/>
                    <a:pt x="646" y="751"/>
                    <a:pt x="968" y="952"/>
                  </a:cubicBezTo>
                  <a:cubicBezTo>
                    <a:pt x="1008" y="952"/>
                    <a:pt x="1008" y="993"/>
                    <a:pt x="1049" y="993"/>
                  </a:cubicBezTo>
                  <a:cubicBezTo>
                    <a:pt x="1129" y="993"/>
                    <a:pt x="1170" y="952"/>
                    <a:pt x="1210" y="952"/>
                  </a:cubicBezTo>
                  <a:cubicBezTo>
                    <a:pt x="1250" y="831"/>
                    <a:pt x="1210" y="710"/>
                    <a:pt x="1170" y="630"/>
                  </a:cubicBezTo>
                  <a:cubicBezTo>
                    <a:pt x="847" y="428"/>
                    <a:pt x="605" y="226"/>
                    <a:pt x="323" y="25"/>
                  </a:cubicBezTo>
                  <a:cubicBezTo>
                    <a:pt x="279" y="10"/>
                    <a:pt x="240" y="1"/>
                    <a:pt x="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715240" y="6731177"/>
              <a:ext cx="62339" cy="55497"/>
            </a:xfrm>
            <a:custGeom>
              <a:avLst/>
              <a:gdLst/>
              <a:ahLst/>
              <a:cxnLst/>
              <a:rect l="l" t="t" r="r" b="b"/>
              <a:pathLst>
                <a:path w="1211" h="985" extrusionOk="0">
                  <a:moveTo>
                    <a:pt x="161" y="1"/>
                  </a:moveTo>
                  <a:cubicBezTo>
                    <a:pt x="110" y="1"/>
                    <a:pt x="63" y="31"/>
                    <a:pt x="41" y="97"/>
                  </a:cubicBezTo>
                  <a:cubicBezTo>
                    <a:pt x="1" y="178"/>
                    <a:pt x="1" y="299"/>
                    <a:pt x="81" y="339"/>
                  </a:cubicBezTo>
                  <a:cubicBezTo>
                    <a:pt x="404" y="541"/>
                    <a:pt x="646" y="743"/>
                    <a:pt x="888" y="944"/>
                  </a:cubicBezTo>
                  <a:cubicBezTo>
                    <a:pt x="969" y="944"/>
                    <a:pt x="969" y="984"/>
                    <a:pt x="1009" y="984"/>
                  </a:cubicBezTo>
                  <a:cubicBezTo>
                    <a:pt x="1049" y="984"/>
                    <a:pt x="1089" y="984"/>
                    <a:pt x="1170" y="944"/>
                  </a:cubicBezTo>
                  <a:cubicBezTo>
                    <a:pt x="1210" y="783"/>
                    <a:pt x="1210" y="702"/>
                    <a:pt x="1089" y="662"/>
                  </a:cubicBezTo>
                  <a:cubicBezTo>
                    <a:pt x="848" y="420"/>
                    <a:pt x="525" y="218"/>
                    <a:pt x="283" y="57"/>
                  </a:cubicBezTo>
                  <a:cubicBezTo>
                    <a:pt x="247" y="21"/>
                    <a:pt x="202" y="1"/>
                    <a:pt x="1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7453683" y="6530654"/>
              <a:ext cx="64398" cy="51553"/>
            </a:xfrm>
            <a:custGeom>
              <a:avLst/>
              <a:gdLst/>
              <a:ahLst/>
              <a:cxnLst/>
              <a:rect l="l" t="t" r="r" b="b"/>
              <a:pathLst>
                <a:path w="1251" h="915" extrusionOk="0">
                  <a:moveTo>
                    <a:pt x="171" y="0"/>
                  </a:moveTo>
                  <a:cubicBezTo>
                    <a:pt x="116" y="0"/>
                    <a:pt x="65" y="20"/>
                    <a:pt x="41" y="67"/>
                  </a:cubicBezTo>
                  <a:cubicBezTo>
                    <a:pt x="1" y="188"/>
                    <a:pt x="1" y="269"/>
                    <a:pt x="81" y="309"/>
                  </a:cubicBezTo>
                  <a:cubicBezTo>
                    <a:pt x="404" y="511"/>
                    <a:pt x="646" y="713"/>
                    <a:pt x="928" y="874"/>
                  </a:cubicBezTo>
                  <a:cubicBezTo>
                    <a:pt x="968" y="874"/>
                    <a:pt x="968" y="914"/>
                    <a:pt x="1049" y="914"/>
                  </a:cubicBezTo>
                  <a:cubicBezTo>
                    <a:pt x="1089" y="914"/>
                    <a:pt x="1130" y="874"/>
                    <a:pt x="1210" y="874"/>
                  </a:cubicBezTo>
                  <a:cubicBezTo>
                    <a:pt x="1251" y="713"/>
                    <a:pt x="1251" y="632"/>
                    <a:pt x="1130" y="592"/>
                  </a:cubicBezTo>
                  <a:cubicBezTo>
                    <a:pt x="847" y="390"/>
                    <a:pt x="605" y="188"/>
                    <a:pt x="283" y="27"/>
                  </a:cubicBezTo>
                  <a:cubicBezTo>
                    <a:pt x="249" y="10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899424" y="6175752"/>
              <a:ext cx="68568" cy="42877"/>
            </a:xfrm>
            <a:custGeom>
              <a:avLst/>
              <a:gdLst/>
              <a:ahLst/>
              <a:cxnLst/>
              <a:rect l="l" t="t" r="r" b="b"/>
              <a:pathLst>
                <a:path w="1332" h="761" extrusionOk="0">
                  <a:moveTo>
                    <a:pt x="222" y="1"/>
                  </a:moveTo>
                  <a:cubicBezTo>
                    <a:pt x="156" y="1"/>
                    <a:pt x="109" y="48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lnTo>
                    <a:pt x="1009" y="761"/>
                  </a:lnTo>
                  <a:lnTo>
                    <a:pt x="1130" y="761"/>
                  </a:lnTo>
                  <a:cubicBezTo>
                    <a:pt x="1170" y="761"/>
                    <a:pt x="1210" y="721"/>
                    <a:pt x="1291" y="680"/>
                  </a:cubicBezTo>
                  <a:cubicBezTo>
                    <a:pt x="1331" y="640"/>
                    <a:pt x="1331" y="519"/>
                    <a:pt x="1210" y="479"/>
                  </a:cubicBezTo>
                  <a:lnTo>
                    <a:pt x="323" y="35"/>
                  </a:lnTo>
                  <a:cubicBezTo>
                    <a:pt x="286" y="10"/>
                    <a:pt x="252" y="1"/>
                    <a:pt x="2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7086236" y="6285846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59" y="1"/>
                    <a:pt x="100" y="38"/>
                    <a:pt x="41" y="97"/>
                  </a:cubicBezTo>
                  <a:cubicBezTo>
                    <a:pt x="1" y="178"/>
                    <a:pt x="41" y="299"/>
                    <a:pt x="122" y="339"/>
                  </a:cubicBezTo>
                  <a:cubicBezTo>
                    <a:pt x="404" y="501"/>
                    <a:pt x="727" y="702"/>
                    <a:pt x="1009" y="823"/>
                  </a:cubicBezTo>
                  <a:lnTo>
                    <a:pt x="1130" y="823"/>
                  </a:lnTo>
                  <a:cubicBezTo>
                    <a:pt x="1170" y="823"/>
                    <a:pt x="1211" y="783"/>
                    <a:pt x="1291" y="743"/>
                  </a:cubicBezTo>
                  <a:cubicBezTo>
                    <a:pt x="1372" y="702"/>
                    <a:pt x="1332" y="581"/>
                    <a:pt x="1211" y="541"/>
                  </a:cubicBezTo>
                  <a:cubicBezTo>
                    <a:pt x="928" y="380"/>
                    <a:pt x="606" y="178"/>
                    <a:pt x="324" y="17"/>
                  </a:cubicBezTo>
                  <a:cubicBezTo>
                    <a:pt x="291" y="6"/>
                    <a:pt x="262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6992856" y="6229052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62" y="1"/>
                    <a:pt x="110" y="38"/>
                    <a:pt x="81" y="97"/>
                  </a:cubicBezTo>
                  <a:cubicBezTo>
                    <a:pt x="0" y="178"/>
                    <a:pt x="81" y="299"/>
                    <a:pt x="121" y="339"/>
                  </a:cubicBezTo>
                  <a:cubicBezTo>
                    <a:pt x="403" y="501"/>
                    <a:pt x="726" y="622"/>
                    <a:pt x="1008" y="823"/>
                  </a:cubicBezTo>
                  <a:lnTo>
                    <a:pt x="1129" y="823"/>
                  </a:lnTo>
                  <a:cubicBezTo>
                    <a:pt x="1170" y="823"/>
                    <a:pt x="1210" y="783"/>
                    <a:pt x="1291" y="742"/>
                  </a:cubicBezTo>
                  <a:cubicBezTo>
                    <a:pt x="1371" y="702"/>
                    <a:pt x="1331" y="581"/>
                    <a:pt x="1210" y="541"/>
                  </a:cubicBezTo>
                  <a:cubicBezTo>
                    <a:pt x="928" y="380"/>
                    <a:pt x="605" y="178"/>
                    <a:pt x="323" y="17"/>
                  </a:cubicBezTo>
                  <a:cubicBezTo>
                    <a:pt x="290" y="6"/>
                    <a:pt x="261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179668" y="6346188"/>
              <a:ext cx="68568" cy="47440"/>
            </a:xfrm>
            <a:custGeom>
              <a:avLst/>
              <a:gdLst/>
              <a:ahLst/>
              <a:cxnLst/>
              <a:rect l="l" t="t" r="r" b="b"/>
              <a:pathLst>
                <a:path w="1332" h="842" extrusionOk="0">
                  <a:moveTo>
                    <a:pt x="222" y="0"/>
                  </a:moveTo>
                  <a:cubicBezTo>
                    <a:pt x="156" y="0"/>
                    <a:pt x="109" y="47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cubicBezTo>
                    <a:pt x="404" y="478"/>
                    <a:pt x="726" y="680"/>
                    <a:pt x="1009" y="841"/>
                  </a:cubicBezTo>
                  <a:lnTo>
                    <a:pt x="1130" y="841"/>
                  </a:lnTo>
                  <a:cubicBezTo>
                    <a:pt x="1170" y="841"/>
                    <a:pt x="1210" y="760"/>
                    <a:pt x="1291" y="720"/>
                  </a:cubicBezTo>
                  <a:cubicBezTo>
                    <a:pt x="1331" y="680"/>
                    <a:pt x="1291" y="559"/>
                    <a:pt x="1210" y="518"/>
                  </a:cubicBezTo>
                  <a:cubicBezTo>
                    <a:pt x="928" y="357"/>
                    <a:pt x="605" y="156"/>
                    <a:pt x="323" y="35"/>
                  </a:cubicBezTo>
                  <a:cubicBezTo>
                    <a:pt x="286" y="10"/>
                    <a:pt x="252" y="0"/>
                    <a:pt x="2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5182650" y="5591537"/>
              <a:ext cx="70679" cy="29580"/>
            </a:xfrm>
            <a:custGeom>
              <a:avLst/>
              <a:gdLst/>
              <a:ahLst/>
              <a:cxnLst/>
              <a:rect l="l" t="t" r="r" b="b"/>
              <a:pathLst>
                <a:path w="1373" h="525" extrusionOk="0">
                  <a:moveTo>
                    <a:pt x="203" y="0"/>
                  </a:moveTo>
                  <a:cubicBezTo>
                    <a:pt x="82" y="0"/>
                    <a:pt x="1" y="40"/>
                    <a:pt x="1" y="161"/>
                  </a:cubicBezTo>
                  <a:cubicBezTo>
                    <a:pt x="1" y="242"/>
                    <a:pt x="41" y="363"/>
                    <a:pt x="162" y="363"/>
                  </a:cubicBezTo>
                  <a:cubicBezTo>
                    <a:pt x="485" y="403"/>
                    <a:pt x="848" y="444"/>
                    <a:pt x="1170" y="524"/>
                  </a:cubicBezTo>
                  <a:lnTo>
                    <a:pt x="1211" y="524"/>
                  </a:lnTo>
                  <a:cubicBezTo>
                    <a:pt x="1291" y="524"/>
                    <a:pt x="1372" y="444"/>
                    <a:pt x="1372" y="363"/>
                  </a:cubicBezTo>
                  <a:cubicBezTo>
                    <a:pt x="1372" y="242"/>
                    <a:pt x="1251" y="161"/>
                    <a:pt x="1211" y="161"/>
                  </a:cubicBezTo>
                  <a:cubicBezTo>
                    <a:pt x="848" y="121"/>
                    <a:pt x="485" y="4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270989" y="6402982"/>
              <a:ext cx="68568" cy="51948"/>
            </a:xfrm>
            <a:custGeom>
              <a:avLst/>
              <a:gdLst/>
              <a:ahLst/>
              <a:cxnLst/>
              <a:rect l="l" t="t" r="r" b="b"/>
              <a:pathLst>
                <a:path w="1332" h="922" extrusionOk="0">
                  <a:moveTo>
                    <a:pt x="221" y="0"/>
                  </a:moveTo>
                  <a:cubicBezTo>
                    <a:pt x="153" y="0"/>
                    <a:pt x="97" y="47"/>
                    <a:pt x="41" y="75"/>
                  </a:cubicBezTo>
                  <a:cubicBezTo>
                    <a:pt x="1" y="156"/>
                    <a:pt x="41" y="277"/>
                    <a:pt x="122" y="317"/>
                  </a:cubicBezTo>
                  <a:cubicBezTo>
                    <a:pt x="404" y="519"/>
                    <a:pt x="727" y="680"/>
                    <a:pt x="969" y="882"/>
                  </a:cubicBezTo>
                  <a:cubicBezTo>
                    <a:pt x="1009" y="882"/>
                    <a:pt x="1009" y="922"/>
                    <a:pt x="1049" y="922"/>
                  </a:cubicBezTo>
                  <a:cubicBezTo>
                    <a:pt x="1090" y="922"/>
                    <a:pt x="1170" y="882"/>
                    <a:pt x="1211" y="841"/>
                  </a:cubicBezTo>
                  <a:cubicBezTo>
                    <a:pt x="1332" y="720"/>
                    <a:pt x="1332" y="640"/>
                    <a:pt x="1211" y="559"/>
                  </a:cubicBezTo>
                  <a:cubicBezTo>
                    <a:pt x="928" y="357"/>
                    <a:pt x="606" y="236"/>
                    <a:pt x="324" y="35"/>
                  </a:cubicBezTo>
                  <a:cubicBezTo>
                    <a:pt x="286" y="10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2102082" y="5579536"/>
              <a:ext cx="68517" cy="30200"/>
            </a:xfrm>
            <a:custGeom>
              <a:avLst/>
              <a:gdLst/>
              <a:ahLst/>
              <a:cxnLst/>
              <a:rect l="l" t="t" r="r" b="b"/>
              <a:pathLst>
                <a:path w="1331" h="536" extrusionOk="0">
                  <a:moveTo>
                    <a:pt x="1212" y="1"/>
                  </a:moveTo>
                  <a:cubicBezTo>
                    <a:pt x="1198" y="1"/>
                    <a:pt x="1184" y="4"/>
                    <a:pt x="1170" y="11"/>
                  </a:cubicBezTo>
                  <a:cubicBezTo>
                    <a:pt x="807" y="52"/>
                    <a:pt x="444" y="132"/>
                    <a:pt x="161" y="173"/>
                  </a:cubicBezTo>
                  <a:cubicBezTo>
                    <a:pt x="41" y="173"/>
                    <a:pt x="0" y="253"/>
                    <a:pt x="0" y="374"/>
                  </a:cubicBezTo>
                  <a:cubicBezTo>
                    <a:pt x="0" y="455"/>
                    <a:pt x="121" y="536"/>
                    <a:pt x="161" y="536"/>
                  </a:cubicBezTo>
                  <a:cubicBezTo>
                    <a:pt x="524" y="455"/>
                    <a:pt x="847" y="415"/>
                    <a:pt x="1170" y="374"/>
                  </a:cubicBezTo>
                  <a:cubicBezTo>
                    <a:pt x="1250" y="374"/>
                    <a:pt x="1331" y="253"/>
                    <a:pt x="1331" y="173"/>
                  </a:cubicBezTo>
                  <a:cubicBezTo>
                    <a:pt x="1331" y="73"/>
                    <a:pt x="1276" y="1"/>
                    <a:pt x="1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2737263" y="5507418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45" y="41"/>
                    <a:pt x="162" y="82"/>
                  </a:cubicBezTo>
                  <a:cubicBezTo>
                    <a:pt x="82" y="82"/>
                    <a:pt x="1" y="203"/>
                    <a:pt x="1" y="283"/>
                  </a:cubicBezTo>
                  <a:cubicBezTo>
                    <a:pt x="1" y="404"/>
                    <a:pt x="122" y="445"/>
                    <a:pt x="162" y="445"/>
                  </a:cubicBezTo>
                  <a:cubicBezTo>
                    <a:pt x="525" y="404"/>
                    <a:pt x="888" y="404"/>
                    <a:pt x="1170" y="324"/>
                  </a:cubicBezTo>
                  <a:cubicBezTo>
                    <a:pt x="1291" y="324"/>
                    <a:pt x="1332" y="243"/>
                    <a:pt x="1332" y="122"/>
                  </a:cubicBezTo>
                  <a:cubicBezTo>
                    <a:pt x="133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5074753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1" y="323"/>
                  </a:cubicBezTo>
                  <a:cubicBezTo>
                    <a:pt x="524" y="404"/>
                    <a:pt x="887" y="444"/>
                    <a:pt x="1169" y="485"/>
                  </a:cubicBezTo>
                  <a:cubicBezTo>
                    <a:pt x="1290" y="485"/>
                    <a:pt x="1331" y="444"/>
                    <a:pt x="1331" y="323"/>
                  </a:cubicBezTo>
                  <a:cubicBezTo>
                    <a:pt x="1371" y="243"/>
                    <a:pt x="1331" y="202"/>
                    <a:pt x="1210" y="122"/>
                  </a:cubicBezTo>
                  <a:cubicBezTo>
                    <a:pt x="887" y="81"/>
                    <a:pt x="52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3266657" y="547789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1"/>
                  </a:moveTo>
                  <a:cubicBezTo>
                    <a:pt x="887" y="1"/>
                    <a:pt x="524" y="1"/>
                    <a:pt x="161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1" y="404"/>
                  </a:cubicBezTo>
                  <a:cubicBezTo>
                    <a:pt x="524" y="404"/>
                    <a:pt x="887" y="404"/>
                    <a:pt x="1210" y="364"/>
                  </a:cubicBezTo>
                  <a:cubicBezTo>
                    <a:pt x="1331" y="364"/>
                    <a:pt x="1371" y="243"/>
                    <a:pt x="1371" y="202"/>
                  </a:cubicBezTo>
                  <a:cubicBezTo>
                    <a:pt x="141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2525536" y="5525166"/>
              <a:ext cx="70061" cy="27777"/>
            </a:xfrm>
            <a:custGeom>
              <a:avLst/>
              <a:gdLst/>
              <a:ahLst/>
              <a:cxnLst/>
              <a:rect l="l" t="t" r="r" b="b"/>
              <a:pathLst>
                <a:path w="1361" h="493" extrusionOk="0">
                  <a:moveTo>
                    <a:pt x="1205" y="1"/>
                  </a:moveTo>
                  <a:cubicBezTo>
                    <a:pt x="1193" y="1"/>
                    <a:pt x="1181" y="3"/>
                    <a:pt x="1170" y="9"/>
                  </a:cubicBezTo>
                  <a:cubicBezTo>
                    <a:pt x="807" y="89"/>
                    <a:pt x="444" y="89"/>
                    <a:pt x="162" y="130"/>
                  </a:cubicBezTo>
                  <a:cubicBezTo>
                    <a:pt x="41" y="130"/>
                    <a:pt x="1" y="210"/>
                    <a:pt x="1" y="331"/>
                  </a:cubicBezTo>
                  <a:cubicBezTo>
                    <a:pt x="1" y="412"/>
                    <a:pt x="81" y="492"/>
                    <a:pt x="162" y="492"/>
                  </a:cubicBezTo>
                  <a:cubicBezTo>
                    <a:pt x="485" y="412"/>
                    <a:pt x="848" y="412"/>
                    <a:pt x="1170" y="372"/>
                  </a:cubicBezTo>
                  <a:cubicBezTo>
                    <a:pt x="1251" y="372"/>
                    <a:pt x="1291" y="291"/>
                    <a:pt x="1291" y="170"/>
                  </a:cubicBezTo>
                  <a:cubicBezTo>
                    <a:pt x="1361" y="100"/>
                    <a:pt x="1280" y="1"/>
                    <a:pt x="1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2949041" y="5489275"/>
              <a:ext cx="68517" cy="22762"/>
            </a:xfrm>
            <a:custGeom>
              <a:avLst/>
              <a:gdLst/>
              <a:ahLst/>
              <a:cxnLst/>
              <a:rect l="l" t="t" r="r" b="b"/>
              <a:pathLst>
                <a:path w="1331" h="404" extrusionOk="0">
                  <a:moveTo>
                    <a:pt x="1210" y="0"/>
                  </a:moveTo>
                  <a:cubicBezTo>
                    <a:pt x="847" y="0"/>
                    <a:pt x="484" y="41"/>
                    <a:pt x="121" y="41"/>
                  </a:cubicBezTo>
                  <a:cubicBezTo>
                    <a:pt x="41" y="41"/>
                    <a:pt x="0" y="162"/>
                    <a:pt x="0" y="242"/>
                  </a:cubicBezTo>
                  <a:cubicBezTo>
                    <a:pt x="0" y="363"/>
                    <a:pt x="81" y="404"/>
                    <a:pt x="121" y="404"/>
                  </a:cubicBezTo>
                  <a:cubicBezTo>
                    <a:pt x="484" y="404"/>
                    <a:pt x="847" y="363"/>
                    <a:pt x="1129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331" y="12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16076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0"/>
                  </a:moveTo>
                  <a:cubicBezTo>
                    <a:pt x="847" y="0"/>
                    <a:pt x="525" y="0"/>
                    <a:pt x="162" y="81"/>
                  </a:cubicBezTo>
                  <a:cubicBezTo>
                    <a:pt x="41" y="81"/>
                    <a:pt x="0" y="161"/>
                    <a:pt x="0" y="282"/>
                  </a:cubicBezTo>
                  <a:cubicBezTo>
                    <a:pt x="0" y="363"/>
                    <a:pt x="121" y="403"/>
                    <a:pt x="162" y="403"/>
                  </a:cubicBezTo>
                  <a:cubicBezTo>
                    <a:pt x="525" y="403"/>
                    <a:pt x="847" y="363"/>
                    <a:pt x="1210" y="363"/>
                  </a:cubicBezTo>
                  <a:cubicBezTo>
                    <a:pt x="1331" y="363"/>
                    <a:pt x="1372" y="282"/>
                    <a:pt x="1372" y="161"/>
                  </a:cubicBezTo>
                  <a:cubicBezTo>
                    <a:pt x="1412" y="81"/>
                    <a:pt x="133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05487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1211" y="1"/>
                  </a:moveTo>
                  <a:cubicBezTo>
                    <a:pt x="848" y="1"/>
                    <a:pt x="485" y="41"/>
                    <a:pt x="162" y="41"/>
                  </a:cubicBezTo>
                  <a:cubicBezTo>
                    <a:pt x="41" y="41"/>
                    <a:pt x="1" y="122"/>
                    <a:pt x="1" y="243"/>
                  </a:cubicBezTo>
                  <a:cubicBezTo>
                    <a:pt x="1" y="323"/>
                    <a:pt x="81" y="404"/>
                    <a:pt x="162" y="404"/>
                  </a:cubicBezTo>
                  <a:cubicBezTo>
                    <a:pt x="485" y="404"/>
                    <a:pt x="848" y="323"/>
                    <a:pt x="1170" y="323"/>
                  </a:cubicBezTo>
                  <a:cubicBezTo>
                    <a:pt x="1251" y="323"/>
                    <a:pt x="1291" y="243"/>
                    <a:pt x="1291" y="122"/>
                  </a:cubicBezTo>
                  <a:cubicBezTo>
                    <a:pt x="1412" y="81"/>
                    <a:pt x="1291" y="1"/>
                    <a:pt x="1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2631425" y="551423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70" y="1"/>
                  </a:moveTo>
                  <a:cubicBezTo>
                    <a:pt x="807" y="82"/>
                    <a:pt x="444" y="82"/>
                    <a:pt x="162" y="122"/>
                  </a:cubicBezTo>
                  <a:cubicBezTo>
                    <a:pt x="41" y="122"/>
                    <a:pt x="0" y="203"/>
                    <a:pt x="0" y="324"/>
                  </a:cubicBezTo>
                  <a:cubicBezTo>
                    <a:pt x="0" y="404"/>
                    <a:pt x="121" y="485"/>
                    <a:pt x="162" y="485"/>
                  </a:cubicBezTo>
                  <a:cubicBezTo>
                    <a:pt x="525" y="404"/>
                    <a:pt x="847" y="404"/>
                    <a:pt x="1170" y="364"/>
                  </a:cubicBezTo>
                  <a:cubicBezTo>
                    <a:pt x="1250" y="364"/>
                    <a:pt x="1331" y="283"/>
                    <a:pt x="1331" y="162"/>
                  </a:cubicBezTo>
                  <a:cubicBezTo>
                    <a:pt x="1331" y="82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2419698" y="5536997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0"/>
                  </a:moveTo>
                  <a:cubicBezTo>
                    <a:pt x="807" y="81"/>
                    <a:pt x="444" y="81"/>
                    <a:pt x="121" y="121"/>
                  </a:cubicBezTo>
                  <a:cubicBezTo>
                    <a:pt x="40" y="121"/>
                    <a:pt x="0" y="202"/>
                    <a:pt x="0" y="323"/>
                  </a:cubicBezTo>
                  <a:cubicBezTo>
                    <a:pt x="0" y="403"/>
                    <a:pt x="81" y="484"/>
                    <a:pt x="121" y="484"/>
                  </a:cubicBezTo>
                  <a:cubicBezTo>
                    <a:pt x="484" y="403"/>
                    <a:pt x="847" y="403"/>
                    <a:pt x="1129" y="363"/>
                  </a:cubicBezTo>
                  <a:cubicBezTo>
                    <a:pt x="1250" y="363"/>
                    <a:pt x="1290" y="282"/>
                    <a:pt x="1290" y="162"/>
                  </a:cubicBezTo>
                  <a:cubicBezTo>
                    <a:pt x="1331" y="81"/>
                    <a:pt x="1250" y="0"/>
                    <a:pt x="1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996192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44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88" y="404"/>
                    <a:pt x="1210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37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786525" y="563238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30" y="1"/>
                  </a:moveTo>
                  <a:cubicBezTo>
                    <a:pt x="767" y="41"/>
                    <a:pt x="485" y="82"/>
                    <a:pt x="122" y="122"/>
                  </a:cubicBezTo>
                  <a:cubicBezTo>
                    <a:pt x="41" y="122"/>
                    <a:pt x="1" y="243"/>
                    <a:pt x="1" y="324"/>
                  </a:cubicBezTo>
                  <a:cubicBezTo>
                    <a:pt x="1" y="444"/>
                    <a:pt x="81" y="485"/>
                    <a:pt x="122" y="485"/>
                  </a:cubicBezTo>
                  <a:lnTo>
                    <a:pt x="202" y="485"/>
                  </a:lnTo>
                  <a:cubicBezTo>
                    <a:pt x="525" y="444"/>
                    <a:pt x="888" y="404"/>
                    <a:pt x="1210" y="324"/>
                  </a:cubicBezTo>
                  <a:cubicBezTo>
                    <a:pt x="1291" y="324"/>
                    <a:pt x="1331" y="243"/>
                    <a:pt x="1331" y="12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890303" y="5613623"/>
              <a:ext cx="68568" cy="30200"/>
            </a:xfrm>
            <a:custGeom>
              <a:avLst/>
              <a:gdLst/>
              <a:ahLst/>
              <a:cxnLst/>
              <a:rect l="l" t="t" r="r" b="b"/>
              <a:pathLst>
                <a:path w="1332" h="536" extrusionOk="0">
                  <a:moveTo>
                    <a:pt x="1190" y="1"/>
                  </a:moveTo>
                  <a:cubicBezTo>
                    <a:pt x="1172" y="1"/>
                    <a:pt x="1151" y="4"/>
                    <a:pt x="1130" y="11"/>
                  </a:cubicBezTo>
                  <a:cubicBezTo>
                    <a:pt x="767" y="52"/>
                    <a:pt x="445" y="132"/>
                    <a:pt x="122" y="173"/>
                  </a:cubicBezTo>
                  <a:cubicBezTo>
                    <a:pt x="41" y="173"/>
                    <a:pt x="1" y="253"/>
                    <a:pt x="1" y="374"/>
                  </a:cubicBezTo>
                  <a:cubicBezTo>
                    <a:pt x="1" y="455"/>
                    <a:pt x="82" y="536"/>
                    <a:pt x="122" y="536"/>
                  </a:cubicBezTo>
                  <a:lnTo>
                    <a:pt x="203" y="536"/>
                  </a:lnTo>
                  <a:cubicBezTo>
                    <a:pt x="525" y="455"/>
                    <a:pt x="888" y="415"/>
                    <a:pt x="1211" y="374"/>
                  </a:cubicBezTo>
                  <a:cubicBezTo>
                    <a:pt x="1291" y="374"/>
                    <a:pt x="1332" y="253"/>
                    <a:pt x="1332" y="173"/>
                  </a:cubicBezTo>
                  <a:cubicBezTo>
                    <a:pt x="1332" y="73"/>
                    <a:pt x="127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2311749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1"/>
                  </a:moveTo>
                  <a:cubicBezTo>
                    <a:pt x="807" y="81"/>
                    <a:pt x="484" y="122"/>
                    <a:pt x="161" y="122"/>
                  </a:cubicBezTo>
                  <a:cubicBezTo>
                    <a:pt x="81" y="122"/>
                    <a:pt x="0" y="202"/>
                    <a:pt x="0" y="323"/>
                  </a:cubicBezTo>
                  <a:cubicBezTo>
                    <a:pt x="0" y="404"/>
                    <a:pt x="121" y="485"/>
                    <a:pt x="161" y="485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83"/>
                    <a:pt x="1331" y="162"/>
                  </a:cubicBezTo>
                  <a:cubicBezTo>
                    <a:pt x="1371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2205860" y="5564267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0"/>
                  </a:moveTo>
                  <a:cubicBezTo>
                    <a:pt x="807" y="40"/>
                    <a:pt x="444" y="81"/>
                    <a:pt x="162" y="121"/>
                  </a:cubicBezTo>
                  <a:cubicBezTo>
                    <a:pt x="41" y="121"/>
                    <a:pt x="0" y="242"/>
                    <a:pt x="0" y="323"/>
                  </a:cubicBezTo>
                  <a:cubicBezTo>
                    <a:pt x="0" y="444"/>
                    <a:pt x="121" y="484"/>
                    <a:pt x="162" y="484"/>
                  </a:cubicBezTo>
                  <a:cubicBezTo>
                    <a:pt x="525" y="444"/>
                    <a:pt x="847" y="403"/>
                    <a:pt x="1170" y="323"/>
                  </a:cubicBezTo>
                  <a:cubicBezTo>
                    <a:pt x="1251" y="323"/>
                    <a:pt x="1331" y="242"/>
                    <a:pt x="1331" y="121"/>
                  </a:cubicBezTo>
                  <a:cubicBezTo>
                    <a:pt x="1372" y="40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8203092" y="7182537"/>
              <a:ext cx="54000" cy="58540"/>
            </a:xfrm>
            <a:custGeom>
              <a:avLst/>
              <a:gdLst/>
              <a:ahLst/>
              <a:cxnLst/>
              <a:rect l="l" t="t" r="r" b="b"/>
              <a:pathLst>
                <a:path w="1049" h="1039" extrusionOk="0">
                  <a:moveTo>
                    <a:pt x="162" y="0"/>
                  </a:moveTo>
                  <a:cubicBezTo>
                    <a:pt x="111" y="0"/>
                    <a:pt x="61" y="10"/>
                    <a:pt x="41" y="31"/>
                  </a:cubicBezTo>
                  <a:cubicBezTo>
                    <a:pt x="0" y="111"/>
                    <a:pt x="0" y="232"/>
                    <a:pt x="41" y="313"/>
                  </a:cubicBezTo>
                  <a:cubicBezTo>
                    <a:pt x="283" y="555"/>
                    <a:pt x="525" y="756"/>
                    <a:pt x="807" y="998"/>
                  </a:cubicBezTo>
                  <a:cubicBezTo>
                    <a:pt x="847" y="1039"/>
                    <a:pt x="887" y="1039"/>
                    <a:pt x="887" y="1039"/>
                  </a:cubicBezTo>
                  <a:cubicBezTo>
                    <a:pt x="968" y="1039"/>
                    <a:pt x="1008" y="1039"/>
                    <a:pt x="1008" y="998"/>
                  </a:cubicBezTo>
                  <a:cubicBezTo>
                    <a:pt x="1049" y="958"/>
                    <a:pt x="1049" y="797"/>
                    <a:pt x="1008" y="756"/>
                  </a:cubicBezTo>
                  <a:cubicBezTo>
                    <a:pt x="807" y="474"/>
                    <a:pt x="525" y="232"/>
                    <a:pt x="283" y="31"/>
                  </a:cubicBezTo>
                  <a:cubicBezTo>
                    <a:pt x="262" y="10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2841093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210" y="1"/>
                  </a:moveTo>
                  <a:cubicBezTo>
                    <a:pt x="847" y="1"/>
                    <a:pt x="524" y="41"/>
                    <a:pt x="162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2" y="404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7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4439520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1" y="1"/>
                    <a:pt x="0" y="82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4" y="364"/>
                    <a:pt x="887" y="404"/>
                    <a:pt x="1170" y="404"/>
                  </a:cubicBezTo>
                  <a:cubicBezTo>
                    <a:pt x="1250" y="404"/>
                    <a:pt x="1331" y="364"/>
                    <a:pt x="1331" y="283"/>
                  </a:cubicBezTo>
                  <a:cubicBezTo>
                    <a:pt x="1371" y="162"/>
                    <a:pt x="1331" y="82"/>
                    <a:pt x="1210" y="82"/>
                  </a:cubicBezTo>
                  <a:cubicBezTo>
                    <a:pt x="887" y="82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422779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81" y="1"/>
                    <a:pt x="40" y="41"/>
                    <a:pt x="0" y="162"/>
                  </a:cubicBezTo>
                  <a:cubicBezTo>
                    <a:pt x="0" y="243"/>
                    <a:pt x="40" y="364"/>
                    <a:pt x="161" y="364"/>
                  </a:cubicBezTo>
                  <a:lnTo>
                    <a:pt x="1129" y="404"/>
                  </a:lnTo>
                  <a:cubicBezTo>
                    <a:pt x="1250" y="404"/>
                    <a:pt x="1290" y="364"/>
                    <a:pt x="1290" y="243"/>
                  </a:cubicBezTo>
                  <a:cubicBezTo>
                    <a:pt x="1371" y="162"/>
                    <a:pt x="1290" y="41"/>
                    <a:pt x="1210" y="41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4547469" y="5521053"/>
              <a:ext cx="68517" cy="25072"/>
            </a:xfrm>
            <a:custGeom>
              <a:avLst/>
              <a:gdLst/>
              <a:ahLst/>
              <a:cxnLst/>
              <a:rect l="l" t="t" r="r" b="b"/>
              <a:pathLst>
                <a:path w="1331" h="445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21" y="364"/>
                  </a:cubicBezTo>
                  <a:cubicBezTo>
                    <a:pt x="484" y="404"/>
                    <a:pt x="847" y="404"/>
                    <a:pt x="1129" y="445"/>
                  </a:cubicBezTo>
                  <a:cubicBezTo>
                    <a:pt x="1250" y="445"/>
                    <a:pt x="1291" y="404"/>
                    <a:pt x="1291" y="283"/>
                  </a:cubicBezTo>
                  <a:cubicBezTo>
                    <a:pt x="1331" y="203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4333631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2" y="1"/>
                    <a:pt x="1" y="41"/>
                    <a:pt x="1" y="122"/>
                  </a:cubicBezTo>
                  <a:cubicBezTo>
                    <a:pt x="1" y="243"/>
                    <a:pt x="41" y="324"/>
                    <a:pt x="162" y="324"/>
                  </a:cubicBezTo>
                  <a:cubicBezTo>
                    <a:pt x="485" y="324"/>
                    <a:pt x="847" y="404"/>
                    <a:pt x="1170" y="404"/>
                  </a:cubicBezTo>
                  <a:cubicBezTo>
                    <a:pt x="1251" y="404"/>
                    <a:pt x="1331" y="324"/>
                    <a:pt x="1331" y="243"/>
                  </a:cubicBezTo>
                  <a:cubicBezTo>
                    <a:pt x="1372" y="122"/>
                    <a:pt x="1331" y="41"/>
                    <a:pt x="1210" y="41"/>
                  </a:cubicBezTo>
                  <a:cubicBezTo>
                    <a:pt x="847" y="41"/>
                    <a:pt x="48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4862974" y="5552886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0"/>
                  </a:moveTo>
                  <a:cubicBezTo>
                    <a:pt x="122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525" y="404"/>
                    <a:pt x="848" y="404"/>
                    <a:pt x="1170" y="444"/>
                  </a:cubicBezTo>
                  <a:cubicBezTo>
                    <a:pt x="1251" y="444"/>
                    <a:pt x="1332" y="404"/>
                    <a:pt x="1332" y="283"/>
                  </a:cubicBezTo>
                  <a:cubicBezTo>
                    <a:pt x="1372" y="202"/>
                    <a:pt x="1291" y="81"/>
                    <a:pt x="1211" y="81"/>
                  </a:cubicBezTo>
                  <a:cubicBezTo>
                    <a:pt x="848" y="41"/>
                    <a:pt x="52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4653307" y="5530180"/>
              <a:ext cx="68568" cy="25016"/>
            </a:xfrm>
            <a:custGeom>
              <a:avLst/>
              <a:gdLst/>
              <a:ahLst/>
              <a:cxnLst/>
              <a:rect l="l" t="t" r="r" b="b"/>
              <a:pathLst>
                <a:path w="1332" h="444" extrusionOk="0">
                  <a:moveTo>
                    <a:pt x="202" y="0"/>
                  </a:moveTo>
                  <a:cubicBezTo>
                    <a:pt x="81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485" y="403"/>
                    <a:pt x="848" y="403"/>
                    <a:pt x="1170" y="444"/>
                  </a:cubicBezTo>
                  <a:cubicBezTo>
                    <a:pt x="1251" y="444"/>
                    <a:pt x="1291" y="403"/>
                    <a:pt x="1291" y="283"/>
                  </a:cubicBezTo>
                  <a:cubicBezTo>
                    <a:pt x="1332" y="202"/>
                    <a:pt x="1251" y="81"/>
                    <a:pt x="1211" y="81"/>
                  </a:cubicBezTo>
                  <a:cubicBezTo>
                    <a:pt x="848" y="41"/>
                    <a:pt x="48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4757137" y="5541505"/>
              <a:ext cx="72686" cy="25072"/>
            </a:xfrm>
            <a:custGeom>
              <a:avLst/>
              <a:gdLst/>
              <a:ahLst/>
              <a:cxnLst/>
              <a:rect l="l" t="t" r="r" b="b"/>
              <a:pathLst>
                <a:path w="1412" h="44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0" y="323"/>
                    <a:pt x="161" y="323"/>
                  </a:cubicBezTo>
                  <a:cubicBezTo>
                    <a:pt x="484" y="364"/>
                    <a:pt x="847" y="364"/>
                    <a:pt x="1170" y="444"/>
                  </a:cubicBezTo>
                  <a:cubicBezTo>
                    <a:pt x="1250" y="444"/>
                    <a:pt x="1291" y="404"/>
                    <a:pt x="1291" y="283"/>
                  </a:cubicBezTo>
                  <a:cubicBezTo>
                    <a:pt x="1412" y="202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3480443" y="5475640"/>
              <a:ext cx="72738" cy="15945"/>
            </a:xfrm>
            <a:custGeom>
              <a:avLst/>
              <a:gdLst/>
              <a:ahLst/>
              <a:cxnLst/>
              <a:rect l="l" t="t" r="r" b="b"/>
              <a:pathLst>
                <a:path w="1413" h="283" extrusionOk="0">
                  <a:moveTo>
                    <a:pt x="16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62" y="283"/>
                  </a:cubicBezTo>
                  <a:lnTo>
                    <a:pt x="1210" y="283"/>
                  </a:lnTo>
                  <a:cubicBezTo>
                    <a:pt x="1291" y="283"/>
                    <a:pt x="1372" y="202"/>
                    <a:pt x="1372" y="162"/>
                  </a:cubicBezTo>
                  <a:cubicBezTo>
                    <a:pt x="141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3696340" y="5475640"/>
              <a:ext cx="68568" cy="15945"/>
            </a:xfrm>
            <a:custGeom>
              <a:avLst/>
              <a:gdLst/>
              <a:ahLst/>
              <a:cxnLst/>
              <a:rect l="l" t="t" r="r" b="b"/>
              <a:pathLst>
                <a:path w="1332" h="283" extrusionOk="0">
                  <a:moveTo>
                    <a:pt x="122" y="0"/>
                  </a:moveTo>
                  <a:cubicBezTo>
                    <a:pt x="41" y="0"/>
                    <a:pt x="1" y="41"/>
                    <a:pt x="1" y="162"/>
                  </a:cubicBezTo>
                  <a:cubicBezTo>
                    <a:pt x="1" y="242"/>
                    <a:pt x="41" y="283"/>
                    <a:pt x="122" y="283"/>
                  </a:cubicBezTo>
                  <a:lnTo>
                    <a:pt x="1210" y="283"/>
                  </a:lnTo>
                  <a:cubicBezTo>
                    <a:pt x="1291" y="283"/>
                    <a:pt x="1331" y="242"/>
                    <a:pt x="1331" y="162"/>
                  </a:cubicBezTo>
                  <a:cubicBezTo>
                    <a:pt x="1331" y="81"/>
                    <a:pt x="125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3588391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42"/>
                    <a:pt x="122" y="283"/>
                    <a:pt x="162" y="283"/>
                  </a:cubicBezTo>
                  <a:lnTo>
                    <a:pt x="1210" y="283"/>
                  </a:lnTo>
                  <a:cubicBezTo>
                    <a:pt x="1331" y="283"/>
                    <a:pt x="1372" y="202"/>
                    <a:pt x="1372" y="162"/>
                  </a:cubicBezTo>
                  <a:cubicBezTo>
                    <a:pt x="137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3374605" y="5475640"/>
              <a:ext cx="72686" cy="15945"/>
            </a:xfrm>
            <a:custGeom>
              <a:avLst/>
              <a:gdLst/>
              <a:ahLst/>
              <a:cxnLst/>
              <a:rect l="l" t="t" r="r" b="b"/>
              <a:pathLst>
                <a:path w="1412" h="283" extrusionOk="0">
                  <a:moveTo>
                    <a:pt x="121" y="0"/>
                  </a:moveTo>
                  <a:cubicBezTo>
                    <a:pt x="40" y="0"/>
                    <a:pt x="0" y="81"/>
                    <a:pt x="0" y="162"/>
                  </a:cubicBezTo>
                  <a:cubicBezTo>
                    <a:pt x="0" y="242"/>
                    <a:pt x="81" y="283"/>
                    <a:pt x="121" y="283"/>
                  </a:cubicBezTo>
                  <a:lnTo>
                    <a:pt x="1210" y="283"/>
                  </a:lnTo>
                  <a:cubicBezTo>
                    <a:pt x="1290" y="283"/>
                    <a:pt x="1331" y="202"/>
                    <a:pt x="1331" y="162"/>
                  </a:cubicBezTo>
                  <a:cubicBezTo>
                    <a:pt x="1411" y="41"/>
                    <a:pt x="1290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3802229" y="5475640"/>
              <a:ext cx="70627" cy="20509"/>
            </a:xfrm>
            <a:custGeom>
              <a:avLst/>
              <a:gdLst/>
              <a:ahLst/>
              <a:cxnLst/>
              <a:rect l="l" t="t" r="r" b="b"/>
              <a:pathLst>
                <a:path w="1372" h="364" extrusionOk="0">
                  <a:moveTo>
                    <a:pt x="161" y="0"/>
                  </a:moveTo>
                  <a:cubicBezTo>
                    <a:pt x="41" y="0"/>
                    <a:pt x="0" y="41"/>
                    <a:pt x="0" y="162"/>
                  </a:cubicBezTo>
                  <a:cubicBezTo>
                    <a:pt x="0" y="242"/>
                    <a:pt x="41" y="283"/>
                    <a:pt x="161" y="283"/>
                  </a:cubicBezTo>
                  <a:cubicBezTo>
                    <a:pt x="484" y="283"/>
                    <a:pt x="847" y="283"/>
                    <a:pt x="1210" y="363"/>
                  </a:cubicBezTo>
                  <a:cubicBezTo>
                    <a:pt x="1291" y="363"/>
                    <a:pt x="1371" y="283"/>
                    <a:pt x="1371" y="202"/>
                  </a:cubicBezTo>
                  <a:cubicBezTo>
                    <a:pt x="1371" y="162"/>
                    <a:pt x="1291" y="41"/>
                    <a:pt x="1210" y="41"/>
                  </a:cubicBezTo>
                  <a:cubicBezTo>
                    <a:pt x="847" y="41"/>
                    <a:pt x="484" y="41"/>
                    <a:pt x="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4117735" y="5491529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2" y="1"/>
                  </a:moveTo>
                  <a:cubicBezTo>
                    <a:pt x="122" y="1"/>
                    <a:pt x="81" y="81"/>
                    <a:pt x="1" y="162"/>
                  </a:cubicBezTo>
                  <a:cubicBezTo>
                    <a:pt x="1" y="283"/>
                    <a:pt x="81" y="323"/>
                    <a:pt x="162" y="364"/>
                  </a:cubicBezTo>
                  <a:cubicBezTo>
                    <a:pt x="525" y="364"/>
                    <a:pt x="888" y="404"/>
                    <a:pt x="1170" y="404"/>
                  </a:cubicBezTo>
                  <a:cubicBezTo>
                    <a:pt x="1291" y="404"/>
                    <a:pt x="1331" y="364"/>
                    <a:pt x="1331" y="283"/>
                  </a:cubicBezTo>
                  <a:cubicBezTo>
                    <a:pt x="1412" y="122"/>
                    <a:pt x="1372" y="81"/>
                    <a:pt x="1291" y="81"/>
                  </a:cubicBezTo>
                  <a:cubicBezTo>
                    <a:pt x="928" y="8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4011897" y="5484712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1"/>
                  </a:moveTo>
                  <a:cubicBezTo>
                    <a:pt x="121" y="1"/>
                    <a:pt x="40" y="41"/>
                    <a:pt x="0" y="122"/>
                  </a:cubicBezTo>
                  <a:cubicBezTo>
                    <a:pt x="0" y="243"/>
                    <a:pt x="40" y="283"/>
                    <a:pt x="161" y="323"/>
                  </a:cubicBezTo>
                  <a:cubicBezTo>
                    <a:pt x="524" y="323"/>
                    <a:pt x="847" y="404"/>
                    <a:pt x="1170" y="404"/>
                  </a:cubicBezTo>
                  <a:cubicBezTo>
                    <a:pt x="1250" y="404"/>
                    <a:pt x="1331" y="323"/>
                    <a:pt x="1331" y="243"/>
                  </a:cubicBezTo>
                  <a:cubicBezTo>
                    <a:pt x="1412" y="122"/>
                    <a:pt x="1371" y="41"/>
                    <a:pt x="1250" y="41"/>
                  </a:cubicBezTo>
                  <a:cubicBezTo>
                    <a:pt x="928" y="4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390600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0"/>
                  </a:moveTo>
                  <a:cubicBezTo>
                    <a:pt x="81" y="0"/>
                    <a:pt x="41" y="81"/>
                    <a:pt x="0" y="161"/>
                  </a:cubicBezTo>
                  <a:cubicBezTo>
                    <a:pt x="0" y="282"/>
                    <a:pt x="41" y="323"/>
                    <a:pt x="162" y="363"/>
                  </a:cubicBezTo>
                  <a:cubicBezTo>
                    <a:pt x="484" y="363"/>
                    <a:pt x="847" y="363"/>
                    <a:pt x="1210" y="403"/>
                  </a:cubicBezTo>
                  <a:cubicBezTo>
                    <a:pt x="1291" y="403"/>
                    <a:pt x="1372" y="363"/>
                    <a:pt x="1372" y="282"/>
                  </a:cubicBezTo>
                  <a:cubicBezTo>
                    <a:pt x="1412" y="121"/>
                    <a:pt x="1372" y="81"/>
                    <a:pt x="1251" y="81"/>
                  </a:cubicBezTo>
                  <a:cubicBezTo>
                    <a:pt x="888" y="81"/>
                    <a:pt x="56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4968864" y="5564267"/>
              <a:ext cx="70627" cy="25016"/>
            </a:xfrm>
            <a:custGeom>
              <a:avLst/>
              <a:gdLst/>
              <a:ahLst/>
              <a:cxnLst/>
              <a:rect l="l" t="t" r="r" b="b"/>
              <a:pathLst>
                <a:path w="1372" h="444" extrusionOk="0">
                  <a:moveTo>
                    <a:pt x="202" y="0"/>
                  </a:moveTo>
                  <a:cubicBezTo>
                    <a:pt x="121" y="0"/>
                    <a:pt x="0" y="40"/>
                    <a:pt x="0" y="121"/>
                  </a:cubicBezTo>
                  <a:cubicBezTo>
                    <a:pt x="0" y="242"/>
                    <a:pt x="41" y="323"/>
                    <a:pt x="162" y="323"/>
                  </a:cubicBezTo>
                  <a:cubicBezTo>
                    <a:pt x="525" y="403"/>
                    <a:pt x="888" y="444"/>
                    <a:pt x="1170" y="444"/>
                  </a:cubicBezTo>
                  <a:cubicBezTo>
                    <a:pt x="1250" y="444"/>
                    <a:pt x="1331" y="403"/>
                    <a:pt x="1331" y="282"/>
                  </a:cubicBezTo>
                  <a:cubicBezTo>
                    <a:pt x="1371" y="202"/>
                    <a:pt x="1331" y="121"/>
                    <a:pt x="1210" y="81"/>
                  </a:cubicBezTo>
                  <a:cubicBezTo>
                    <a:pt x="888" y="40"/>
                    <a:pt x="52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8927586" y="6662777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54" y="1"/>
                  </a:moveTo>
                  <a:cubicBezTo>
                    <a:pt x="1008" y="1"/>
                    <a:pt x="968" y="21"/>
                    <a:pt x="928" y="61"/>
                  </a:cubicBezTo>
                  <a:cubicBezTo>
                    <a:pt x="645" y="263"/>
                    <a:pt x="403" y="464"/>
                    <a:pt x="81" y="626"/>
                  </a:cubicBezTo>
                  <a:cubicBezTo>
                    <a:pt x="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202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129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49" y="21"/>
                    <a:pt x="109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9099882" y="6528738"/>
              <a:ext cx="64398" cy="51159"/>
            </a:xfrm>
            <a:custGeom>
              <a:avLst/>
              <a:gdLst/>
              <a:ahLst/>
              <a:cxnLst/>
              <a:rect l="l" t="t" r="r" b="b"/>
              <a:pathLst>
                <a:path w="1251" h="908" extrusionOk="0">
                  <a:moveTo>
                    <a:pt x="1119" y="0"/>
                  </a:moveTo>
                  <a:cubicBezTo>
                    <a:pt x="1079" y="0"/>
                    <a:pt x="1028" y="21"/>
                    <a:pt x="968" y="61"/>
                  </a:cubicBezTo>
                  <a:cubicBezTo>
                    <a:pt x="686" y="263"/>
                    <a:pt x="403" y="464"/>
                    <a:pt x="121" y="626"/>
                  </a:cubicBezTo>
                  <a:cubicBezTo>
                    <a:pt x="0" y="666"/>
                    <a:pt x="0" y="747"/>
                    <a:pt x="81" y="868"/>
                  </a:cubicBezTo>
                  <a:cubicBezTo>
                    <a:pt x="121" y="908"/>
                    <a:pt x="161" y="908"/>
                    <a:pt x="202" y="908"/>
                  </a:cubicBezTo>
                  <a:cubicBezTo>
                    <a:pt x="282" y="908"/>
                    <a:pt x="282" y="908"/>
                    <a:pt x="323" y="868"/>
                  </a:cubicBezTo>
                  <a:cubicBezTo>
                    <a:pt x="605" y="666"/>
                    <a:pt x="887" y="464"/>
                    <a:pt x="1170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90" y="21"/>
                    <a:pt x="1159" y="0"/>
                    <a:pt x="1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9012679" y="6594603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99" y="1"/>
                  </a:moveTo>
                  <a:cubicBezTo>
                    <a:pt x="1049" y="1"/>
                    <a:pt x="988" y="21"/>
                    <a:pt x="928" y="61"/>
                  </a:cubicBezTo>
                  <a:cubicBezTo>
                    <a:pt x="646" y="263"/>
                    <a:pt x="404" y="465"/>
                    <a:pt x="81" y="626"/>
                  </a:cubicBezTo>
                  <a:cubicBezTo>
                    <a:pt x="0" y="707"/>
                    <a:pt x="0" y="787"/>
                    <a:pt x="41" y="908"/>
                  </a:cubicBezTo>
                  <a:cubicBezTo>
                    <a:pt x="81" y="949"/>
                    <a:pt x="121" y="949"/>
                    <a:pt x="202" y="949"/>
                  </a:cubicBezTo>
                  <a:cubicBezTo>
                    <a:pt x="242" y="949"/>
                    <a:pt x="242" y="949"/>
                    <a:pt x="283" y="908"/>
                  </a:cubicBezTo>
                  <a:cubicBezTo>
                    <a:pt x="605" y="707"/>
                    <a:pt x="847" y="505"/>
                    <a:pt x="1130" y="303"/>
                  </a:cubicBezTo>
                  <a:cubicBezTo>
                    <a:pt x="1251" y="263"/>
                    <a:pt x="1251" y="142"/>
                    <a:pt x="1210" y="61"/>
                  </a:cubicBezTo>
                  <a:cubicBezTo>
                    <a:pt x="1190" y="21"/>
                    <a:pt x="1150" y="1"/>
                    <a:pt x="10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9189143" y="6467043"/>
              <a:ext cx="64398" cy="53807"/>
            </a:xfrm>
            <a:custGeom>
              <a:avLst/>
              <a:gdLst/>
              <a:ahLst/>
              <a:cxnLst/>
              <a:rect l="l" t="t" r="r" b="b"/>
              <a:pathLst>
                <a:path w="1251" h="955" extrusionOk="0">
                  <a:moveTo>
                    <a:pt x="1080" y="0"/>
                  </a:moveTo>
                  <a:cubicBezTo>
                    <a:pt x="1042" y="0"/>
                    <a:pt x="1001" y="10"/>
                    <a:pt x="968" y="27"/>
                  </a:cubicBezTo>
                  <a:cubicBezTo>
                    <a:pt x="645" y="228"/>
                    <a:pt x="363" y="390"/>
                    <a:pt x="81" y="591"/>
                  </a:cubicBezTo>
                  <a:cubicBezTo>
                    <a:pt x="0" y="632"/>
                    <a:pt x="0" y="753"/>
                    <a:pt x="40" y="833"/>
                  </a:cubicBezTo>
                  <a:cubicBezTo>
                    <a:pt x="81" y="874"/>
                    <a:pt x="121" y="954"/>
                    <a:pt x="202" y="954"/>
                  </a:cubicBezTo>
                  <a:cubicBezTo>
                    <a:pt x="242" y="954"/>
                    <a:pt x="242" y="954"/>
                    <a:pt x="282" y="874"/>
                  </a:cubicBezTo>
                  <a:cubicBezTo>
                    <a:pt x="605" y="672"/>
                    <a:pt x="847" y="551"/>
                    <a:pt x="1129" y="349"/>
                  </a:cubicBezTo>
                  <a:cubicBezTo>
                    <a:pt x="1250" y="309"/>
                    <a:pt x="1250" y="188"/>
                    <a:pt x="1210" y="67"/>
                  </a:cubicBezTo>
                  <a:cubicBezTo>
                    <a:pt x="1186" y="20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8279896" y="7260345"/>
              <a:ext cx="50911" cy="39834"/>
            </a:xfrm>
            <a:custGeom>
              <a:avLst/>
              <a:gdLst/>
              <a:ahLst/>
              <a:cxnLst/>
              <a:rect l="l" t="t" r="r" b="b"/>
              <a:pathLst>
                <a:path w="989" h="707" extrusionOk="0">
                  <a:moveTo>
                    <a:pt x="968" y="0"/>
                  </a:moveTo>
                  <a:cubicBezTo>
                    <a:pt x="948" y="0"/>
                    <a:pt x="908" y="21"/>
                    <a:pt x="888" y="61"/>
                  </a:cubicBezTo>
                  <a:lnTo>
                    <a:pt x="565" y="384"/>
                  </a:lnTo>
                  <a:lnTo>
                    <a:pt x="323" y="101"/>
                  </a:lnTo>
                  <a:cubicBezTo>
                    <a:pt x="283" y="81"/>
                    <a:pt x="232" y="71"/>
                    <a:pt x="182" y="71"/>
                  </a:cubicBezTo>
                  <a:cubicBezTo>
                    <a:pt x="131" y="71"/>
                    <a:pt x="81" y="81"/>
                    <a:pt x="41" y="101"/>
                  </a:cubicBezTo>
                  <a:cubicBezTo>
                    <a:pt x="0" y="182"/>
                    <a:pt x="0" y="343"/>
                    <a:pt x="41" y="384"/>
                  </a:cubicBezTo>
                  <a:lnTo>
                    <a:pt x="404" y="706"/>
                  </a:lnTo>
                  <a:lnTo>
                    <a:pt x="525" y="706"/>
                  </a:lnTo>
                  <a:lnTo>
                    <a:pt x="928" y="303"/>
                  </a:lnTo>
                  <a:cubicBezTo>
                    <a:pt x="968" y="263"/>
                    <a:pt x="968" y="182"/>
                    <a:pt x="928" y="61"/>
                  </a:cubicBezTo>
                  <a:cubicBezTo>
                    <a:pt x="988" y="21"/>
                    <a:pt x="988" y="0"/>
                    <a:pt x="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8674317" y="6873498"/>
              <a:ext cx="66457" cy="56343"/>
            </a:xfrm>
            <a:custGeom>
              <a:avLst/>
              <a:gdLst/>
              <a:ahLst/>
              <a:cxnLst/>
              <a:rect l="l" t="t" r="r" b="b"/>
              <a:pathLst>
                <a:path w="1291" h="1000" extrusionOk="0">
                  <a:moveTo>
                    <a:pt x="1054" y="1"/>
                  </a:moveTo>
                  <a:cubicBezTo>
                    <a:pt x="998" y="1"/>
                    <a:pt x="948" y="11"/>
                    <a:pt x="928" y="31"/>
                  </a:cubicBezTo>
                  <a:cubicBezTo>
                    <a:pt x="686" y="233"/>
                    <a:pt x="363" y="475"/>
                    <a:pt x="121" y="676"/>
                  </a:cubicBezTo>
                  <a:cubicBezTo>
                    <a:pt x="41" y="757"/>
                    <a:pt x="0" y="838"/>
                    <a:pt x="121" y="959"/>
                  </a:cubicBezTo>
                  <a:cubicBezTo>
                    <a:pt x="162" y="999"/>
                    <a:pt x="202" y="999"/>
                    <a:pt x="283" y="999"/>
                  </a:cubicBezTo>
                  <a:cubicBezTo>
                    <a:pt x="323" y="999"/>
                    <a:pt x="363" y="999"/>
                    <a:pt x="363" y="959"/>
                  </a:cubicBezTo>
                  <a:cubicBezTo>
                    <a:pt x="605" y="757"/>
                    <a:pt x="887" y="475"/>
                    <a:pt x="1170" y="273"/>
                  </a:cubicBezTo>
                  <a:cubicBezTo>
                    <a:pt x="1210" y="233"/>
                    <a:pt x="1291" y="152"/>
                    <a:pt x="1210" y="31"/>
                  </a:cubicBezTo>
                  <a:cubicBezTo>
                    <a:pt x="1170" y="11"/>
                    <a:pt x="110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8844553" y="6730951"/>
              <a:ext cx="60229" cy="53469"/>
            </a:xfrm>
            <a:custGeom>
              <a:avLst/>
              <a:gdLst/>
              <a:ahLst/>
              <a:cxnLst/>
              <a:rect l="l" t="t" r="r" b="b"/>
              <a:pathLst>
                <a:path w="1170" h="949" extrusionOk="0">
                  <a:moveTo>
                    <a:pt x="993" y="1"/>
                  </a:moveTo>
                  <a:cubicBezTo>
                    <a:pt x="948" y="1"/>
                    <a:pt x="907" y="21"/>
                    <a:pt x="887" y="61"/>
                  </a:cubicBezTo>
                  <a:cubicBezTo>
                    <a:pt x="605" y="263"/>
                    <a:pt x="323" y="464"/>
                    <a:pt x="81" y="666"/>
                  </a:cubicBezTo>
                  <a:cubicBezTo>
                    <a:pt x="4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161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089" y="303"/>
                  </a:cubicBezTo>
                  <a:cubicBezTo>
                    <a:pt x="1169" y="263"/>
                    <a:pt x="1169" y="142"/>
                    <a:pt x="1129" y="61"/>
                  </a:cubicBezTo>
                  <a:cubicBezTo>
                    <a:pt x="1089" y="21"/>
                    <a:pt x="1038" y="1"/>
                    <a:pt x="9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8437675" y="7101291"/>
              <a:ext cx="58170" cy="60286"/>
            </a:xfrm>
            <a:custGeom>
              <a:avLst/>
              <a:gdLst/>
              <a:ahLst/>
              <a:cxnLst/>
              <a:rect l="l" t="t" r="r" b="b"/>
              <a:pathLst>
                <a:path w="1130" h="1070" extrusionOk="0">
                  <a:moveTo>
                    <a:pt x="938" y="1"/>
                  </a:moveTo>
                  <a:cubicBezTo>
                    <a:pt x="897" y="1"/>
                    <a:pt x="867" y="21"/>
                    <a:pt x="847" y="61"/>
                  </a:cubicBezTo>
                  <a:cubicBezTo>
                    <a:pt x="565" y="343"/>
                    <a:pt x="323" y="545"/>
                    <a:pt x="81" y="787"/>
                  </a:cubicBezTo>
                  <a:cubicBezTo>
                    <a:pt x="0" y="827"/>
                    <a:pt x="0" y="948"/>
                    <a:pt x="81" y="1029"/>
                  </a:cubicBezTo>
                  <a:cubicBezTo>
                    <a:pt x="121" y="1069"/>
                    <a:pt x="161" y="1069"/>
                    <a:pt x="242" y="1069"/>
                  </a:cubicBezTo>
                  <a:cubicBezTo>
                    <a:pt x="282" y="1069"/>
                    <a:pt x="323" y="1069"/>
                    <a:pt x="323" y="1029"/>
                  </a:cubicBezTo>
                  <a:cubicBezTo>
                    <a:pt x="565" y="787"/>
                    <a:pt x="847" y="585"/>
                    <a:pt x="1089" y="343"/>
                  </a:cubicBezTo>
                  <a:cubicBezTo>
                    <a:pt x="1129" y="263"/>
                    <a:pt x="1129" y="182"/>
                    <a:pt x="1089" y="61"/>
                  </a:cubicBezTo>
                  <a:cubicBezTo>
                    <a:pt x="1028" y="21"/>
                    <a:pt x="978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8360871" y="7180226"/>
              <a:ext cx="54000" cy="58596"/>
            </a:xfrm>
            <a:custGeom>
              <a:avLst/>
              <a:gdLst/>
              <a:ahLst/>
              <a:cxnLst/>
              <a:rect l="l" t="t" r="r" b="b"/>
              <a:pathLst>
                <a:path w="1049" h="1040" extrusionOk="0">
                  <a:moveTo>
                    <a:pt x="907" y="1"/>
                  </a:moveTo>
                  <a:cubicBezTo>
                    <a:pt x="867" y="1"/>
                    <a:pt x="827" y="11"/>
                    <a:pt x="807" y="31"/>
                  </a:cubicBezTo>
                  <a:cubicBezTo>
                    <a:pt x="565" y="273"/>
                    <a:pt x="323" y="475"/>
                    <a:pt x="40" y="757"/>
                  </a:cubicBezTo>
                  <a:cubicBezTo>
                    <a:pt x="0" y="797"/>
                    <a:pt x="0" y="878"/>
                    <a:pt x="40" y="999"/>
                  </a:cubicBezTo>
                  <a:cubicBezTo>
                    <a:pt x="121" y="1039"/>
                    <a:pt x="161" y="1039"/>
                    <a:pt x="161" y="1039"/>
                  </a:cubicBezTo>
                  <a:cubicBezTo>
                    <a:pt x="202" y="1039"/>
                    <a:pt x="242" y="1039"/>
                    <a:pt x="242" y="999"/>
                  </a:cubicBezTo>
                  <a:cubicBezTo>
                    <a:pt x="484" y="757"/>
                    <a:pt x="766" y="515"/>
                    <a:pt x="1008" y="273"/>
                  </a:cubicBezTo>
                  <a:cubicBezTo>
                    <a:pt x="1049" y="233"/>
                    <a:pt x="1049" y="112"/>
                    <a:pt x="1008" y="31"/>
                  </a:cubicBezTo>
                  <a:cubicBezTo>
                    <a:pt x="988" y="11"/>
                    <a:pt x="948" y="1"/>
                    <a:pt x="9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8514479" y="7023482"/>
              <a:ext cx="62288" cy="58540"/>
            </a:xfrm>
            <a:custGeom>
              <a:avLst/>
              <a:gdLst/>
              <a:ahLst/>
              <a:cxnLst/>
              <a:rect l="l" t="t" r="r" b="b"/>
              <a:pathLst>
                <a:path w="1210" h="1039" extrusionOk="0">
                  <a:moveTo>
                    <a:pt x="998" y="0"/>
                  </a:moveTo>
                  <a:cubicBezTo>
                    <a:pt x="958" y="0"/>
                    <a:pt x="908" y="11"/>
                    <a:pt x="847" y="31"/>
                  </a:cubicBezTo>
                  <a:cubicBezTo>
                    <a:pt x="605" y="273"/>
                    <a:pt x="363" y="515"/>
                    <a:pt x="81" y="757"/>
                  </a:cubicBezTo>
                  <a:cubicBezTo>
                    <a:pt x="41" y="797"/>
                    <a:pt x="0" y="918"/>
                    <a:pt x="81" y="999"/>
                  </a:cubicBezTo>
                  <a:cubicBezTo>
                    <a:pt x="161" y="1039"/>
                    <a:pt x="202" y="1039"/>
                    <a:pt x="242" y="1039"/>
                  </a:cubicBezTo>
                  <a:cubicBezTo>
                    <a:pt x="282" y="1039"/>
                    <a:pt x="363" y="1039"/>
                    <a:pt x="363" y="999"/>
                  </a:cubicBezTo>
                  <a:cubicBezTo>
                    <a:pt x="605" y="797"/>
                    <a:pt x="847" y="555"/>
                    <a:pt x="1089" y="273"/>
                  </a:cubicBezTo>
                  <a:cubicBezTo>
                    <a:pt x="1170" y="232"/>
                    <a:pt x="1210" y="152"/>
                    <a:pt x="1089" y="31"/>
                  </a:cubicBezTo>
                  <a:cubicBezTo>
                    <a:pt x="1069" y="11"/>
                    <a:pt x="1039" y="0"/>
                    <a:pt x="9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8591284" y="6948884"/>
              <a:ext cx="66457" cy="58202"/>
            </a:xfrm>
            <a:custGeom>
              <a:avLst/>
              <a:gdLst/>
              <a:ahLst/>
              <a:cxnLst/>
              <a:rect l="l" t="t" r="r" b="b"/>
              <a:pathLst>
                <a:path w="1291" h="1033" extrusionOk="0">
                  <a:moveTo>
                    <a:pt x="1034" y="0"/>
                  </a:moveTo>
                  <a:cubicBezTo>
                    <a:pt x="997" y="0"/>
                    <a:pt x="959" y="17"/>
                    <a:pt x="928" y="64"/>
                  </a:cubicBezTo>
                  <a:cubicBezTo>
                    <a:pt x="686" y="266"/>
                    <a:pt x="404" y="508"/>
                    <a:pt x="121" y="710"/>
                  </a:cubicBezTo>
                  <a:cubicBezTo>
                    <a:pt x="41" y="750"/>
                    <a:pt x="0" y="871"/>
                    <a:pt x="121" y="951"/>
                  </a:cubicBezTo>
                  <a:cubicBezTo>
                    <a:pt x="162" y="1032"/>
                    <a:pt x="202" y="1032"/>
                    <a:pt x="283" y="1032"/>
                  </a:cubicBezTo>
                  <a:cubicBezTo>
                    <a:pt x="323" y="1032"/>
                    <a:pt x="363" y="1032"/>
                    <a:pt x="363" y="951"/>
                  </a:cubicBezTo>
                  <a:cubicBezTo>
                    <a:pt x="605" y="750"/>
                    <a:pt x="887" y="508"/>
                    <a:pt x="1170" y="306"/>
                  </a:cubicBezTo>
                  <a:cubicBezTo>
                    <a:pt x="1210" y="266"/>
                    <a:pt x="1291" y="145"/>
                    <a:pt x="1170" y="64"/>
                  </a:cubicBezTo>
                  <a:cubicBezTo>
                    <a:pt x="1145" y="40"/>
                    <a:pt x="1091" y="0"/>
                    <a:pt x="10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8757350" y="6803070"/>
              <a:ext cx="62339" cy="56286"/>
            </a:xfrm>
            <a:custGeom>
              <a:avLst/>
              <a:gdLst/>
              <a:ahLst/>
              <a:cxnLst/>
              <a:rect l="l" t="t" r="r" b="b"/>
              <a:pathLst>
                <a:path w="1211" h="999" extrusionOk="0">
                  <a:moveTo>
                    <a:pt x="1064" y="1"/>
                  </a:moveTo>
                  <a:cubicBezTo>
                    <a:pt x="1019" y="1"/>
                    <a:pt x="968" y="11"/>
                    <a:pt x="928" y="31"/>
                  </a:cubicBezTo>
                  <a:cubicBezTo>
                    <a:pt x="686" y="233"/>
                    <a:pt x="363" y="434"/>
                    <a:pt x="121" y="676"/>
                  </a:cubicBezTo>
                  <a:cubicBezTo>
                    <a:pt x="41" y="717"/>
                    <a:pt x="0" y="838"/>
                    <a:pt x="41" y="918"/>
                  </a:cubicBezTo>
                  <a:cubicBezTo>
                    <a:pt x="121" y="999"/>
                    <a:pt x="162" y="999"/>
                    <a:pt x="202" y="999"/>
                  </a:cubicBezTo>
                  <a:cubicBezTo>
                    <a:pt x="283" y="999"/>
                    <a:pt x="283" y="999"/>
                    <a:pt x="323" y="918"/>
                  </a:cubicBezTo>
                  <a:cubicBezTo>
                    <a:pt x="565" y="717"/>
                    <a:pt x="847" y="515"/>
                    <a:pt x="1129" y="273"/>
                  </a:cubicBezTo>
                  <a:cubicBezTo>
                    <a:pt x="1170" y="233"/>
                    <a:pt x="1210" y="112"/>
                    <a:pt x="1170" y="31"/>
                  </a:cubicBezTo>
                  <a:cubicBezTo>
                    <a:pt x="1150" y="11"/>
                    <a:pt x="1109" y="1"/>
                    <a:pt x="10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40"/>
          <p:cNvGrpSpPr/>
          <p:nvPr/>
        </p:nvGrpSpPr>
        <p:grpSpPr>
          <a:xfrm>
            <a:off x="4436900" y="3056658"/>
            <a:ext cx="445925" cy="410275"/>
            <a:chOff x="2869075" y="2813950"/>
            <a:chExt cx="445925" cy="410275"/>
          </a:xfrm>
        </p:grpSpPr>
        <p:sp>
          <p:nvSpPr>
            <p:cNvPr id="1551" name="Google Shape;1551;p40"/>
            <p:cNvSpPr/>
            <p:nvPr/>
          </p:nvSpPr>
          <p:spPr>
            <a:xfrm>
              <a:off x="2871923" y="2816913"/>
              <a:ext cx="425075" cy="404350"/>
            </a:xfrm>
            <a:custGeom>
              <a:avLst/>
              <a:gdLst/>
              <a:ahLst/>
              <a:cxnLst/>
              <a:rect l="l" t="t" r="r" b="b"/>
              <a:pathLst>
                <a:path w="17003" h="16174" extrusionOk="0">
                  <a:moveTo>
                    <a:pt x="8912" y="0"/>
                  </a:moveTo>
                  <a:cubicBezTo>
                    <a:pt x="7102" y="0"/>
                    <a:pt x="5293" y="605"/>
                    <a:pt x="3811" y="1809"/>
                  </a:cubicBezTo>
                  <a:cubicBezTo>
                    <a:pt x="894" y="4190"/>
                    <a:pt x="1" y="8262"/>
                    <a:pt x="1656" y="11644"/>
                  </a:cubicBezTo>
                  <a:cubicBezTo>
                    <a:pt x="3036" y="14463"/>
                    <a:pt x="5882" y="16174"/>
                    <a:pt x="8915" y="16174"/>
                  </a:cubicBezTo>
                  <a:cubicBezTo>
                    <a:pt x="9520" y="16174"/>
                    <a:pt x="10131" y="16106"/>
                    <a:pt x="10740" y="15966"/>
                  </a:cubicBezTo>
                  <a:cubicBezTo>
                    <a:pt x="14407" y="15108"/>
                    <a:pt x="17003" y="11846"/>
                    <a:pt x="17003" y="8084"/>
                  </a:cubicBezTo>
                  <a:cubicBezTo>
                    <a:pt x="17003" y="6083"/>
                    <a:pt x="16265" y="4166"/>
                    <a:pt x="14943" y="2690"/>
                  </a:cubicBezTo>
                  <a:cubicBezTo>
                    <a:pt x="14610" y="2321"/>
                    <a:pt x="14264" y="2000"/>
                    <a:pt x="13871" y="1702"/>
                  </a:cubicBezTo>
                  <a:cubicBezTo>
                    <a:pt x="12414" y="566"/>
                    <a:pt x="10662" y="0"/>
                    <a:pt x="8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2" name="Google Shape;1552;p40"/>
            <p:cNvGrpSpPr/>
            <p:nvPr/>
          </p:nvGrpSpPr>
          <p:grpSpPr>
            <a:xfrm>
              <a:off x="2869075" y="2813950"/>
              <a:ext cx="445925" cy="410275"/>
              <a:chOff x="6099975" y="2540550"/>
              <a:chExt cx="445925" cy="410275"/>
            </a:xfrm>
          </p:grpSpPr>
          <p:sp>
            <p:nvSpPr>
              <p:cNvPr id="1553" name="Google Shape;1553;p40"/>
              <p:cNvSpPr/>
              <p:nvPr/>
            </p:nvSpPr>
            <p:spPr>
              <a:xfrm>
                <a:off x="6099975" y="2543400"/>
                <a:ext cx="367925" cy="334300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372" extrusionOk="0">
                    <a:moveTo>
                      <a:pt x="8914" y="0"/>
                    </a:moveTo>
                    <a:cubicBezTo>
                      <a:pt x="7099" y="0"/>
                      <a:pt x="5285" y="611"/>
                      <a:pt x="3799" y="1830"/>
                    </a:cubicBezTo>
                    <a:cubicBezTo>
                      <a:pt x="882" y="4211"/>
                      <a:pt x="1" y="8295"/>
                      <a:pt x="1679" y="11676"/>
                    </a:cubicBezTo>
                    <a:cubicBezTo>
                      <a:pt x="3125" y="12797"/>
                      <a:pt x="4871" y="13371"/>
                      <a:pt x="6630" y="13371"/>
                    </a:cubicBezTo>
                    <a:cubicBezTo>
                      <a:pt x="7842" y="13371"/>
                      <a:pt x="9061" y="13099"/>
                      <a:pt x="10192" y="12546"/>
                    </a:cubicBezTo>
                    <a:cubicBezTo>
                      <a:pt x="12955" y="11188"/>
                      <a:pt x="14717" y="8366"/>
                      <a:pt x="14717" y="5283"/>
                    </a:cubicBezTo>
                    <a:cubicBezTo>
                      <a:pt x="14717" y="4045"/>
                      <a:pt x="14431" y="2818"/>
                      <a:pt x="13871" y="1699"/>
                    </a:cubicBezTo>
                    <a:cubicBezTo>
                      <a:pt x="12411" y="566"/>
                      <a:pt x="10662" y="0"/>
                      <a:pt x="89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6170225" y="2608475"/>
                <a:ext cx="305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6" extrusionOk="0">
                    <a:moveTo>
                      <a:pt x="191" y="1"/>
                    </a:moveTo>
                    <a:lnTo>
                      <a:pt x="1" y="179"/>
                    </a:lnTo>
                    <a:cubicBezTo>
                      <a:pt x="1560" y="1918"/>
                      <a:pt x="3787" y="2906"/>
                      <a:pt x="6120" y="2906"/>
                    </a:cubicBezTo>
                    <a:cubicBezTo>
                      <a:pt x="8442" y="2906"/>
                      <a:pt x="10669" y="1918"/>
                      <a:pt x="12228" y="179"/>
                    </a:cubicBezTo>
                    <a:lnTo>
                      <a:pt x="12026" y="1"/>
                    </a:lnTo>
                    <a:cubicBezTo>
                      <a:pt x="10448" y="1763"/>
                      <a:pt x="8281" y="2644"/>
                      <a:pt x="6113" y="2644"/>
                    </a:cubicBezTo>
                    <a:cubicBezTo>
                      <a:pt x="3945" y="2644"/>
                      <a:pt x="1775" y="1763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6170225" y="2810150"/>
                <a:ext cx="305725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0" extrusionOk="0">
                    <a:moveTo>
                      <a:pt x="6114" y="0"/>
                    </a:moveTo>
                    <a:cubicBezTo>
                      <a:pt x="3873" y="0"/>
                      <a:pt x="1632" y="911"/>
                      <a:pt x="1" y="2733"/>
                    </a:cubicBezTo>
                    <a:lnTo>
                      <a:pt x="191" y="2899"/>
                    </a:lnTo>
                    <a:cubicBezTo>
                      <a:pt x="1775" y="1143"/>
                      <a:pt x="3945" y="265"/>
                      <a:pt x="6113" y="265"/>
                    </a:cubicBezTo>
                    <a:cubicBezTo>
                      <a:pt x="8281" y="265"/>
                      <a:pt x="10448" y="1143"/>
                      <a:pt x="12026" y="2899"/>
                    </a:cubicBezTo>
                    <a:lnTo>
                      <a:pt x="12228" y="2733"/>
                    </a:lnTo>
                    <a:cubicBezTo>
                      <a:pt x="10597" y="911"/>
                      <a:pt x="8356" y="0"/>
                      <a:pt x="6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6102075" y="2540550"/>
                <a:ext cx="443825" cy="410275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6411" extrusionOk="0">
                    <a:moveTo>
                      <a:pt x="8846" y="253"/>
                    </a:moveTo>
                    <a:cubicBezTo>
                      <a:pt x="11097" y="265"/>
                      <a:pt x="13240" y="1218"/>
                      <a:pt x="14752" y="2896"/>
                    </a:cubicBezTo>
                    <a:cubicBezTo>
                      <a:pt x="17264" y="5694"/>
                      <a:pt x="17467" y="9850"/>
                      <a:pt x="15264" y="12886"/>
                    </a:cubicBezTo>
                    <a:cubicBezTo>
                      <a:pt x="13727" y="14993"/>
                      <a:pt x="11319" y="16153"/>
                      <a:pt x="8843" y="16153"/>
                    </a:cubicBezTo>
                    <a:cubicBezTo>
                      <a:pt x="7751" y="16153"/>
                      <a:pt x="6645" y="15928"/>
                      <a:pt x="5596" y="15458"/>
                    </a:cubicBezTo>
                    <a:cubicBezTo>
                      <a:pt x="2167" y="13934"/>
                      <a:pt x="286" y="10219"/>
                      <a:pt x="1060" y="6552"/>
                    </a:cubicBezTo>
                    <a:cubicBezTo>
                      <a:pt x="1846" y="2873"/>
                      <a:pt x="5084" y="253"/>
                      <a:pt x="8846" y="253"/>
                    </a:cubicBezTo>
                    <a:close/>
                    <a:moveTo>
                      <a:pt x="8836" y="1"/>
                    </a:moveTo>
                    <a:cubicBezTo>
                      <a:pt x="7710" y="1"/>
                      <a:pt x="6570" y="233"/>
                      <a:pt x="5489" y="718"/>
                    </a:cubicBezTo>
                    <a:cubicBezTo>
                      <a:pt x="1953" y="2301"/>
                      <a:pt x="0" y="6135"/>
                      <a:pt x="810" y="9921"/>
                    </a:cubicBezTo>
                    <a:cubicBezTo>
                      <a:pt x="1618" y="13699"/>
                      <a:pt x="4950" y="16410"/>
                      <a:pt x="8821" y="16410"/>
                    </a:cubicBezTo>
                    <a:cubicBezTo>
                      <a:pt x="8829" y="16410"/>
                      <a:pt x="8838" y="16410"/>
                      <a:pt x="8846" y="16410"/>
                    </a:cubicBezTo>
                    <a:cubicBezTo>
                      <a:pt x="11168" y="16410"/>
                      <a:pt x="13383" y="15422"/>
                      <a:pt x="14942" y="13683"/>
                    </a:cubicBezTo>
                    <a:cubicBezTo>
                      <a:pt x="17526" y="10802"/>
                      <a:pt x="17752" y="6504"/>
                      <a:pt x="15466" y="3373"/>
                    </a:cubicBezTo>
                    <a:cubicBezTo>
                      <a:pt x="13879" y="1199"/>
                      <a:pt x="11392" y="1"/>
                      <a:pt x="8836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7" name="Google Shape;1557;p40"/>
          <p:cNvSpPr/>
          <p:nvPr/>
        </p:nvSpPr>
        <p:spPr>
          <a:xfrm>
            <a:off x="15951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0"/>
          <p:cNvSpPr/>
          <p:nvPr/>
        </p:nvSpPr>
        <p:spPr>
          <a:xfrm>
            <a:off x="4252428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40"/>
          <p:cNvSpPr/>
          <p:nvPr/>
        </p:nvSpPr>
        <p:spPr>
          <a:xfrm>
            <a:off x="69096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9" name="Google Shape;2749;p69"/>
          <p:cNvGrpSpPr/>
          <p:nvPr/>
        </p:nvGrpSpPr>
        <p:grpSpPr>
          <a:xfrm>
            <a:off x="6084773" y="2453804"/>
            <a:ext cx="1951195" cy="1822240"/>
            <a:chOff x="8032519" y="1470154"/>
            <a:chExt cx="1020713" cy="953204"/>
          </a:xfrm>
        </p:grpSpPr>
        <p:sp>
          <p:nvSpPr>
            <p:cNvPr id="2750" name="Google Shape;2750;p69"/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2" name="Google Shape;2752;p69"/>
          <p:cNvSpPr txBox="1">
            <a:spLocks noGrp="1"/>
          </p:cNvSpPr>
          <p:nvPr>
            <p:ph type="title"/>
          </p:nvPr>
        </p:nvSpPr>
        <p:spPr>
          <a:xfrm>
            <a:off x="121380" y="1384586"/>
            <a:ext cx="445888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/>
                </a:solidFill>
              </a:rPr>
              <a:t>Homework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753" name="Google Shape;2753;p69"/>
          <p:cNvSpPr txBox="1">
            <a:spLocks noGrp="1"/>
          </p:cNvSpPr>
          <p:nvPr>
            <p:ph type="subTitle" idx="1"/>
          </p:nvPr>
        </p:nvSpPr>
        <p:spPr>
          <a:xfrm>
            <a:off x="982090" y="2376495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</a:t>
            </a:r>
            <a:r>
              <a:rPr lang="en" sz="1800" dirty="0"/>
              <a:t> page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( 107 )</a:t>
            </a:r>
            <a:r>
              <a:rPr lang="en" sz="1800" dirty="0"/>
              <a:t>, exercise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a )</a:t>
            </a:r>
            <a:endParaRPr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Google Shape;1566;p41">
            <a:extLst>
              <a:ext uri="{FF2B5EF4-FFF2-40B4-BE49-F238E27FC236}">
                <a16:creationId xmlns:a16="http://schemas.microsoft.com/office/drawing/2014/main" id="{25648B98-DA94-778E-2A94-06F895AC3E74}"/>
              </a:ext>
            </a:extLst>
          </p:cNvPr>
          <p:cNvGrpSpPr/>
          <p:nvPr/>
        </p:nvGrpSpPr>
        <p:grpSpPr>
          <a:xfrm>
            <a:off x="0" y="3670328"/>
            <a:ext cx="5325035" cy="981599"/>
            <a:chOff x="9280465" y="5475640"/>
            <a:chExt cx="5636066" cy="981599"/>
          </a:xfrm>
        </p:grpSpPr>
        <p:sp>
          <p:nvSpPr>
            <p:cNvPr id="6" name="Google Shape;1567;p41">
              <a:extLst>
                <a:ext uri="{FF2B5EF4-FFF2-40B4-BE49-F238E27FC236}">
                  <a16:creationId xmlns:a16="http://schemas.microsoft.com/office/drawing/2014/main" id="{024229A2-1F44-CEB6-C72E-6DFFD2BAE69F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8;p41">
              <a:extLst>
                <a:ext uri="{FF2B5EF4-FFF2-40B4-BE49-F238E27FC236}">
                  <a16:creationId xmlns:a16="http://schemas.microsoft.com/office/drawing/2014/main" id="{C6AE6F86-E8C0-D7AE-BBE4-B118FBAE3FB1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69;p41">
              <a:extLst>
                <a:ext uri="{FF2B5EF4-FFF2-40B4-BE49-F238E27FC236}">
                  <a16:creationId xmlns:a16="http://schemas.microsoft.com/office/drawing/2014/main" id="{6372EDA7-97B7-4A0F-E056-31503FFDFA8D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70;p41">
              <a:extLst>
                <a:ext uri="{FF2B5EF4-FFF2-40B4-BE49-F238E27FC236}">
                  <a16:creationId xmlns:a16="http://schemas.microsoft.com/office/drawing/2014/main" id="{93925619-342B-60DD-0A00-EF6634018502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71;p41">
              <a:extLst>
                <a:ext uri="{FF2B5EF4-FFF2-40B4-BE49-F238E27FC236}">
                  <a16:creationId xmlns:a16="http://schemas.microsoft.com/office/drawing/2014/main" id="{91B9254A-21C6-2DA3-8AFD-BFC5A03AC479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2;p41">
              <a:extLst>
                <a:ext uri="{FF2B5EF4-FFF2-40B4-BE49-F238E27FC236}">
                  <a16:creationId xmlns:a16="http://schemas.microsoft.com/office/drawing/2014/main" id="{79F40F88-D359-8B11-D8F9-3493404DB67F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3;p41">
              <a:extLst>
                <a:ext uri="{FF2B5EF4-FFF2-40B4-BE49-F238E27FC236}">
                  <a16:creationId xmlns:a16="http://schemas.microsoft.com/office/drawing/2014/main" id="{1F732D5D-B616-7F20-E8D4-97DD552E87D4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4;p41">
              <a:extLst>
                <a:ext uri="{FF2B5EF4-FFF2-40B4-BE49-F238E27FC236}">
                  <a16:creationId xmlns:a16="http://schemas.microsoft.com/office/drawing/2014/main" id="{7D3E3869-F12D-2ACE-28B9-B82BCE209485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5;p41">
              <a:extLst>
                <a:ext uri="{FF2B5EF4-FFF2-40B4-BE49-F238E27FC236}">
                  <a16:creationId xmlns:a16="http://schemas.microsoft.com/office/drawing/2014/main" id="{65559080-DD93-354E-47C5-156C8517296B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6;p41">
              <a:extLst>
                <a:ext uri="{FF2B5EF4-FFF2-40B4-BE49-F238E27FC236}">
                  <a16:creationId xmlns:a16="http://schemas.microsoft.com/office/drawing/2014/main" id="{BF6D26BF-BE59-EF0F-8212-8D2C96A7F969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7;p41">
              <a:extLst>
                <a:ext uri="{FF2B5EF4-FFF2-40B4-BE49-F238E27FC236}">
                  <a16:creationId xmlns:a16="http://schemas.microsoft.com/office/drawing/2014/main" id="{CADBA5EA-D220-B067-D2B8-446D61A03C33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8;p41">
              <a:extLst>
                <a:ext uri="{FF2B5EF4-FFF2-40B4-BE49-F238E27FC236}">
                  <a16:creationId xmlns:a16="http://schemas.microsoft.com/office/drawing/2014/main" id="{DCDCDC15-8F09-75B3-C431-FCADF3783380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9;p41">
              <a:extLst>
                <a:ext uri="{FF2B5EF4-FFF2-40B4-BE49-F238E27FC236}">
                  <a16:creationId xmlns:a16="http://schemas.microsoft.com/office/drawing/2014/main" id="{79A92B3E-A200-16B2-5686-B13C5A3CC63F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0;p41">
              <a:extLst>
                <a:ext uri="{FF2B5EF4-FFF2-40B4-BE49-F238E27FC236}">
                  <a16:creationId xmlns:a16="http://schemas.microsoft.com/office/drawing/2014/main" id="{A9417E89-7421-AB6F-6FD1-D0835F1BD947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81;p41">
              <a:extLst>
                <a:ext uri="{FF2B5EF4-FFF2-40B4-BE49-F238E27FC236}">
                  <a16:creationId xmlns:a16="http://schemas.microsoft.com/office/drawing/2014/main" id="{C4A8C096-0D05-E9A3-51B3-EBDA701CF67F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82;p41">
              <a:extLst>
                <a:ext uri="{FF2B5EF4-FFF2-40B4-BE49-F238E27FC236}">
                  <a16:creationId xmlns:a16="http://schemas.microsoft.com/office/drawing/2014/main" id="{D161EBB9-F6E1-68BD-6D18-CFF66BD59DDC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3;p41">
              <a:extLst>
                <a:ext uri="{FF2B5EF4-FFF2-40B4-BE49-F238E27FC236}">
                  <a16:creationId xmlns:a16="http://schemas.microsoft.com/office/drawing/2014/main" id="{38367F59-B83E-6B9F-12DD-E83C40AF3436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4;p41">
              <a:extLst>
                <a:ext uri="{FF2B5EF4-FFF2-40B4-BE49-F238E27FC236}">
                  <a16:creationId xmlns:a16="http://schemas.microsoft.com/office/drawing/2014/main" id="{E9F0EC01-8772-17D8-3B63-4A61CB742CA0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5;p41">
              <a:extLst>
                <a:ext uri="{FF2B5EF4-FFF2-40B4-BE49-F238E27FC236}">
                  <a16:creationId xmlns:a16="http://schemas.microsoft.com/office/drawing/2014/main" id="{0DB03EDA-52B8-BAC7-5B76-B649C7012823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6;p41">
              <a:extLst>
                <a:ext uri="{FF2B5EF4-FFF2-40B4-BE49-F238E27FC236}">
                  <a16:creationId xmlns:a16="http://schemas.microsoft.com/office/drawing/2014/main" id="{A81CC852-C1FC-D06B-2777-AF384FDED299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7;p41">
              <a:extLst>
                <a:ext uri="{FF2B5EF4-FFF2-40B4-BE49-F238E27FC236}">
                  <a16:creationId xmlns:a16="http://schemas.microsoft.com/office/drawing/2014/main" id="{52DA9D49-18AE-B166-7FC9-055972CC8ECD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88;p41">
              <a:extLst>
                <a:ext uri="{FF2B5EF4-FFF2-40B4-BE49-F238E27FC236}">
                  <a16:creationId xmlns:a16="http://schemas.microsoft.com/office/drawing/2014/main" id="{D9D467E2-17A2-9138-A7CB-8F25BAAC66A0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89;p41">
              <a:extLst>
                <a:ext uri="{FF2B5EF4-FFF2-40B4-BE49-F238E27FC236}">
                  <a16:creationId xmlns:a16="http://schemas.microsoft.com/office/drawing/2014/main" id="{15820297-6C60-FBBE-00D2-B1458A2DA3E3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90;p41">
              <a:extLst>
                <a:ext uri="{FF2B5EF4-FFF2-40B4-BE49-F238E27FC236}">
                  <a16:creationId xmlns:a16="http://schemas.microsoft.com/office/drawing/2014/main" id="{C414816E-6002-2790-BC8C-2FE5BDCFB09A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1;p41">
              <a:extLst>
                <a:ext uri="{FF2B5EF4-FFF2-40B4-BE49-F238E27FC236}">
                  <a16:creationId xmlns:a16="http://schemas.microsoft.com/office/drawing/2014/main" id="{22B63757-32C1-CAAE-8B23-A35D78ABD5A3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2;p41">
              <a:extLst>
                <a:ext uri="{FF2B5EF4-FFF2-40B4-BE49-F238E27FC236}">
                  <a16:creationId xmlns:a16="http://schemas.microsoft.com/office/drawing/2014/main" id="{7119C3CF-09FD-4538-4FB8-5FAC03C2132A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1593;p41">
              <a:extLst>
                <a:ext uri="{FF2B5EF4-FFF2-40B4-BE49-F238E27FC236}">
                  <a16:creationId xmlns:a16="http://schemas.microsoft.com/office/drawing/2014/main" id="{67601CAF-39DC-7244-856D-C4EA48C7E77B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1594;p41">
              <a:extLst>
                <a:ext uri="{FF2B5EF4-FFF2-40B4-BE49-F238E27FC236}">
                  <a16:creationId xmlns:a16="http://schemas.microsoft.com/office/drawing/2014/main" id="{800CA046-7CC3-7CAD-4BB9-4288A630E9E8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1595;p41">
              <a:extLst>
                <a:ext uri="{FF2B5EF4-FFF2-40B4-BE49-F238E27FC236}">
                  <a16:creationId xmlns:a16="http://schemas.microsoft.com/office/drawing/2014/main" id="{81F89530-1823-54A8-7B3B-8828235EC5C7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1596;p41">
              <a:extLst>
                <a:ext uri="{FF2B5EF4-FFF2-40B4-BE49-F238E27FC236}">
                  <a16:creationId xmlns:a16="http://schemas.microsoft.com/office/drawing/2014/main" id="{5E283667-8A78-C89A-0F3C-B47330D8D7A7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1597;p41">
              <a:extLst>
                <a:ext uri="{FF2B5EF4-FFF2-40B4-BE49-F238E27FC236}">
                  <a16:creationId xmlns:a16="http://schemas.microsoft.com/office/drawing/2014/main" id="{4D24B0EE-4E07-2806-90F4-D8A824CD4297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1598;p41">
              <a:extLst>
                <a:ext uri="{FF2B5EF4-FFF2-40B4-BE49-F238E27FC236}">
                  <a16:creationId xmlns:a16="http://schemas.microsoft.com/office/drawing/2014/main" id="{1D1E41FC-DF19-84D9-4F96-6AB09038A56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1599;p41">
              <a:extLst>
                <a:ext uri="{FF2B5EF4-FFF2-40B4-BE49-F238E27FC236}">
                  <a16:creationId xmlns:a16="http://schemas.microsoft.com/office/drawing/2014/main" id="{02D01A4A-7EEA-DD5B-51E6-7EB323069600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1600;p41">
              <a:extLst>
                <a:ext uri="{FF2B5EF4-FFF2-40B4-BE49-F238E27FC236}">
                  <a16:creationId xmlns:a16="http://schemas.microsoft.com/office/drawing/2014/main" id="{7A8556B6-1EFA-EE71-764B-D5F3ACA69ABB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1601;p41">
              <a:extLst>
                <a:ext uri="{FF2B5EF4-FFF2-40B4-BE49-F238E27FC236}">
                  <a16:creationId xmlns:a16="http://schemas.microsoft.com/office/drawing/2014/main" id="{17967A45-802B-8FF2-D48D-37ED36395967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1602;p41">
              <a:extLst>
                <a:ext uri="{FF2B5EF4-FFF2-40B4-BE49-F238E27FC236}">
                  <a16:creationId xmlns:a16="http://schemas.microsoft.com/office/drawing/2014/main" id="{79ED5A87-C3BA-EAF6-6848-95118A61B047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1603;p41">
              <a:extLst>
                <a:ext uri="{FF2B5EF4-FFF2-40B4-BE49-F238E27FC236}">
                  <a16:creationId xmlns:a16="http://schemas.microsoft.com/office/drawing/2014/main" id="{D34E0A09-C9C5-A7D3-E386-A4AA77CAA595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1604;p41">
              <a:extLst>
                <a:ext uri="{FF2B5EF4-FFF2-40B4-BE49-F238E27FC236}">
                  <a16:creationId xmlns:a16="http://schemas.microsoft.com/office/drawing/2014/main" id="{EF7FAD41-7505-5551-3065-B3F8447D8F40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1605;p41">
              <a:extLst>
                <a:ext uri="{FF2B5EF4-FFF2-40B4-BE49-F238E27FC236}">
                  <a16:creationId xmlns:a16="http://schemas.microsoft.com/office/drawing/2014/main" id="{09D97C6F-23FA-DA3E-1EE1-95EC6E734D62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1606;p41">
              <a:extLst>
                <a:ext uri="{FF2B5EF4-FFF2-40B4-BE49-F238E27FC236}">
                  <a16:creationId xmlns:a16="http://schemas.microsoft.com/office/drawing/2014/main" id="{BBA82C6D-F100-A67E-3B1F-784A3C38C945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1607;p41">
              <a:extLst>
                <a:ext uri="{FF2B5EF4-FFF2-40B4-BE49-F238E27FC236}">
                  <a16:creationId xmlns:a16="http://schemas.microsoft.com/office/drawing/2014/main" id="{361DF702-2AF8-7C9D-F615-0F839CB3D6DB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1608;p41">
              <a:extLst>
                <a:ext uri="{FF2B5EF4-FFF2-40B4-BE49-F238E27FC236}">
                  <a16:creationId xmlns:a16="http://schemas.microsoft.com/office/drawing/2014/main" id="{E3682744-9ED5-1591-0A55-816ED69DE28B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1609;p41">
              <a:extLst>
                <a:ext uri="{FF2B5EF4-FFF2-40B4-BE49-F238E27FC236}">
                  <a16:creationId xmlns:a16="http://schemas.microsoft.com/office/drawing/2014/main" id="{05B2CA38-C23D-5DCE-3E00-D1177473498A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1610;p41">
              <a:extLst>
                <a:ext uri="{FF2B5EF4-FFF2-40B4-BE49-F238E27FC236}">
                  <a16:creationId xmlns:a16="http://schemas.microsoft.com/office/drawing/2014/main" id="{8CCA1C49-F323-F3D9-7F02-8C6B26BA0C61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1611;p41">
              <a:extLst>
                <a:ext uri="{FF2B5EF4-FFF2-40B4-BE49-F238E27FC236}">
                  <a16:creationId xmlns:a16="http://schemas.microsoft.com/office/drawing/2014/main" id="{58A4EA3F-F339-EF32-87B7-12CFA9D63587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1612;p41">
              <a:extLst>
                <a:ext uri="{FF2B5EF4-FFF2-40B4-BE49-F238E27FC236}">
                  <a16:creationId xmlns:a16="http://schemas.microsoft.com/office/drawing/2014/main" id="{02F2459C-1C73-1BEB-1307-7B42D5C8A06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1613;p41">
              <a:extLst>
                <a:ext uri="{FF2B5EF4-FFF2-40B4-BE49-F238E27FC236}">
                  <a16:creationId xmlns:a16="http://schemas.microsoft.com/office/drawing/2014/main" id="{9422CB37-8BF3-18E7-C322-E7A1B568B2EF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1614;p41">
              <a:extLst>
                <a:ext uri="{FF2B5EF4-FFF2-40B4-BE49-F238E27FC236}">
                  <a16:creationId xmlns:a16="http://schemas.microsoft.com/office/drawing/2014/main" id="{9B59691B-EBC5-4EB3-B44B-4638B9802DAA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1615;p41">
              <a:extLst>
                <a:ext uri="{FF2B5EF4-FFF2-40B4-BE49-F238E27FC236}">
                  <a16:creationId xmlns:a16="http://schemas.microsoft.com/office/drawing/2014/main" id="{EACFDFFC-43DF-24C6-60D2-C4664B535446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1616;p41">
              <a:extLst>
                <a:ext uri="{FF2B5EF4-FFF2-40B4-BE49-F238E27FC236}">
                  <a16:creationId xmlns:a16="http://schemas.microsoft.com/office/drawing/2014/main" id="{95D5DC9E-DE39-D3B8-3250-29A673050C4D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1617;p41">
              <a:extLst>
                <a:ext uri="{FF2B5EF4-FFF2-40B4-BE49-F238E27FC236}">
                  <a16:creationId xmlns:a16="http://schemas.microsoft.com/office/drawing/2014/main" id="{5E6AD045-E5C9-C850-85FE-BEDEB036F745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1618;p41">
              <a:extLst>
                <a:ext uri="{FF2B5EF4-FFF2-40B4-BE49-F238E27FC236}">
                  <a16:creationId xmlns:a16="http://schemas.microsoft.com/office/drawing/2014/main" id="{C14E684A-1D29-DCAA-64D1-B2067155EAED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1619;p41">
              <a:extLst>
                <a:ext uri="{FF2B5EF4-FFF2-40B4-BE49-F238E27FC236}">
                  <a16:creationId xmlns:a16="http://schemas.microsoft.com/office/drawing/2014/main" id="{9C1CAB10-6C0C-ADE9-F411-756BA5A6ACD8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1620;p41">
              <a:extLst>
                <a:ext uri="{FF2B5EF4-FFF2-40B4-BE49-F238E27FC236}">
                  <a16:creationId xmlns:a16="http://schemas.microsoft.com/office/drawing/2014/main" id="{73367CA5-6647-14AF-4934-6C8B48D07A57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1621;p41">
              <a:extLst>
                <a:ext uri="{FF2B5EF4-FFF2-40B4-BE49-F238E27FC236}">
                  <a16:creationId xmlns:a16="http://schemas.microsoft.com/office/drawing/2014/main" id="{9EF5314F-77B6-090F-A1F0-9AAAE4100142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1566;p41">
            <a:extLst>
              <a:ext uri="{FF2B5EF4-FFF2-40B4-BE49-F238E27FC236}">
                <a16:creationId xmlns:a16="http://schemas.microsoft.com/office/drawing/2014/main" id="{4F570ABC-CD3F-882C-0F9D-F6A335F4E8F7}"/>
              </a:ext>
            </a:extLst>
          </p:cNvPr>
          <p:cNvGrpSpPr/>
          <p:nvPr/>
        </p:nvGrpSpPr>
        <p:grpSpPr>
          <a:xfrm rot="915391">
            <a:off x="0" y="480718"/>
            <a:ext cx="5963830" cy="981599"/>
            <a:chOff x="9280465" y="5475640"/>
            <a:chExt cx="5636066" cy="981599"/>
          </a:xfrm>
        </p:grpSpPr>
        <p:sp>
          <p:nvSpPr>
            <p:cNvPr id="2760" name="Google Shape;1567;p41">
              <a:extLst>
                <a:ext uri="{FF2B5EF4-FFF2-40B4-BE49-F238E27FC236}">
                  <a16:creationId xmlns:a16="http://schemas.microsoft.com/office/drawing/2014/main" id="{B1E58DCF-0136-6AD1-9F3B-D25D010A1610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1568;p41">
              <a:extLst>
                <a:ext uri="{FF2B5EF4-FFF2-40B4-BE49-F238E27FC236}">
                  <a16:creationId xmlns:a16="http://schemas.microsoft.com/office/drawing/2014/main" id="{0B5FCD0A-F327-3FB4-3BE9-BF5923EDC227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1569;p41">
              <a:extLst>
                <a:ext uri="{FF2B5EF4-FFF2-40B4-BE49-F238E27FC236}">
                  <a16:creationId xmlns:a16="http://schemas.microsoft.com/office/drawing/2014/main" id="{A611DC9A-2BD9-329E-CBEF-C80EC7F8B0B5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1570;p41">
              <a:extLst>
                <a:ext uri="{FF2B5EF4-FFF2-40B4-BE49-F238E27FC236}">
                  <a16:creationId xmlns:a16="http://schemas.microsoft.com/office/drawing/2014/main" id="{B9B9B079-5CC8-026F-B222-3B08EBB756C1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1571;p41">
              <a:extLst>
                <a:ext uri="{FF2B5EF4-FFF2-40B4-BE49-F238E27FC236}">
                  <a16:creationId xmlns:a16="http://schemas.microsoft.com/office/drawing/2014/main" id="{64765EEE-1FA4-71DD-FF02-1E221FCDE78A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1572;p41">
              <a:extLst>
                <a:ext uri="{FF2B5EF4-FFF2-40B4-BE49-F238E27FC236}">
                  <a16:creationId xmlns:a16="http://schemas.microsoft.com/office/drawing/2014/main" id="{F172B9A2-67A5-C7F1-21E4-DECA803C11D8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1573;p41">
              <a:extLst>
                <a:ext uri="{FF2B5EF4-FFF2-40B4-BE49-F238E27FC236}">
                  <a16:creationId xmlns:a16="http://schemas.microsoft.com/office/drawing/2014/main" id="{67352AA5-D754-CC64-69A8-517600A95E1C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1574;p41">
              <a:extLst>
                <a:ext uri="{FF2B5EF4-FFF2-40B4-BE49-F238E27FC236}">
                  <a16:creationId xmlns:a16="http://schemas.microsoft.com/office/drawing/2014/main" id="{6C064973-C550-1169-EB18-9146D9841750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1575;p41">
              <a:extLst>
                <a:ext uri="{FF2B5EF4-FFF2-40B4-BE49-F238E27FC236}">
                  <a16:creationId xmlns:a16="http://schemas.microsoft.com/office/drawing/2014/main" id="{DB35B5CB-CA18-E6A4-FD7F-9BAD0C8EEE48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1576;p41">
              <a:extLst>
                <a:ext uri="{FF2B5EF4-FFF2-40B4-BE49-F238E27FC236}">
                  <a16:creationId xmlns:a16="http://schemas.microsoft.com/office/drawing/2014/main" id="{2AF5329C-F8DA-4BED-DB44-6C3780005FEB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1577;p41">
              <a:extLst>
                <a:ext uri="{FF2B5EF4-FFF2-40B4-BE49-F238E27FC236}">
                  <a16:creationId xmlns:a16="http://schemas.microsoft.com/office/drawing/2014/main" id="{2CEF5C5F-80D1-A74F-D29C-6A9254A39C25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1578;p41">
              <a:extLst>
                <a:ext uri="{FF2B5EF4-FFF2-40B4-BE49-F238E27FC236}">
                  <a16:creationId xmlns:a16="http://schemas.microsoft.com/office/drawing/2014/main" id="{84433626-F92A-D261-C3A7-6548DB440684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1579;p41">
              <a:extLst>
                <a:ext uri="{FF2B5EF4-FFF2-40B4-BE49-F238E27FC236}">
                  <a16:creationId xmlns:a16="http://schemas.microsoft.com/office/drawing/2014/main" id="{4DAFD565-A858-C122-7A4E-F4B7D37B198F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1580;p41">
              <a:extLst>
                <a:ext uri="{FF2B5EF4-FFF2-40B4-BE49-F238E27FC236}">
                  <a16:creationId xmlns:a16="http://schemas.microsoft.com/office/drawing/2014/main" id="{BABC0618-2202-FAF4-368B-D6CD3739AC11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1581;p41">
              <a:extLst>
                <a:ext uri="{FF2B5EF4-FFF2-40B4-BE49-F238E27FC236}">
                  <a16:creationId xmlns:a16="http://schemas.microsoft.com/office/drawing/2014/main" id="{2E9D76A6-0E3A-88A0-8F94-16ED85689B87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1582;p41">
              <a:extLst>
                <a:ext uri="{FF2B5EF4-FFF2-40B4-BE49-F238E27FC236}">
                  <a16:creationId xmlns:a16="http://schemas.microsoft.com/office/drawing/2014/main" id="{E1106D50-E8A3-F13F-7663-D0512459CBC0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1583;p41">
              <a:extLst>
                <a:ext uri="{FF2B5EF4-FFF2-40B4-BE49-F238E27FC236}">
                  <a16:creationId xmlns:a16="http://schemas.microsoft.com/office/drawing/2014/main" id="{CDCBBF03-DF2A-BA7D-532C-86ACE95F4A2A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1584;p41">
              <a:extLst>
                <a:ext uri="{FF2B5EF4-FFF2-40B4-BE49-F238E27FC236}">
                  <a16:creationId xmlns:a16="http://schemas.microsoft.com/office/drawing/2014/main" id="{ECAE0D33-CAAD-CEC3-F06A-9D157C654826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1585;p41">
              <a:extLst>
                <a:ext uri="{FF2B5EF4-FFF2-40B4-BE49-F238E27FC236}">
                  <a16:creationId xmlns:a16="http://schemas.microsoft.com/office/drawing/2014/main" id="{0A474B21-A2A9-AB09-B35C-DDCF6FAC6D80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1586;p41">
              <a:extLst>
                <a:ext uri="{FF2B5EF4-FFF2-40B4-BE49-F238E27FC236}">
                  <a16:creationId xmlns:a16="http://schemas.microsoft.com/office/drawing/2014/main" id="{DD6EBB5B-6984-0487-846E-6B0108AE61B6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1587;p41">
              <a:extLst>
                <a:ext uri="{FF2B5EF4-FFF2-40B4-BE49-F238E27FC236}">
                  <a16:creationId xmlns:a16="http://schemas.microsoft.com/office/drawing/2014/main" id="{DF3F8D66-E528-99F6-CC94-947B773BE930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1588;p41">
              <a:extLst>
                <a:ext uri="{FF2B5EF4-FFF2-40B4-BE49-F238E27FC236}">
                  <a16:creationId xmlns:a16="http://schemas.microsoft.com/office/drawing/2014/main" id="{5E68777B-FEB8-4712-1825-8DCCA942683C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1589;p41">
              <a:extLst>
                <a:ext uri="{FF2B5EF4-FFF2-40B4-BE49-F238E27FC236}">
                  <a16:creationId xmlns:a16="http://schemas.microsoft.com/office/drawing/2014/main" id="{2D951C25-A1CB-B1EF-D2C5-51C1465F3A7F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1590;p41">
              <a:extLst>
                <a:ext uri="{FF2B5EF4-FFF2-40B4-BE49-F238E27FC236}">
                  <a16:creationId xmlns:a16="http://schemas.microsoft.com/office/drawing/2014/main" id="{64BEF231-7A99-B45F-C466-5DB68E3664B2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1591;p41">
              <a:extLst>
                <a:ext uri="{FF2B5EF4-FFF2-40B4-BE49-F238E27FC236}">
                  <a16:creationId xmlns:a16="http://schemas.microsoft.com/office/drawing/2014/main" id="{97E8CDA3-160E-6FAD-A619-49D04A54C2B3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1592;p41">
              <a:extLst>
                <a:ext uri="{FF2B5EF4-FFF2-40B4-BE49-F238E27FC236}">
                  <a16:creationId xmlns:a16="http://schemas.microsoft.com/office/drawing/2014/main" id="{95C82F6F-DC6C-1485-5574-AB83195606D8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1593;p41">
              <a:extLst>
                <a:ext uri="{FF2B5EF4-FFF2-40B4-BE49-F238E27FC236}">
                  <a16:creationId xmlns:a16="http://schemas.microsoft.com/office/drawing/2014/main" id="{31B19CAE-01B0-6628-AE17-F0FC1FB3682F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1594;p41">
              <a:extLst>
                <a:ext uri="{FF2B5EF4-FFF2-40B4-BE49-F238E27FC236}">
                  <a16:creationId xmlns:a16="http://schemas.microsoft.com/office/drawing/2014/main" id="{AC7889F3-1E95-F02C-0E9C-DEBA66EA215A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1595;p41">
              <a:extLst>
                <a:ext uri="{FF2B5EF4-FFF2-40B4-BE49-F238E27FC236}">
                  <a16:creationId xmlns:a16="http://schemas.microsoft.com/office/drawing/2014/main" id="{F0AD69DC-BC69-E2F1-D48D-72F51720C33F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1596;p41">
              <a:extLst>
                <a:ext uri="{FF2B5EF4-FFF2-40B4-BE49-F238E27FC236}">
                  <a16:creationId xmlns:a16="http://schemas.microsoft.com/office/drawing/2014/main" id="{DCDEB3F3-3A1E-0233-82B5-C01ACF5E0865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1597;p41">
              <a:extLst>
                <a:ext uri="{FF2B5EF4-FFF2-40B4-BE49-F238E27FC236}">
                  <a16:creationId xmlns:a16="http://schemas.microsoft.com/office/drawing/2014/main" id="{F061B914-AAC2-66C5-5417-BE9C95345DBC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1598;p41">
              <a:extLst>
                <a:ext uri="{FF2B5EF4-FFF2-40B4-BE49-F238E27FC236}">
                  <a16:creationId xmlns:a16="http://schemas.microsoft.com/office/drawing/2014/main" id="{A5000E1F-D1B9-BA19-E375-A2E81FF9D90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1599;p41">
              <a:extLst>
                <a:ext uri="{FF2B5EF4-FFF2-40B4-BE49-F238E27FC236}">
                  <a16:creationId xmlns:a16="http://schemas.microsoft.com/office/drawing/2014/main" id="{87E32805-F7BF-9A69-2672-41CED509ED2B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1600;p41">
              <a:extLst>
                <a:ext uri="{FF2B5EF4-FFF2-40B4-BE49-F238E27FC236}">
                  <a16:creationId xmlns:a16="http://schemas.microsoft.com/office/drawing/2014/main" id="{85782FEB-0B8C-3AE1-1531-36FDFB59A5E1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1601;p41">
              <a:extLst>
                <a:ext uri="{FF2B5EF4-FFF2-40B4-BE49-F238E27FC236}">
                  <a16:creationId xmlns:a16="http://schemas.microsoft.com/office/drawing/2014/main" id="{1152A9B7-0F64-2409-A739-84E297D13B5B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1602;p41">
              <a:extLst>
                <a:ext uri="{FF2B5EF4-FFF2-40B4-BE49-F238E27FC236}">
                  <a16:creationId xmlns:a16="http://schemas.microsoft.com/office/drawing/2014/main" id="{F5BA9A64-DD7C-ABF2-EA49-1F30DF1EC685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1603;p41">
              <a:extLst>
                <a:ext uri="{FF2B5EF4-FFF2-40B4-BE49-F238E27FC236}">
                  <a16:creationId xmlns:a16="http://schemas.microsoft.com/office/drawing/2014/main" id="{47619EC5-7547-6405-DD0C-FB432CEFF822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1604;p41">
              <a:extLst>
                <a:ext uri="{FF2B5EF4-FFF2-40B4-BE49-F238E27FC236}">
                  <a16:creationId xmlns:a16="http://schemas.microsoft.com/office/drawing/2014/main" id="{9E2BE028-46C6-0073-C140-54D87C3A5143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1605;p41">
              <a:extLst>
                <a:ext uri="{FF2B5EF4-FFF2-40B4-BE49-F238E27FC236}">
                  <a16:creationId xmlns:a16="http://schemas.microsoft.com/office/drawing/2014/main" id="{46751AB2-1800-4AC3-1A67-EF280BE3B4A7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1606;p41">
              <a:extLst>
                <a:ext uri="{FF2B5EF4-FFF2-40B4-BE49-F238E27FC236}">
                  <a16:creationId xmlns:a16="http://schemas.microsoft.com/office/drawing/2014/main" id="{882B240B-C3F5-114A-5FDF-BBB7DDF60BF0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1607;p41">
              <a:extLst>
                <a:ext uri="{FF2B5EF4-FFF2-40B4-BE49-F238E27FC236}">
                  <a16:creationId xmlns:a16="http://schemas.microsoft.com/office/drawing/2014/main" id="{2C4A24A2-8419-E3B1-1E3D-A7D35D9E8F3A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1608;p41">
              <a:extLst>
                <a:ext uri="{FF2B5EF4-FFF2-40B4-BE49-F238E27FC236}">
                  <a16:creationId xmlns:a16="http://schemas.microsoft.com/office/drawing/2014/main" id="{F14050B2-D73F-E113-1538-B50D02C96C82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1609;p41">
              <a:extLst>
                <a:ext uri="{FF2B5EF4-FFF2-40B4-BE49-F238E27FC236}">
                  <a16:creationId xmlns:a16="http://schemas.microsoft.com/office/drawing/2014/main" id="{F086377D-2C12-A7E4-E641-FD95DAFE71A9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1610;p41">
              <a:extLst>
                <a:ext uri="{FF2B5EF4-FFF2-40B4-BE49-F238E27FC236}">
                  <a16:creationId xmlns:a16="http://schemas.microsoft.com/office/drawing/2014/main" id="{F3DC4265-BAC9-07C4-C879-EBAEF88CBD75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1611;p41">
              <a:extLst>
                <a:ext uri="{FF2B5EF4-FFF2-40B4-BE49-F238E27FC236}">
                  <a16:creationId xmlns:a16="http://schemas.microsoft.com/office/drawing/2014/main" id="{D679CCEE-E913-5E2A-8C92-D75379652455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1612;p41">
              <a:extLst>
                <a:ext uri="{FF2B5EF4-FFF2-40B4-BE49-F238E27FC236}">
                  <a16:creationId xmlns:a16="http://schemas.microsoft.com/office/drawing/2014/main" id="{E4FC973F-D49D-8694-3C9A-1D60F64B0B1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1613;p41">
              <a:extLst>
                <a:ext uri="{FF2B5EF4-FFF2-40B4-BE49-F238E27FC236}">
                  <a16:creationId xmlns:a16="http://schemas.microsoft.com/office/drawing/2014/main" id="{7FC7EF5A-D14B-018E-136F-DEA03C161CFA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1614;p41">
              <a:extLst>
                <a:ext uri="{FF2B5EF4-FFF2-40B4-BE49-F238E27FC236}">
                  <a16:creationId xmlns:a16="http://schemas.microsoft.com/office/drawing/2014/main" id="{01FE192C-D611-D777-9D90-E2C9918B1657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1615;p41">
              <a:extLst>
                <a:ext uri="{FF2B5EF4-FFF2-40B4-BE49-F238E27FC236}">
                  <a16:creationId xmlns:a16="http://schemas.microsoft.com/office/drawing/2014/main" id="{1D14CF6D-8796-C06A-B8DA-68DF54C2ECE9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1616;p41">
              <a:extLst>
                <a:ext uri="{FF2B5EF4-FFF2-40B4-BE49-F238E27FC236}">
                  <a16:creationId xmlns:a16="http://schemas.microsoft.com/office/drawing/2014/main" id="{64D986E6-68A2-0513-BC88-22B6C9AC8086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1617;p41">
              <a:extLst>
                <a:ext uri="{FF2B5EF4-FFF2-40B4-BE49-F238E27FC236}">
                  <a16:creationId xmlns:a16="http://schemas.microsoft.com/office/drawing/2014/main" id="{647D924E-770E-4B18-6D39-6E387969804E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1618;p41">
              <a:extLst>
                <a:ext uri="{FF2B5EF4-FFF2-40B4-BE49-F238E27FC236}">
                  <a16:creationId xmlns:a16="http://schemas.microsoft.com/office/drawing/2014/main" id="{89798C45-A74E-45A6-AE07-EC503CD53686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1619;p41">
              <a:extLst>
                <a:ext uri="{FF2B5EF4-FFF2-40B4-BE49-F238E27FC236}">
                  <a16:creationId xmlns:a16="http://schemas.microsoft.com/office/drawing/2014/main" id="{6A90C940-B358-E026-5148-3537BDD9E065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1620;p41">
              <a:extLst>
                <a:ext uri="{FF2B5EF4-FFF2-40B4-BE49-F238E27FC236}">
                  <a16:creationId xmlns:a16="http://schemas.microsoft.com/office/drawing/2014/main" id="{3E4361C6-9076-81FA-75F7-BF06E4ED6184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1621;p41">
              <a:extLst>
                <a:ext uri="{FF2B5EF4-FFF2-40B4-BE49-F238E27FC236}">
                  <a16:creationId xmlns:a16="http://schemas.microsoft.com/office/drawing/2014/main" id="{6C61D6EC-1F88-F8FC-82A5-3D79C45F54D0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69"/>
          <p:cNvGrpSpPr/>
          <p:nvPr/>
        </p:nvGrpSpPr>
        <p:grpSpPr>
          <a:xfrm>
            <a:off x="4660628" y="1151084"/>
            <a:ext cx="1727475" cy="3187035"/>
            <a:chOff x="2637225" y="710650"/>
            <a:chExt cx="2322500" cy="4284225"/>
          </a:xfrm>
        </p:grpSpPr>
        <p:sp>
          <p:nvSpPr>
            <p:cNvPr id="2756" name="Google Shape;2756;p69"/>
            <p:cNvSpPr/>
            <p:nvPr/>
          </p:nvSpPr>
          <p:spPr>
            <a:xfrm>
              <a:off x="2871850" y="710650"/>
              <a:ext cx="1769850" cy="857125"/>
            </a:xfrm>
            <a:custGeom>
              <a:avLst/>
              <a:gdLst/>
              <a:ahLst/>
              <a:cxnLst/>
              <a:rect l="l" t="t" r="r" b="b"/>
              <a:pathLst>
                <a:path w="70794" h="34285" extrusionOk="0">
                  <a:moveTo>
                    <a:pt x="36292" y="0"/>
                  </a:moveTo>
                  <a:cubicBezTo>
                    <a:pt x="18743" y="0"/>
                    <a:pt x="10850" y="2360"/>
                    <a:pt x="9656" y="4123"/>
                  </a:cubicBezTo>
                  <a:cubicBezTo>
                    <a:pt x="8463" y="5886"/>
                    <a:pt x="6781" y="22025"/>
                    <a:pt x="6537" y="25713"/>
                  </a:cubicBezTo>
                  <a:cubicBezTo>
                    <a:pt x="6293" y="29402"/>
                    <a:pt x="0" y="34285"/>
                    <a:pt x="0" y="34285"/>
                  </a:cubicBezTo>
                  <a:lnTo>
                    <a:pt x="70793" y="34285"/>
                  </a:lnTo>
                  <a:cubicBezTo>
                    <a:pt x="70793" y="34285"/>
                    <a:pt x="66318" y="31518"/>
                    <a:pt x="64718" y="27232"/>
                  </a:cubicBezTo>
                  <a:cubicBezTo>
                    <a:pt x="63036" y="22703"/>
                    <a:pt x="62792" y="6564"/>
                    <a:pt x="60920" y="4123"/>
                  </a:cubicBezTo>
                  <a:cubicBezTo>
                    <a:pt x="59754" y="2577"/>
                    <a:pt x="53868" y="0"/>
                    <a:pt x="3629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2871850" y="4137725"/>
              <a:ext cx="1769850" cy="857150"/>
            </a:xfrm>
            <a:custGeom>
              <a:avLst/>
              <a:gdLst/>
              <a:ahLst/>
              <a:cxnLst/>
              <a:rect l="l" t="t" r="r" b="b"/>
              <a:pathLst>
                <a:path w="70794" h="34286" extrusionOk="0">
                  <a:moveTo>
                    <a:pt x="0" y="1"/>
                  </a:moveTo>
                  <a:cubicBezTo>
                    <a:pt x="0" y="1"/>
                    <a:pt x="6293" y="4883"/>
                    <a:pt x="6537" y="8572"/>
                  </a:cubicBezTo>
                  <a:cubicBezTo>
                    <a:pt x="6781" y="12288"/>
                    <a:pt x="8463" y="28426"/>
                    <a:pt x="9656" y="30190"/>
                  </a:cubicBezTo>
                  <a:cubicBezTo>
                    <a:pt x="10850" y="31953"/>
                    <a:pt x="18743" y="34285"/>
                    <a:pt x="36292" y="34285"/>
                  </a:cubicBezTo>
                  <a:cubicBezTo>
                    <a:pt x="53868" y="34285"/>
                    <a:pt x="59754" y="31708"/>
                    <a:pt x="60920" y="30190"/>
                  </a:cubicBezTo>
                  <a:cubicBezTo>
                    <a:pt x="62792" y="27748"/>
                    <a:pt x="63036" y="11610"/>
                    <a:pt x="64718" y="7053"/>
                  </a:cubicBezTo>
                  <a:cubicBezTo>
                    <a:pt x="66318" y="2794"/>
                    <a:pt x="70793" y="1"/>
                    <a:pt x="7079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2637225" y="1529775"/>
              <a:ext cx="2322500" cy="2645950"/>
            </a:xfrm>
            <a:custGeom>
              <a:avLst/>
              <a:gdLst/>
              <a:ahLst/>
              <a:cxnLst/>
              <a:rect l="l" t="t" r="r" b="b"/>
              <a:pathLst>
                <a:path w="92900" h="105838" extrusionOk="0">
                  <a:moveTo>
                    <a:pt x="73099" y="4340"/>
                  </a:moveTo>
                  <a:cubicBezTo>
                    <a:pt x="80043" y="4340"/>
                    <a:pt x="85712" y="9982"/>
                    <a:pt x="85712" y="16953"/>
                  </a:cubicBezTo>
                  <a:lnTo>
                    <a:pt x="85712" y="88885"/>
                  </a:lnTo>
                  <a:lnTo>
                    <a:pt x="85685" y="88885"/>
                  </a:lnTo>
                  <a:cubicBezTo>
                    <a:pt x="85685" y="95856"/>
                    <a:pt x="80043" y="101498"/>
                    <a:pt x="73099" y="101498"/>
                  </a:cubicBezTo>
                  <a:lnTo>
                    <a:pt x="16437" y="101498"/>
                  </a:lnTo>
                  <a:cubicBezTo>
                    <a:pt x="9494" y="101498"/>
                    <a:pt x="3825" y="95883"/>
                    <a:pt x="3825" y="88885"/>
                  </a:cubicBezTo>
                  <a:lnTo>
                    <a:pt x="3825" y="16953"/>
                  </a:lnTo>
                  <a:cubicBezTo>
                    <a:pt x="3825" y="10009"/>
                    <a:pt x="9439" y="4340"/>
                    <a:pt x="16437" y="4340"/>
                  </a:cubicBezTo>
                  <a:close/>
                  <a:moveTo>
                    <a:pt x="16709" y="1"/>
                  </a:moveTo>
                  <a:cubicBezTo>
                    <a:pt x="7486" y="1"/>
                    <a:pt x="0" y="7487"/>
                    <a:pt x="0" y="16709"/>
                  </a:cubicBezTo>
                  <a:lnTo>
                    <a:pt x="0" y="89129"/>
                  </a:lnTo>
                  <a:cubicBezTo>
                    <a:pt x="0" y="98351"/>
                    <a:pt x="7486" y="105838"/>
                    <a:pt x="16709" y="105838"/>
                  </a:cubicBezTo>
                  <a:lnTo>
                    <a:pt x="72828" y="105838"/>
                  </a:lnTo>
                  <a:cubicBezTo>
                    <a:pt x="82050" y="105838"/>
                    <a:pt x="89536" y="98351"/>
                    <a:pt x="89536" y="89129"/>
                  </a:cubicBezTo>
                  <a:lnTo>
                    <a:pt x="89536" y="83406"/>
                  </a:lnTo>
                  <a:cubicBezTo>
                    <a:pt x="90648" y="83298"/>
                    <a:pt x="91489" y="82348"/>
                    <a:pt x="91489" y="81236"/>
                  </a:cubicBezTo>
                  <a:lnTo>
                    <a:pt x="91489" y="57666"/>
                  </a:lnTo>
                  <a:cubicBezTo>
                    <a:pt x="91489" y="56554"/>
                    <a:pt x="90621" y="55604"/>
                    <a:pt x="89536" y="55496"/>
                  </a:cubicBezTo>
                  <a:lnTo>
                    <a:pt x="89536" y="42965"/>
                  </a:lnTo>
                  <a:cubicBezTo>
                    <a:pt x="91462" y="42558"/>
                    <a:pt x="92900" y="40849"/>
                    <a:pt x="92900" y="38788"/>
                  </a:cubicBezTo>
                  <a:lnTo>
                    <a:pt x="92900" y="28752"/>
                  </a:lnTo>
                  <a:cubicBezTo>
                    <a:pt x="92900" y="26745"/>
                    <a:pt x="91435" y="25063"/>
                    <a:pt x="89536" y="24656"/>
                  </a:cubicBezTo>
                  <a:lnTo>
                    <a:pt x="89536" y="16709"/>
                  </a:lnTo>
                  <a:cubicBezTo>
                    <a:pt x="89536" y="7487"/>
                    <a:pt x="82050" y="1"/>
                    <a:pt x="72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1">
            <a:extLst>
              <a:ext uri="{FF2B5EF4-FFF2-40B4-BE49-F238E27FC236}">
                <a16:creationId xmlns:a16="http://schemas.microsoft.com/office/drawing/2014/main" id="{1ECE2B46-F3C5-3069-917E-54DD36CC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814762" y="1877352"/>
            <a:ext cx="1399922" cy="1715512"/>
          </a:xfrm>
          <a:prstGeom prst="roundRect">
            <a:avLst>
              <a:gd name="adj" fmla="val 16667"/>
            </a:avLst>
          </a:prstGeom>
          <a:ln w="57150">
            <a:solidFill>
              <a:schemeClr val="accent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71"/>
          <p:cNvSpPr txBox="1">
            <a:spLocks noGrp="1"/>
          </p:cNvSpPr>
          <p:nvPr>
            <p:ph type="ctrTitle"/>
          </p:nvPr>
        </p:nvSpPr>
        <p:spPr>
          <a:xfrm>
            <a:off x="2218844" y="99985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825" name="Google Shape;2825;p71"/>
          <p:cNvGrpSpPr/>
          <p:nvPr/>
        </p:nvGrpSpPr>
        <p:grpSpPr>
          <a:xfrm rot="-8545069" flipH="1">
            <a:off x="6428795" y="3100307"/>
            <a:ext cx="2599759" cy="1169230"/>
            <a:chOff x="6745275" y="2490025"/>
            <a:chExt cx="2593800" cy="1166550"/>
          </a:xfrm>
        </p:grpSpPr>
        <p:sp>
          <p:nvSpPr>
            <p:cNvPr id="2826" name="Google Shape;2826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extrusionOk="0">
                  <a:moveTo>
                    <a:pt x="70569" y="1"/>
                  </a:moveTo>
                  <a:cubicBezTo>
                    <a:pt x="69413" y="2211"/>
                    <a:pt x="66579" y="3800"/>
                    <a:pt x="63855" y="3800"/>
                  </a:cubicBezTo>
                  <a:cubicBezTo>
                    <a:pt x="63659" y="3800"/>
                    <a:pt x="63464" y="3792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0942" y="6904"/>
                    <a:pt x="62033" y="6597"/>
                    <a:pt x="63125" y="6597"/>
                  </a:cubicBezTo>
                  <a:cubicBezTo>
                    <a:pt x="64123" y="6597"/>
                    <a:pt x="65122" y="6853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9076525" y="2795125"/>
              <a:ext cx="262550" cy="331325"/>
            </a:xfrm>
            <a:custGeom>
              <a:avLst/>
              <a:gdLst/>
              <a:ahLst/>
              <a:cxnLst/>
              <a:rect l="l" t="t" r="r" b="b"/>
              <a:pathLst>
                <a:path w="10502" h="13253" extrusionOk="0">
                  <a:moveTo>
                    <a:pt x="7703" y="0"/>
                  </a:move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1043" y="13117"/>
                    <a:pt x="1584" y="13252"/>
                    <a:pt x="2118" y="13252"/>
                  </a:cubicBezTo>
                  <a:cubicBezTo>
                    <a:pt x="3161" y="13252"/>
                    <a:pt x="4180" y="12737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lnTo>
                    <a:pt x="7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extrusionOk="0">
                  <a:moveTo>
                    <a:pt x="7335" y="1"/>
                  </a:move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lnTo>
                    <a:pt x="73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8188900" y="2504850"/>
              <a:ext cx="320600" cy="124225"/>
            </a:xfrm>
            <a:custGeom>
              <a:avLst/>
              <a:gdLst/>
              <a:ahLst/>
              <a:cxnLst/>
              <a:rect l="l" t="t" r="r" b="b"/>
              <a:pathLst>
                <a:path w="12824" h="4969" extrusionOk="0">
                  <a:moveTo>
                    <a:pt x="7337" y="1"/>
                  </a:moveTo>
                  <a:cubicBezTo>
                    <a:pt x="4901" y="1"/>
                    <a:pt x="2488" y="720"/>
                    <a:pt x="417" y="2110"/>
                  </a:cubicBezTo>
                  <a:lnTo>
                    <a:pt x="1" y="2396"/>
                  </a:lnTo>
                  <a:cubicBezTo>
                    <a:pt x="1096" y="3765"/>
                    <a:pt x="3120" y="4742"/>
                    <a:pt x="5537" y="4944"/>
                  </a:cubicBezTo>
                  <a:cubicBezTo>
                    <a:pt x="5730" y="4961"/>
                    <a:pt x="5925" y="4969"/>
                    <a:pt x="6120" y="4969"/>
                  </a:cubicBezTo>
                  <a:cubicBezTo>
                    <a:pt x="8834" y="4969"/>
                    <a:pt x="11668" y="3380"/>
                    <a:pt x="12824" y="1170"/>
                  </a:cubicBezTo>
                  <a:lnTo>
                    <a:pt x="11383" y="682"/>
                  </a:lnTo>
                  <a:cubicBezTo>
                    <a:pt x="10065" y="225"/>
                    <a:pt x="8698" y="1"/>
                    <a:pt x="7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fill="none" extrusionOk="0">
                  <a:moveTo>
                    <a:pt x="95941" y="15467"/>
                  </a:move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ubicBezTo>
                    <a:pt x="69330" y="2370"/>
                    <a:pt x="66163" y="4025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1818" y="6347"/>
                    <a:pt x="64139" y="6287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9076525" y="2795125"/>
              <a:ext cx="262550" cy="341725"/>
            </a:xfrm>
            <a:custGeom>
              <a:avLst/>
              <a:gdLst/>
              <a:ahLst/>
              <a:cxnLst/>
              <a:rect l="l" t="t" r="r" b="b"/>
              <a:pathLst>
                <a:path w="10502" h="13669" fill="none" extrusionOk="0">
                  <a:moveTo>
                    <a:pt x="7739" y="12"/>
                  </a:moveTo>
                  <a:lnTo>
                    <a:pt x="7703" y="0"/>
                  </a:ln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2012" y="13669"/>
                    <a:pt x="3870" y="13216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fill="none" extrusionOk="0">
                  <a:moveTo>
                    <a:pt x="9335" y="679"/>
                  </a:moveTo>
                  <a:lnTo>
                    <a:pt x="7335" y="1"/>
                  </a:ln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8188900" y="2490025"/>
              <a:ext cx="320600" cy="144675"/>
            </a:xfrm>
            <a:custGeom>
              <a:avLst/>
              <a:gdLst/>
              <a:ahLst/>
              <a:cxnLst/>
              <a:rect l="l" t="t" r="r" b="b"/>
              <a:pathLst>
                <a:path w="12824" h="5787" fill="none" extrusionOk="0">
                  <a:moveTo>
                    <a:pt x="5537" y="5537"/>
                  </a:moveTo>
                  <a:cubicBezTo>
                    <a:pt x="8418" y="5787"/>
                    <a:pt x="11585" y="4132"/>
                    <a:pt x="12824" y="1763"/>
                  </a:cubicBezTo>
                  <a:lnTo>
                    <a:pt x="11383" y="1275"/>
                  </a:lnTo>
                  <a:cubicBezTo>
                    <a:pt x="7704" y="1"/>
                    <a:pt x="3644" y="536"/>
                    <a:pt x="417" y="2703"/>
                  </a:cubicBezTo>
                  <a:lnTo>
                    <a:pt x="1" y="2989"/>
                  </a:lnTo>
                  <a:cubicBezTo>
                    <a:pt x="1096" y="4358"/>
                    <a:pt x="3120" y="5335"/>
                    <a:pt x="5537" y="55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3808;p73">
            <a:extLst>
              <a:ext uri="{FF2B5EF4-FFF2-40B4-BE49-F238E27FC236}">
                <a16:creationId xmlns:a16="http://schemas.microsoft.com/office/drawing/2014/main" id="{B2B3D593-C4C7-4DF3-A641-E893A23FF935}"/>
              </a:ext>
            </a:extLst>
          </p:cNvPr>
          <p:cNvGrpSpPr/>
          <p:nvPr/>
        </p:nvGrpSpPr>
        <p:grpSpPr>
          <a:xfrm>
            <a:off x="7163774" y="1806423"/>
            <a:ext cx="1537198" cy="1155825"/>
            <a:chOff x="6286525" y="964350"/>
            <a:chExt cx="1598750" cy="1218325"/>
          </a:xfrm>
        </p:grpSpPr>
        <p:sp>
          <p:nvSpPr>
            <p:cNvPr id="79" name="Google Shape;3809;p73">
              <a:extLst>
                <a:ext uri="{FF2B5EF4-FFF2-40B4-BE49-F238E27FC236}">
                  <a16:creationId xmlns:a16="http://schemas.microsoft.com/office/drawing/2014/main" id="{047F7766-60AF-4E7E-9BE4-37A2CA37D1CA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extrusionOk="0">
                  <a:moveTo>
                    <a:pt x="12562" y="1"/>
                  </a:moveTo>
                  <a:cubicBezTo>
                    <a:pt x="5621" y="1"/>
                    <a:pt x="1" y="5632"/>
                    <a:pt x="1" y="12574"/>
                  </a:cubicBezTo>
                  <a:cubicBezTo>
                    <a:pt x="1" y="19515"/>
                    <a:pt x="5621" y="25135"/>
                    <a:pt x="12562" y="25135"/>
                  </a:cubicBezTo>
                  <a:cubicBezTo>
                    <a:pt x="19503" y="25135"/>
                    <a:pt x="25135" y="19515"/>
                    <a:pt x="25135" y="12574"/>
                  </a:cubicBezTo>
                  <a:cubicBezTo>
                    <a:pt x="25135" y="5632"/>
                    <a:pt x="19503" y="1"/>
                    <a:pt x="12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10;p73">
              <a:extLst>
                <a:ext uri="{FF2B5EF4-FFF2-40B4-BE49-F238E27FC236}">
                  <a16:creationId xmlns:a16="http://schemas.microsoft.com/office/drawing/2014/main" id="{458728FC-68B4-499D-BA2A-FDBC0B3AE8A6}"/>
                </a:ext>
              </a:extLst>
            </p:cNvPr>
            <p:cNvSpPr/>
            <p:nvPr/>
          </p:nvSpPr>
          <p:spPr>
            <a:xfrm>
              <a:off x="7203325" y="966450"/>
              <a:ext cx="533400" cy="639075"/>
            </a:xfrm>
            <a:custGeom>
              <a:avLst/>
              <a:gdLst/>
              <a:ahLst/>
              <a:cxnLst/>
              <a:rect l="l" t="t" r="r" b="b"/>
              <a:pathLst>
                <a:path w="21336" h="25563" extrusionOk="0">
                  <a:moveTo>
                    <a:pt x="18538" y="0"/>
                  </a:moveTo>
                  <a:lnTo>
                    <a:pt x="0" y="24563"/>
                  </a:lnTo>
                  <a:cubicBezTo>
                    <a:pt x="714" y="24836"/>
                    <a:pt x="1393" y="25170"/>
                    <a:pt x="2048" y="25563"/>
                  </a:cubicBezTo>
                  <a:lnTo>
                    <a:pt x="21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1;p73">
              <a:extLst>
                <a:ext uri="{FF2B5EF4-FFF2-40B4-BE49-F238E27FC236}">
                  <a16:creationId xmlns:a16="http://schemas.microsoft.com/office/drawing/2014/main" id="{6C519CDA-1181-4ED9-9091-208F328B8ACD}"/>
                </a:ext>
              </a:extLst>
            </p:cNvPr>
            <p:cNvSpPr/>
            <p:nvPr/>
          </p:nvSpPr>
          <p:spPr>
            <a:xfrm>
              <a:off x="7254500" y="966450"/>
              <a:ext cx="555750" cy="674200"/>
            </a:xfrm>
            <a:custGeom>
              <a:avLst/>
              <a:gdLst/>
              <a:ahLst/>
              <a:cxnLst/>
              <a:rect l="l" t="t" r="r" b="b"/>
              <a:pathLst>
                <a:path w="22230" h="26968" extrusionOk="0">
                  <a:moveTo>
                    <a:pt x="19289" y="0"/>
                  </a:moveTo>
                  <a:lnTo>
                    <a:pt x="1" y="25563"/>
                  </a:lnTo>
                  <a:cubicBezTo>
                    <a:pt x="680" y="25968"/>
                    <a:pt x="1311" y="26432"/>
                    <a:pt x="1894" y="26968"/>
                  </a:cubicBezTo>
                  <a:lnTo>
                    <a:pt x="22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2;p73">
              <a:extLst>
                <a:ext uri="{FF2B5EF4-FFF2-40B4-BE49-F238E27FC236}">
                  <a16:creationId xmlns:a16="http://schemas.microsoft.com/office/drawing/2014/main" id="{BD78E351-ABCE-4264-9F1D-E399A9AA582F}"/>
                </a:ext>
              </a:extLst>
            </p:cNvPr>
            <p:cNvSpPr/>
            <p:nvPr/>
          </p:nvSpPr>
          <p:spPr>
            <a:xfrm>
              <a:off x="7301825" y="966450"/>
              <a:ext cx="583450" cy="719750"/>
            </a:xfrm>
            <a:custGeom>
              <a:avLst/>
              <a:gdLst/>
              <a:ahLst/>
              <a:cxnLst/>
              <a:rect l="l" t="t" r="r" b="b"/>
              <a:pathLst>
                <a:path w="23338" h="28790" extrusionOk="0">
                  <a:moveTo>
                    <a:pt x="20337" y="0"/>
                  </a:moveTo>
                  <a:lnTo>
                    <a:pt x="1" y="26968"/>
                  </a:lnTo>
                  <a:cubicBezTo>
                    <a:pt x="596" y="27515"/>
                    <a:pt x="1144" y="28123"/>
                    <a:pt x="1620" y="28789"/>
                  </a:cubicBezTo>
                  <a:lnTo>
                    <a:pt x="23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3;p73">
              <a:extLst>
                <a:ext uri="{FF2B5EF4-FFF2-40B4-BE49-F238E27FC236}">
                  <a16:creationId xmlns:a16="http://schemas.microsoft.com/office/drawing/2014/main" id="{D066F9ED-BF0E-419F-B523-84122E90DA5A}"/>
                </a:ext>
              </a:extLst>
            </p:cNvPr>
            <p:cNvSpPr/>
            <p:nvPr/>
          </p:nvSpPr>
          <p:spPr>
            <a:xfrm>
              <a:off x="6438050" y="966450"/>
              <a:ext cx="532225" cy="637900"/>
            </a:xfrm>
            <a:custGeom>
              <a:avLst/>
              <a:gdLst/>
              <a:ahLst/>
              <a:cxnLst/>
              <a:rect l="l" t="t" r="r" b="b"/>
              <a:pathLst>
                <a:path w="21289" h="25516" extrusionOk="0">
                  <a:moveTo>
                    <a:pt x="0" y="0"/>
                  </a:moveTo>
                  <a:lnTo>
                    <a:pt x="19241" y="25515"/>
                  </a:lnTo>
                  <a:cubicBezTo>
                    <a:pt x="19895" y="25110"/>
                    <a:pt x="20574" y="24777"/>
                    <a:pt x="21288" y="24515"/>
                  </a:cubicBezTo>
                  <a:lnTo>
                    <a:pt x="27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4;p73">
              <a:extLst>
                <a:ext uri="{FF2B5EF4-FFF2-40B4-BE49-F238E27FC236}">
                  <a16:creationId xmlns:a16="http://schemas.microsoft.com/office/drawing/2014/main" id="{B59865A9-B519-44FE-BF7E-5C578A302564}"/>
                </a:ext>
              </a:extLst>
            </p:cNvPr>
            <p:cNvSpPr/>
            <p:nvPr/>
          </p:nvSpPr>
          <p:spPr>
            <a:xfrm>
              <a:off x="6364225" y="9664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extrusionOk="0">
                  <a:moveTo>
                    <a:pt x="0" y="0"/>
                  </a:moveTo>
                  <a:lnTo>
                    <a:pt x="20312" y="26920"/>
                  </a:lnTo>
                  <a:cubicBezTo>
                    <a:pt x="20896" y="26384"/>
                    <a:pt x="21527" y="25920"/>
                    <a:pt x="22194" y="25515"/>
                  </a:cubicBezTo>
                  <a:lnTo>
                    <a:pt x="2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5;p73">
              <a:extLst>
                <a:ext uri="{FF2B5EF4-FFF2-40B4-BE49-F238E27FC236}">
                  <a16:creationId xmlns:a16="http://schemas.microsoft.com/office/drawing/2014/main" id="{797B35EB-3963-4A95-9494-55A9E21E2736}"/>
                </a:ext>
              </a:extLst>
            </p:cNvPr>
            <p:cNvSpPr/>
            <p:nvPr/>
          </p:nvSpPr>
          <p:spPr>
            <a:xfrm>
              <a:off x="6289500" y="966450"/>
              <a:ext cx="582850" cy="719150"/>
            </a:xfrm>
            <a:custGeom>
              <a:avLst/>
              <a:gdLst/>
              <a:ahLst/>
              <a:cxnLst/>
              <a:rect l="l" t="t" r="r" b="b"/>
              <a:pathLst>
                <a:path w="23314" h="28766" extrusionOk="0">
                  <a:moveTo>
                    <a:pt x="1" y="0"/>
                  </a:moveTo>
                  <a:lnTo>
                    <a:pt x="21706" y="28765"/>
                  </a:lnTo>
                  <a:cubicBezTo>
                    <a:pt x="22170" y="28099"/>
                    <a:pt x="22706" y="27480"/>
                    <a:pt x="23313" y="26920"/>
                  </a:cubicBezTo>
                  <a:lnTo>
                    <a:pt x="29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16;p73">
              <a:extLst>
                <a:ext uri="{FF2B5EF4-FFF2-40B4-BE49-F238E27FC236}">
                  <a16:creationId xmlns:a16="http://schemas.microsoft.com/office/drawing/2014/main" id="{40193910-27EF-4A4B-8F92-DF5BBD56591C}"/>
                </a:ext>
              </a:extLst>
            </p:cNvPr>
            <p:cNvSpPr/>
            <p:nvPr/>
          </p:nvSpPr>
          <p:spPr>
            <a:xfrm>
              <a:off x="7200625" y="964350"/>
              <a:ext cx="533425" cy="638800"/>
            </a:xfrm>
            <a:custGeom>
              <a:avLst/>
              <a:gdLst/>
              <a:ahLst/>
              <a:cxnLst/>
              <a:rect l="l" t="t" r="r" b="b"/>
              <a:pathLst>
                <a:path w="21337" h="25552" fill="none" extrusionOk="0">
                  <a:moveTo>
                    <a:pt x="21337" y="1"/>
                  </a:moveTo>
                  <a:lnTo>
                    <a:pt x="18539" y="1"/>
                  </a:lnTo>
                  <a:lnTo>
                    <a:pt x="1" y="24563"/>
                  </a:lnTo>
                  <a:cubicBezTo>
                    <a:pt x="715" y="24837"/>
                    <a:pt x="1394" y="25159"/>
                    <a:pt x="2049" y="255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17;p73">
              <a:extLst>
                <a:ext uri="{FF2B5EF4-FFF2-40B4-BE49-F238E27FC236}">
                  <a16:creationId xmlns:a16="http://schemas.microsoft.com/office/drawing/2014/main" id="{8ACB1FA2-A605-4762-88D1-42A3FB75374C}"/>
                </a:ext>
              </a:extLst>
            </p:cNvPr>
            <p:cNvSpPr/>
            <p:nvPr/>
          </p:nvSpPr>
          <p:spPr>
            <a:xfrm>
              <a:off x="7251825" y="964350"/>
              <a:ext cx="555750" cy="673925"/>
            </a:xfrm>
            <a:custGeom>
              <a:avLst/>
              <a:gdLst/>
              <a:ahLst/>
              <a:cxnLst/>
              <a:rect l="l" t="t" r="r" b="b"/>
              <a:pathLst>
                <a:path w="22230" h="26957" fill="none" extrusionOk="0">
                  <a:moveTo>
                    <a:pt x="1882" y="26956"/>
                  </a:moveTo>
                  <a:lnTo>
                    <a:pt x="22230" y="1"/>
                  </a:lnTo>
                  <a:lnTo>
                    <a:pt x="19289" y="1"/>
                  </a:lnTo>
                  <a:lnTo>
                    <a:pt x="1" y="25563"/>
                  </a:lnTo>
                  <a:cubicBezTo>
                    <a:pt x="667" y="25968"/>
                    <a:pt x="1299" y="26433"/>
                    <a:pt x="1882" y="269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18;p73">
              <a:extLst>
                <a:ext uri="{FF2B5EF4-FFF2-40B4-BE49-F238E27FC236}">
                  <a16:creationId xmlns:a16="http://schemas.microsoft.com/office/drawing/2014/main" id="{2240F4A5-EF39-487B-9C2C-694530B9E9BF}"/>
                </a:ext>
              </a:extLst>
            </p:cNvPr>
            <p:cNvSpPr/>
            <p:nvPr/>
          </p:nvSpPr>
          <p:spPr>
            <a:xfrm>
              <a:off x="7298850" y="964350"/>
              <a:ext cx="583750" cy="719475"/>
            </a:xfrm>
            <a:custGeom>
              <a:avLst/>
              <a:gdLst/>
              <a:ahLst/>
              <a:cxnLst/>
              <a:rect l="l" t="t" r="r" b="b"/>
              <a:pathLst>
                <a:path w="23350" h="28779" fill="none" extrusionOk="0">
                  <a:moveTo>
                    <a:pt x="1632" y="28778"/>
                  </a:moveTo>
                  <a:lnTo>
                    <a:pt x="23349" y="1"/>
                  </a:lnTo>
                  <a:lnTo>
                    <a:pt x="20349" y="1"/>
                  </a:lnTo>
                  <a:lnTo>
                    <a:pt x="1" y="26968"/>
                  </a:lnTo>
                  <a:cubicBezTo>
                    <a:pt x="608" y="27504"/>
                    <a:pt x="1156" y="28111"/>
                    <a:pt x="1632" y="287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19;p73">
              <a:extLst>
                <a:ext uri="{FF2B5EF4-FFF2-40B4-BE49-F238E27FC236}">
                  <a16:creationId xmlns:a16="http://schemas.microsoft.com/office/drawing/2014/main" id="{D8CCAF60-DA5A-4EE3-987C-C575BD018B3D}"/>
                </a:ext>
              </a:extLst>
            </p:cNvPr>
            <p:cNvSpPr/>
            <p:nvPr/>
          </p:nvSpPr>
          <p:spPr>
            <a:xfrm>
              <a:off x="6435350" y="964350"/>
              <a:ext cx="532250" cy="637600"/>
            </a:xfrm>
            <a:custGeom>
              <a:avLst/>
              <a:gdLst/>
              <a:ahLst/>
              <a:cxnLst/>
              <a:rect l="l" t="t" r="r" b="b"/>
              <a:pathLst>
                <a:path w="21290" h="25504" fill="none" extrusionOk="0">
                  <a:moveTo>
                    <a:pt x="21289" y="24504"/>
                  </a:moveTo>
                  <a:lnTo>
                    <a:pt x="2787" y="1"/>
                  </a:lnTo>
                  <a:lnTo>
                    <a:pt x="1" y="1"/>
                  </a:lnTo>
                  <a:lnTo>
                    <a:pt x="19241" y="25504"/>
                  </a:lnTo>
                  <a:cubicBezTo>
                    <a:pt x="19884" y="25111"/>
                    <a:pt x="20575" y="24778"/>
                    <a:pt x="21289" y="24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20;p73">
              <a:extLst>
                <a:ext uri="{FF2B5EF4-FFF2-40B4-BE49-F238E27FC236}">
                  <a16:creationId xmlns:a16="http://schemas.microsoft.com/office/drawing/2014/main" id="{8AF9691B-B09B-4BD1-87A5-35094E74855D}"/>
                </a:ext>
              </a:extLst>
            </p:cNvPr>
            <p:cNvSpPr/>
            <p:nvPr/>
          </p:nvSpPr>
          <p:spPr>
            <a:xfrm>
              <a:off x="6361550" y="9643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fill="none" extrusionOk="0">
                  <a:moveTo>
                    <a:pt x="22193" y="25504"/>
                  </a:moveTo>
                  <a:lnTo>
                    <a:pt x="2953" y="1"/>
                  </a:lnTo>
                  <a:lnTo>
                    <a:pt x="0" y="1"/>
                  </a:lnTo>
                  <a:lnTo>
                    <a:pt x="20324" y="26921"/>
                  </a:lnTo>
                  <a:cubicBezTo>
                    <a:pt x="20896" y="26385"/>
                    <a:pt x="21515" y="25909"/>
                    <a:pt x="22193" y="25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1;p73">
              <a:extLst>
                <a:ext uri="{FF2B5EF4-FFF2-40B4-BE49-F238E27FC236}">
                  <a16:creationId xmlns:a16="http://schemas.microsoft.com/office/drawing/2014/main" id="{32A817C2-2C37-4CA0-889C-FDA8713951EA}"/>
                </a:ext>
              </a:extLst>
            </p:cNvPr>
            <p:cNvSpPr/>
            <p:nvPr/>
          </p:nvSpPr>
          <p:spPr>
            <a:xfrm>
              <a:off x="6286525" y="964350"/>
              <a:ext cx="583150" cy="719175"/>
            </a:xfrm>
            <a:custGeom>
              <a:avLst/>
              <a:gdLst/>
              <a:ahLst/>
              <a:cxnLst/>
              <a:rect l="l" t="t" r="r" b="b"/>
              <a:pathLst>
                <a:path w="23326" h="28767" fill="none" extrusionOk="0">
                  <a:moveTo>
                    <a:pt x="23325" y="26921"/>
                  </a:moveTo>
                  <a:lnTo>
                    <a:pt x="3001" y="1"/>
                  </a:lnTo>
                  <a:lnTo>
                    <a:pt x="1" y="1"/>
                  </a:lnTo>
                  <a:lnTo>
                    <a:pt x="21718" y="28766"/>
                  </a:lnTo>
                  <a:cubicBezTo>
                    <a:pt x="22182" y="28088"/>
                    <a:pt x="22718" y="27468"/>
                    <a:pt x="23325" y="269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2;p73">
              <a:extLst>
                <a:ext uri="{FF2B5EF4-FFF2-40B4-BE49-F238E27FC236}">
                  <a16:creationId xmlns:a16="http://schemas.microsoft.com/office/drawing/2014/main" id="{D46AE8B3-41F6-49FB-87CD-30F3EE089267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fill="none" extrusionOk="0">
                  <a:moveTo>
                    <a:pt x="25135" y="12574"/>
                  </a:moveTo>
                  <a:cubicBezTo>
                    <a:pt x="25135" y="19515"/>
                    <a:pt x="19503" y="25135"/>
                    <a:pt x="12562" y="25135"/>
                  </a:cubicBezTo>
                  <a:cubicBezTo>
                    <a:pt x="5621" y="25135"/>
                    <a:pt x="1" y="19515"/>
                    <a:pt x="1" y="12574"/>
                  </a:cubicBezTo>
                  <a:cubicBezTo>
                    <a:pt x="1" y="5632"/>
                    <a:pt x="5621" y="1"/>
                    <a:pt x="12562" y="1"/>
                  </a:cubicBezTo>
                  <a:cubicBezTo>
                    <a:pt x="19503" y="1"/>
                    <a:pt x="25135" y="5632"/>
                    <a:pt x="25135" y="125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3;p73">
              <a:extLst>
                <a:ext uri="{FF2B5EF4-FFF2-40B4-BE49-F238E27FC236}">
                  <a16:creationId xmlns:a16="http://schemas.microsoft.com/office/drawing/2014/main" id="{2E0DCCE6-2EDB-4DAF-A665-1F2062CAB634}"/>
                </a:ext>
              </a:extLst>
            </p:cNvPr>
            <p:cNvSpPr/>
            <p:nvPr/>
          </p:nvSpPr>
          <p:spPr>
            <a:xfrm>
              <a:off x="6833925" y="1619800"/>
              <a:ext cx="497400" cy="497400"/>
            </a:xfrm>
            <a:custGeom>
              <a:avLst/>
              <a:gdLst/>
              <a:ahLst/>
              <a:cxnLst/>
              <a:rect l="l" t="t" r="r" b="b"/>
              <a:pathLst>
                <a:path w="19896" h="19896" fill="none" extrusionOk="0">
                  <a:moveTo>
                    <a:pt x="19896" y="9954"/>
                  </a:moveTo>
                  <a:cubicBezTo>
                    <a:pt x="19896" y="15443"/>
                    <a:pt x="15443" y="19896"/>
                    <a:pt x="9942" y="19896"/>
                  </a:cubicBezTo>
                  <a:cubicBezTo>
                    <a:pt x="4453" y="19896"/>
                    <a:pt x="0" y="15443"/>
                    <a:pt x="0" y="9954"/>
                  </a:cubicBezTo>
                  <a:cubicBezTo>
                    <a:pt x="0" y="4453"/>
                    <a:pt x="4453" y="0"/>
                    <a:pt x="9942" y="0"/>
                  </a:cubicBezTo>
                  <a:cubicBezTo>
                    <a:pt x="15443" y="0"/>
                    <a:pt x="19896" y="4453"/>
                    <a:pt x="19896" y="99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4;p73">
              <a:extLst>
                <a:ext uri="{FF2B5EF4-FFF2-40B4-BE49-F238E27FC236}">
                  <a16:creationId xmlns:a16="http://schemas.microsoft.com/office/drawing/2014/main" id="{0835E95C-B980-40FE-8275-69A1E6143611}"/>
                </a:ext>
              </a:extLst>
            </p:cNvPr>
            <p:cNvSpPr/>
            <p:nvPr/>
          </p:nvSpPr>
          <p:spPr>
            <a:xfrm>
              <a:off x="7022050" y="1728425"/>
              <a:ext cx="120875" cy="280125"/>
            </a:xfrm>
            <a:custGeom>
              <a:avLst/>
              <a:gdLst/>
              <a:ahLst/>
              <a:cxnLst/>
              <a:rect l="l" t="t" r="r" b="b"/>
              <a:pathLst>
                <a:path w="4835" h="11205" extrusionOk="0">
                  <a:moveTo>
                    <a:pt x="0" y="1"/>
                  </a:moveTo>
                  <a:lnTo>
                    <a:pt x="0" y="2085"/>
                  </a:lnTo>
                  <a:lnTo>
                    <a:pt x="2250" y="2085"/>
                  </a:lnTo>
                  <a:lnTo>
                    <a:pt x="2250" y="11205"/>
                  </a:lnTo>
                  <a:lnTo>
                    <a:pt x="4834" y="11205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3625;p73">
            <a:extLst>
              <a:ext uri="{FF2B5EF4-FFF2-40B4-BE49-F238E27FC236}">
                <a16:creationId xmlns:a16="http://schemas.microsoft.com/office/drawing/2014/main" id="{60CD16B9-57C7-4370-84FE-9F5F32B343E9}"/>
              </a:ext>
            </a:extLst>
          </p:cNvPr>
          <p:cNvGrpSpPr/>
          <p:nvPr/>
        </p:nvGrpSpPr>
        <p:grpSpPr>
          <a:xfrm>
            <a:off x="802440" y="1582911"/>
            <a:ext cx="1787080" cy="3165821"/>
            <a:chOff x="3603993" y="2703186"/>
            <a:chExt cx="982926" cy="1801998"/>
          </a:xfrm>
        </p:grpSpPr>
        <p:sp>
          <p:nvSpPr>
            <p:cNvPr id="96" name="Google Shape;3626;p73">
              <a:extLst>
                <a:ext uri="{FF2B5EF4-FFF2-40B4-BE49-F238E27FC236}">
                  <a16:creationId xmlns:a16="http://schemas.microsoft.com/office/drawing/2014/main" id="{6DB49F29-24D1-4EDF-8B81-87D25AFB8B44}"/>
                </a:ext>
              </a:extLst>
            </p:cNvPr>
            <p:cNvSpPr/>
            <p:nvPr/>
          </p:nvSpPr>
          <p:spPr>
            <a:xfrm>
              <a:off x="3982490" y="3680660"/>
              <a:ext cx="279743" cy="125135"/>
            </a:xfrm>
            <a:custGeom>
              <a:avLst/>
              <a:gdLst/>
              <a:ahLst/>
              <a:cxnLst/>
              <a:rect l="l" t="t" r="r" b="b"/>
              <a:pathLst>
                <a:path w="13288" h="5944" extrusionOk="0">
                  <a:moveTo>
                    <a:pt x="9254" y="1"/>
                  </a:moveTo>
                  <a:cubicBezTo>
                    <a:pt x="7230" y="1"/>
                    <a:pt x="4621" y="1122"/>
                    <a:pt x="417" y="2490"/>
                  </a:cubicBezTo>
                  <a:cubicBezTo>
                    <a:pt x="0" y="3204"/>
                    <a:pt x="36" y="5204"/>
                    <a:pt x="667" y="5716"/>
                  </a:cubicBezTo>
                  <a:cubicBezTo>
                    <a:pt x="864" y="5880"/>
                    <a:pt x="1187" y="5944"/>
                    <a:pt x="1575" y="5944"/>
                  </a:cubicBezTo>
                  <a:cubicBezTo>
                    <a:pt x="2715" y="5944"/>
                    <a:pt x="4422" y="5393"/>
                    <a:pt x="5203" y="5180"/>
                  </a:cubicBezTo>
                  <a:cubicBezTo>
                    <a:pt x="6442" y="4847"/>
                    <a:pt x="7608" y="4347"/>
                    <a:pt x="8847" y="3990"/>
                  </a:cubicBezTo>
                  <a:cubicBezTo>
                    <a:pt x="9942" y="3680"/>
                    <a:pt x="11287" y="3609"/>
                    <a:pt x="12311" y="3144"/>
                  </a:cubicBezTo>
                  <a:cubicBezTo>
                    <a:pt x="12788" y="2930"/>
                    <a:pt x="13288" y="2644"/>
                    <a:pt x="13276" y="2406"/>
                  </a:cubicBezTo>
                  <a:cubicBezTo>
                    <a:pt x="13252" y="2192"/>
                    <a:pt x="12704" y="1561"/>
                    <a:pt x="12097" y="1049"/>
                  </a:cubicBezTo>
                  <a:cubicBezTo>
                    <a:pt x="11213" y="308"/>
                    <a:pt x="10314" y="1"/>
                    <a:pt x="9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627;p73">
              <a:extLst>
                <a:ext uri="{FF2B5EF4-FFF2-40B4-BE49-F238E27FC236}">
                  <a16:creationId xmlns:a16="http://schemas.microsoft.com/office/drawing/2014/main" id="{0C3C485D-D500-4DE3-8386-9219746A9714}"/>
                </a:ext>
              </a:extLst>
            </p:cNvPr>
            <p:cNvSpPr/>
            <p:nvPr/>
          </p:nvSpPr>
          <p:spPr>
            <a:xfrm>
              <a:off x="3981480" y="3679165"/>
              <a:ext cx="287279" cy="128040"/>
            </a:xfrm>
            <a:custGeom>
              <a:avLst/>
              <a:gdLst/>
              <a:ahLst/>
              <a:cxnLst/>
              <a:rect l="l" t="t" r="r" b="b"/>
              <a:pathLst>
                <a:path w="13646" h="6082" extrusionOk="0">
                  <a:moveTo>
                    <a:pt x="9226" y="145"/>
                  </a:moveTo>
                  <a:cubicBezTo>
                    <a:pt x="9963" y="145"/>
                    <a:pt x="10688" y="295"/>
                    <a:pt x="11359" y="703"/>
                  </a:cubicBezTo>
                  <a:cubicBezTo>
                    <a:pt x="11752" y="941"/>
                    <a:pt x="12097" y="1215"/>
                    <a:pt x="12419" y="1537"/>
                  </a:cubicBezTo>
                  <a:cubicBezTo>
                    <a:pt x="12621" y="1727"/>
                    <a:pt x="12812" y="1941"/>
                    <a:pt x="12978" y="2156"/>
                  </a:cubicBezTo>
                  <a:cubicBezTo>
                    <a:pt x="13086" y="2299"/>
                    <a:pt x="13217" y="2453"/>
                    <a:pt x="13098" y="2632"/>
                  </a:cubicBezTo>
                  <a:cubicBezTo>
                    <a:pt x="12919" y="2882"/>
                    <a:pt x="12574" y="3025"/>
                    <a:pt x="12300" y="3144"/>
                  </a:cubicBezTo>
                  <a:cubicBezTo>
                    <a:pt x="12002" y="3275"/>
                    <a:pt x="11693" y="3382"/>
                    <a:pt x="11383" y="3465"/>
                  </a:cubicBezTo>
                  <a:cubicBezTo>
                    <a:pt x="10752" y="3632"/>
                    <a:pt x="10109" y="3715"/>
                    <a:pt x="9466" y="3846"/>
                  </a:cubicBezTo>
                  <a:cubicBezTo>
                    <a:pt x="8121" y="4132"/>
                    <a:pt x="6847" y="4704"/>
                    <a:pt x="5525" y="5097"/>
                  </a:cubicBezTo>
                  <a:cubicBezTo>
                    <a:pt x="4656" y="5347"/>
                    <a:pt x="3787" y="5609"/>
                    <a:pt x="2906" y="5787"/>
                  </a:cubicBezTo>
                  <a:cubicBezTo>
                    <a:pt x="2465" y="5882"/>
                    <a:pt x="2025" y="5942"/>
                    <a:pt x="1572" y="5942"/>
                  </a:cubicBezTo>
                  <a:cubicBezTo>
                    <a:pt x="1239" y="5930"/>
                    <a:pt x="917" y="5870"/>
                    <a:pt x="715" y="5585"/>
                  </a:cubicBezTo>
                  <a:cubicBezTo>
                    <a:pt x="477" y="5251"/>
                    <a:pt x="405" y="4799"/>
                    <a:pt x="370" y="4394"/>
                  </a:cubicBezTo>
                  <a:cubicBezTo>
                    <a:pt x="322" y="3954"/>
                    <a:pt x="346" y="3501"/>
                    <a:pt x="441" y="3061"/>
                  </a:cubicBezTo>
                  <a:cubicBezTo>
                    <a:pt x="476" y="2888"/>
                    <a:pt x="533" y="2726"/>
                    <a:pt x="612" y="2576"/>
                  </a:cubicBezTo>
                  <a:lnTo>
                    <a:pt x="612" y="2576"/>
                  </a:lnTo>
                  <a:cubicBezTo>
                    <a:pt x="1853" y="2177"/>
                    <a:pt x="3093" y="1744"/>
                    <a:pt x="4323" y="1322"/>
                  </a:cubicBezTo>
                  <a:cubicBezTo>
                    <a:pt x="5287" y="1001"/>
                    <a:pt x="6251" y="667"/>
                    <a:pt x="7240" y="429"/>
                  </a:cubicBezTo>
                  <a:cubicBezTo>
                    <a:pt x="7893" y="266"/>
                    <a:pt x="8565" y="145"/>
                    <a:pt x="9226" y="145"/>
                  </a:cubicBezTo>
                  <a:close/>
                  <a:moveTo>
                    <a:pt x="9222" y="1"/>
                  </a:moveTo>
                  <a:cubicBezTo>
                    <a:pt x="8825" y="1"/>
                    <a:pt x="8428" y="39"/>
                    <a:pt x="8037" y="120"/>
                  </a:cubicBezTo>
                  <a:cubicBezTo>
                    <a:pt x="7085" y="298"/>
                    <a:pt x="6132" y="548"/>
                    <a:pt x="5216" y="870"/>
                  </a:cubicBezTo>
                  <a:cubicBezTo>
                    <a:pt x="3965" y="1275"/>
                    <a:pt x="2715" y="1715"/>
                    <a:pt x="1477" y="2132"/>
                  </a:cubicBezTo>
                  <a:cubicBezTo>
                    <a:pt x="1108" y="2263"/>
                    <a:pt x="751" y="2382"/>
                    <a:pt x="382" y="2501"/>
                  </a:cubicBezTo>
                  <a:cubicBezTo>
                    <a:pt x="338" y="2515"/>
                    <a:pt x="318" y="2529"/>
                    <a:pt x="315" y="2542"/>
                  </a:cubicBezTo>
                  <a:lnTo>
                    <a:pt x="315" y="2542"/>
                  </a:lnTo>
                  <a:cubicBezTo>
                    <a:pt x="313" y="2544"/>
                    <a:pt x="312" y="2546"/>
                    <a:pt x="310" y="2549"/>
                  </a:cubicBezTo>
                  <a:cubicBezTo>
                    <a:pt x="132" y="2918"/>
                    <a:pt x="36" y="3323"/>
                    <a:pt x="36" y="3739"/>
                  </a:cubicBezTo>
                  <a:cubicBezTo>
                    <a:pt x="1" y="4216"/>
                    <a:pt x="48" y="4704"/>
                    <a:pt x="191" y="5168"/>
                  </a:cubicBezTo>
                  <a:cubicBezTo>
                    <a:pt x="286" y="5501"/>
                    <a:pt x="453" y="5811"/>
                    <a:pt x="798" y="5954"/>
                  </a:cubicBezTo>
                  <a:cubicBezTo>
                    <a:pt x="1062" y="6039"/>
                    <a:pt x="1332" y="6081"/>
                    <a:pt x="1608" y="6081"/>
                  </a:cubicBezTo>
                  <a:cubicBezTo>
                    <a:pt x="1718" y="6081"/>
                    <a:pt x="1829" y="6075"/>
                    <a:pt x="1941" y="6061"/>
                  </a:cubicBezTo>
                  <a:cubicBezTo>
                    <a:pt x="2918" y="5990"/>
                    <a:pt x="3882" y="5716"/>
                    <a:pt x="4823" y="5442"/>
                  </a:cubicBezTo>
                  <a:cubicBezTo>
                    <a:pt x="5370" y="5287"/>
                    <a:pt x="5930" y="5132"/>
                    <a:pt x="6466" y="4954"/>
                  </a:cubicBezTo>
                  <a:cubicBezTo>
                    <a:pt x="7192" y="4704"/>
                    <a:pt x="7906" y="4442"/>
                    <a:pt x="8645" y="4204"/>
                  </a:cubicBezTo>
                  <a:cubicBezTo>
                    <a:pt x="9930" y="3811"/>
                    <a:pt x="11324" y="3787"/>
                    <a:pt x="12562" y="3203"/>
                  </a:cubicBezTo>
                  <a:cubicBezTo>
                    <a:pt x="12859" y="3061"/>
                    <a:pt x="13645" y="2739"/>
                    <a:pt x="13407" y="2287"/>
                  </a:cubicBezTo>
                  <a:cubicBezTo>
                    <a:pt x="13276" y="2072"/>
                    <a:pt x="13109" y="1870"/>
                    <a:pt x="12931" y="1691"/>
                  </a:cubicBezTo>
                  <a:cubicBezTo>
                    <a:pt x="12705" y="1465"/>
                    <a:pt x="12467" y="1239"/>
                    <a:pt x="12216" y="1037"/>
                  </a:cubicBezTo>
                  <a:cubicBezTo>
                    <a:pt x="11669" y="572"/>
                    <a:pt x="11014" y="251"/>
                    <a:pt x="10311" y="96"/>
                  </a:cubicBezTo>
                  <a:cubicBezTo>
                    <a:pt x="9952" y="33"/>
                    <a:pt x="9587" y="1"/>
                    <a:pt x="9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628;p73">
              <a:extLst>
                <a:ext uri="{FF2B5EF4-FFF2-40B4-BE49-F238E27FC236}">
                  <a16:creationId xmlns:a16="http://schemas.microsoft.com/office/drawing/2014/main" id="{C6012B9B-2DB6-45A6-B437-251E2B1F2381}"/>
                </a:ext>
              </a:extLst>
            </p:cNvPr>
            <p:cNvSpPr/>
            <p:nvPr/>
          </p:nvSpPr>
          <p:spPr>
            <a:xfrm>
              <a:off x="4060699" y="4193776"/>
              <a:ext cx="166692" cy="41894"/>
            </a:xfrm>
            <a:custGeom>
              <a:avLst/>
              <a:gdLst/>
              <a:ahLst/>
              <a:cxnLst/>
              <a:rect l="l" t="t" r="r" b="b"/>
              <a:pathLst>
                <a:path w="7918" h="1990" extrusionOk="0">
                  <a:moveTo>
                    <a:pt x="131" y="0"/>
                  </a:moveTo>
                  <a:cubicBezTo>
                    <a:pt x="95" y="191"/>
                    <a:pt x="48" y="381"/>
                    <a:pt x="0" y="584"/>
                  </a:cubicBezTo>
                  <a:cubicBezTo>
                    <a:pt x="1834" y="1536"/>
                    <a:pt x="4417" y="1834"/>
                    <a:pt x="6251" y="1965"/>
                  </a:cubicBezTo>
                  <a:cubicBezTo>
                    <a:pt x="6516" y="1979"/>
                    <a:pt x="6785" y="1990"/>
                    <a:pt x="7054" y="1990"/>
                  </a:cubicBezTo>
                  <a:cubicBezTo>
                    <a:pt x="7219" y="1990"/>
                    <a:pt x="7385" y="1986"/>
                    <a:pt x="7549" y="1977"/>
                  </a:cubicBezTo>
                  <a:cubicBezTo>
                    <a:pt x="7668" y="1762"/>
                    <a:pt x="7787" y="1548"/>
                    <a:pt x="7918" y="1322"/>
                  </a:cubicBezTo>
                  <a:lnTo>
                    <a:pt x="7918" y="1322"/>
                  </a:lnTo>
                  <a:cubicBezTo>
                    <a:pt x="7638" y="1340"/>
                    <a:pt x="7358" y="1349"/>
                    <a:pt x="7080" y="1349"/>
                  </a:cubicBezTo>
                  <a:cubicBezTo>
                    <a:pt x="6801" y="1349"/>
                    <a:pt x="6525" y="1340"/>
                    <a:pt x="6251" y="1322"/>
                  </a:cubicBezTo>
                  <a:cubicBezTo>
                    <a:pt x="4465" y="1191"/>
                    <a:pt x="1965" y="905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629;p73">
              <a:extLst>
                <a:ext uri="{FF2B5EF4-FFF2-40B4-BE49-F238E27FC236}">
                  <a16:creationId xmlns:a16="http://schemas.microsoft.com/office/drawing/2014/main" id="{BCC6EBFC-E806-4FD2-89FE-175AFD565D9F}"/>
                </a:ext>
              </a:extLst>
            </p:cNvPr>
            <p:cNvSpPr/>
            <p:nvPr/>
          </p:nvSpPr>
          <p:spPr>
            <a:xfrm>
              <a:off x="4057436" y="4192471"/>
              <a:ext cx="173723" cy="44799"/>
            </a:xfrm>
            <a:custGeom>
              <a:avLst/>
              <a:gdLst/>
              <a:ahLst/>
              <a:cxnLst/>
              <a:rect l="l" t="t" r="r" b="b"/>
              <a:pathLst>
                <a:path w="8252" h="2128" extrusionOk="0">
                  <a:moveTo>
                    <a:pt x="397" y="236"/>
                  </a:moveTo>
                  <a:lnTo>
                    <a:pt x="397" y="236"/>
                  </a:lnTo>
                  <a:cubicBezTo>
                    <a:pt x="2234" y="1071"/>
                    <a:pt x="4327" y="1307"/>
                    <a:pt x="6322" y="1467"/>
                  </a:cubicBezTo>
                  <a:cubicBezTo>
                    <a:pt x="6335" y="1466"/>
                    <a:pt x="6349" y="1462"/>
                    <a:pt x="6365" y="1458"/>
                  </a:cubicBezTo>
                  <a:lnTo>
                    <a:pt x="6365" y="1458"/>
                  </a:lnTo>
                  <a:cubicBezTo>
                    <a:pt x="6637" y="1474"/>
                    <a:pt x="6908" y="1482"/>
                    <a:pt x="7178" y="1482"/>
                  </a:cubicBezTo>
                  <a:cubicBezTo>
                    <a:pt x="7410" y="1482"/>
                    <a:pt x="7640" y="1476"/>
                    <a:pt x="7869" y="1464"/>
                  </a:cubicBezTo>
                  <a:lnTo>
                    <a:pt x="7869" y="1464"/>
                  </a:lnTo>
                  <a:lnTo>
                    <a:pt x="7587" y="1981"/>
                  </a:lnTo>
                  <a:lnTo>
                    <a:pt x="7587" y="1981"/>
                  </a:lnTo>
                  <a:cubicBezTo>
                    <a:pt x="7516" y="1982"/>
                    <a:pt x="7445" y="1982"/>
                    <a:pt x="7374" y="1982"/>
                  </a:cubicBezTo>
                  <a:cubicBezTo>
                    <a:pt x="6206" y="1982"/>
                    <a:pt x="5039" y="1876"/>
                    <a:pt x="3882" y="1681"/>
                  </a:cubicBezTo>
                  <a:cubicBezTo>
                    <a:pt x="2655" y="1481"/>
                    <a:pt x="1428" y="1175"/>
                    <a:pt x="306" y="602"/>
                  </a:cubicBezTo>
                  <a:lnTo>
                    <a:pt x="306" y="602"/>
                  </a:lnTo>
                  <a:cubicBezTo>
                    <a:pt x="336" y="480"/>
                    <a:pt x="367" y="358"/>
                    <a:pt x="397" y="236"/>
                  </a:cubicBezTo>
                  <a:close/>
                  <a:moveTo>
                    <a:pt x="316" y="1"/>
                  </a:moveTo>
                  <a:cubicBezTo>
                    <a:pt x="238" y="1"/>
                    <a:pt x="147" y="20"/>
                    <a:pt x="131" y="74"/>
                  </a:cubicBezTo>
                  <a:cubicBezTo>
                    <a:pt x="84" y="265"/>
                    <a:pt x="36" y="455"/>
                    <a:pt x="0" y="646"/>
                  </a:cubicBezTo>
                  <a:cubicBezTo>
                    <a:pt x="0" y="669"/>
                    <a:pt x="0" y="681"/>
                    <a:pt x="24" y="693"/>
                  </a:cubicBezTo>
                  <a:cubicBezTo>
                    <a:pt x="1036" y="1217"/>
                    <a:pt x="2143" y="1515"/>
                    <a:pt x="3263" y="1729"/>
                  </a:cubicBezTo>
                  <a:cubicBezTo>
                    <a:pt x="4346" y="1920"/>
                    <a:pt x="5453" y="2051"/>
                    <a:pt x="6561" y="2110"/>
                  </a:cubicBezTo>
                  <a:cubicBezTo>
                    <a:pt x="6745" y="2122"/>
                    <a:pt x="6930" y="2128"/>
                    <a:pt x="7114" y="2128"/>
                  </a:cubicBezTo>
                  <a:cubicBezTo>
                    <a:pt x="7299" y="2128"/>
                    <a:pt x="7483" y="2122"/>
                    <a:pt x="7668" y="2110"/>
                  </a:cubicBezTo>
                  <a:cubicBezTo>
                    <a:pt x="7823" y="2098"/>
                    <a:pt x="7858" y="2039"/>
                    <a:pt x="7930" y="1908"/>
                  </a:cubicBezTo>
                  <a:lnTo>
                    <a:pt x="8216" y="1372"/>
                  </a:lnTo>
                  <a:cubicBezTo>
                    <a:pt x="8251" y="1324"/>
                    <a:pt x="8108" y="1312"/>
                    <a:pt x="8097" y="1312"/>
                  </a:cubicBezTo>
                  <a:cubicBezTo>
                    <a:pt x="7823" y="1330"/>
                    <a:pt x="7549" y="1339"/>
                    <a:pt x="7276" y="1339"/>
                  </a:cubicBezTo>
                  <a:cubicBezTo>
                    <a:pt x="7004" y="1339"/>
                    <a:pt x="6733" y="1330"/>
                    <a:pt x="6465" y="1312"/>
                  </a:cubicBezTo>
                  <a:lnTo>
                    <a:pt x="6465" y="1312"/>
                  </a:lnTo>
                  <a:cubicBezTo>
                    <a:pt x="6465" y="1312"/>
                    <a:pt x="6465" y="1312"/>
                    <a:pt x="6465" y="1312"/>
                  </a:cubicBezTo>
                  <a:cubicBezTo>
                    <a:pt x="4429" y="1169"/>
                    <a:pt x="2274" y="931"/>
                    <a:pt x="417" y="15"/>
                  </a:cubicBezTo>
                  <a:cubicBezTo>
                    <a:pt x="396" y="6"/>
                    <a:pt x="358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30;p73">
              <a:extLst>
                <a:ext uri="{FF2B5EF4-FFF2-40B4-BE49-F238E27FC236}">
                  <a16:creationId xmlns:a16="http://schemas.microsoft.com/office/drawing/2014/main" id="{7F3221E4-64A9-4B1B-BF15-081F9615664D}"/>
                </a:ext>
              </a:extLst>
            </p:cNvPr>
            <p:cNvSpPr/>
            <p:nvPr/>
          </p:nvSpPr>
          <p:spPr>
            <a:xfrm>
              <a:off x="4032363" y="4206050"/>
              <a:ext cx="187260" cy="162166"/>
            </a:xfrm>
            <a:custGeom>
              <a:avLst/>
              <a:gdLst/>
              <a:ahLst/>
              <a:cxnLst/>
              <a:rect l="l" t="t" r="r" b="b"/>
              <a:pathLst>
                <a:path w="8895" h="7703" extrusionOk="0">
                  <a:moveTo>
                    <a:pt x="1346" y="1"/>
                  </a:moveTo>
                  <a:cubicBezTo>
                    <a:pt x="763" y="2429"/>
                    <a:pt x="322" y="4882"/>
                    <a:pt x="1" y="7359"/>
                  </a:cubicBezTo>
                  <a:cubicBezTo>
                    <a:pt x="559" y="7527"/>
                    <a:pt x="1195" y="7573"/>
                    <a:pt x="1826" y="7573"/>
                  </a:cubicBezTo>
                  <a:cubicBezTo>
                    <a:pt x="2311" y="7573"/>
                    <a:pt x="2794" y="7546"/>
                    <a:pt x="3239" y="7525"/>
                  </a:cubicBezTo>
                  <a:cubicBezTo>
                    <a:pt x="3263" y="7524"/>
                    <a:pt x="3288" y="7524"/>
                    <a:pt x="3313" y="7524"/>
                  </a:cubicBezTo>
                  <a:cubicBezTo>
                    <a:pt x="3790" y="7524"/>
                    <a:pt x="4554" y="7703"/>
                    <a:pt x="5136" y="7703"/>
                  </a:cubicBezTo>
                  <a:cubicBezTo>
                    <a:pt x="5551" y="7703"/>
                    <a:pt x="5872" y="7612"/>
                    <a:pt x="5930" y="7299"/>
                  </a:cubicBezTo>
                  <a:cubicBezTo>
                    <a:pt x="6037" y="6704"/>
                    <a:pt x="7347" y="4239"/>
                    <a:pt x="8895" y="1394"/>
                  </a:cubicBezTo>
                  <a:lnTo>
                    <a:pt x="8895" y="1394"/>
                  </a:lnTo>
                  <a:cubicBezTo>
                    <a:pt x="8731" y="1403"/>
                    <a:pt x="8565" y="1407"/>
                    <a:pt x="8400" y="1407"/>
                  </a:cubicBezTo>
                  <a:cubicBezTo>
                    <a:pt x="8131" y="1407"/>
                    <a:pt x="7862" y="1396"/>
                    <a:pt x="7597" y="1382"/>
                  </a:cubicBezTo>
                  <a:cubicBezTo>
                    <a:pt x="5751" y="1251"/>
                    <a:pt x="3180" y="953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31;p73">
              <a:extLst>
                <a:ext uri="{FF2B5EF4-FFF2-40B4-BE49-F238E27FC236}">
                  <a16:creationId xmlns:a16="http://schemas.microsoft.com/office/drawing/2014/main" id="{C2708D41-382E-4EB5-B36C-FCA5BD01E9A5}"/>
                </a:ext>
              </a:extLst>
            </p:cNvPr>
            <p:cNvSpPr/>
            <p:nvPr/>
          </p:nvSpPr>
          <p:spPr>
            <a:xfrm>
              <a:off x="4028847" y="4204639"/>
              <a:ext cx="194797" cy="164987"/>
            </a:xfrm>
            <a:custGeom>
              <a:avLst/>
              <a:gdLst/>
              <a:ahLst/>
              <a:cxnLst/>
              <a:rect l="l" t="t" r="r" b="b"/>
              <a:pathLst>
                <a:path w="9253" h="7837" extrusionOk="0">
                  <a:moveTo>
                    <a:pt x="1617" y="231"/>
                  </a:moveTo>
                  <a:cubicBezTo>
                    <a:pt x="3498" y="1125"/>
                    <a:pt x="5656" y="1361"/>
                    <a:pt x="7704" y="1520"/>
                  </a:cubicBezTo>
                  <a:cubicBezTo>
                    <a:pt x="7727" y="1520"/>
                    <a:pt x="7751" y="1517"/>
                    <a:pt x="7774" y="1512"/>
                  </a:cubicBezTo>
                  <a:lnTo>
                    <a:pt x="7774" y="1512"/>
                  </a:lnTo>
                  <a:cubicBezTo>
                    <a:pt x="8038" y="1532"/>
                    <a:pt x="8307" y="1539"/>
                    <a:pt x="8574" y="1539"/>
                  </a:cubicBezTo>
                  <a:cubicBezTo>
                    <a:pt x="8673" y="1539"/>
                    <a:pt x="8772" y="1538"/>
                    <a:pt x="8871" y="1536"/>
                  </a:cubicBezTo>
                  <a:lnTo>
                    <a:pt x="8871" y="1536"/>
                  </a:lnTo>
                  <a:cubicBezTo>
                    <a:pt x="7957" y="3197"/>
                    <a:pt x="7024" y="4848"/>
                    <a:pt x="6240" y="6568"/>
                  </a:cubicBezTo>
                  <a:cubicBezTo>
                    <a:pt x="6133" y="6783"/>
                    <a:pt x="6049" y="6997"/>
                    <a:pt x="5978" y="7223"/>
                  </a:cubicBezTo>
                  <a:cubicBezTo>
                    <a:pt x="5906" y="7426"/>
                    <a:pt x="5883" y="7604"/>
                    <a:pt x="5645" y="7676"/>
                  </a:cubicBezTo>
                  <a:cubicBezTo>
                    <a:pt x="5535" y="7711"/>
                    <a:pt x="5416" y="7723"/>
                    <a:pt x="5294" y="7723"/>
                  </a:cubicBezTo>
                  <a:cubicBezTo>
                    <a:pt x="5085" y="7723"/>
                    <a:pt x="4868" y="7686"/>
                    <a:pt x="4680" y="7664"/>
                  </a:cubicBezTo>
                  <a:cubicBezTo>
                    <a:pt x="4335" y="7616"/>
                    <a:pt x="3990" y="7557"/>
                    <a:pt x="3644" y="7545"/>
                  </a:cubicBezTo>
                  <a:cubicBezTo>
                    <a:pt x="3544" y="7538"/>
                    <a:pt x="3443" y="7535"/>
                    <a:pt x="3342" y="7535"/>
                  </a:cubicBezTo>
                  <a:cubicBezTo>
                    <a:pt x="2935" y="7535"/>
                    <a:pt x="2518" y="7580"/>
                    <a:pt x="2108" y="7580"/>
                  </a:cubicBezTo>
                  <a:cubicBezTo>
                    <a:pt x="2022" y="7584"/>
                    <a:pt x="1935" y="7585"/>
                    <a:pt x="1848" y="7585"/>
                  </a:cubicBezTo>
                  <a:cubicBezTo>
                    <a:pt x="1334" y="7585"/>
                    <a:pt x="822" y="7526"/>
                    <a:pt x="327" y="7392"/>
                  </a:cubicBezTo>
                  <a:lnTo>
                    <a:pt x="327" y="7392"/>
                  </a:lnTo>
                  <a:cubicBezTo>
                    <a:pt x="629" y="4983"/>
                    <a:pt x="1055" y="2596"/>
                    <a:pt x="1617" y="231"/>
                  </a:cubicBezTo>
                  <a:close/>
                  <a:moveTo>
                    <a:pt x="1491" y="1"/>
                  </a:moveTo>
                  <a:cubicBezTo>
                    <a:pt x="1423" y="1"/>
                    <a:pt x="1359" y="18"/>
                    <a:pt x="1346" y="68"/>
                  </a:cubicBezTo>
                  <a:cubicBezTo>
                    <a:pt x="763" y="2496"/>
                    <a:pt x="311" y="4949"/>
                    <a:pt x="1" y="7426"/>
                  </a:cubicBezTo>
                  <a:cubicBezTo>
                    <a:pt x="1" y="7449"/>
                    <a:pt x="37" y="7473"/>
                    <a:pt x="49" y="7473"/>
                  </a:cubicBezTo>
                  <a:cubicBezTo>
                    <a:pt x="677" y="7657"/>
                    <a:pt x="1327" y="7706"/>
                    <a:pt x="1977" y="7706"/>
                  </a:cubicBezTo>
                  <a:cubicBezTo>
                    <a:pt x="2423" y="7706"/>
                    <a:pt x="2870" y="7683"/>
                    <a:pt x="3311" y="7664"/>
                  </a:cubicBezTo>
                  <a:cubicBezTo>
                    <a:pt x="3360" y="7661"/>
                    <a:pt x="3408" y="7660"/>
                    <a:pt x="3457" y="7660"/>
                  </a:cubicBezTo>
                  <a:cubicBezTo>
                    <a:pt x="4070" y="7660"/>
                    <a:pt x="4676" y="7836"/>
                    <a:pt x="5296" y="7836"/>
                  </a:cubicBezTo>
                  <a:cubicBezTo>
                    <a:pt x="5361" y="7836"/>
                    <a:pt x="5425" y="7835"/>
                    <a:pt x="5490" y="7830"/>
                  </a:cubicBezTo>
                  <a:cubicBezTo>
                    <a:pt x="5728" y="7807"/>
                    <a:pt x="6037" y="7759"/>
                    <a:pt x="6180" y="7545"/>
                  </a:cubicBezTo>
                  <a:cubicBezTo>
                    <a:pt x="6287" y="7390"/>
                    <a:pt x="6311" y="7152"/>
                    <a:pt x="6383" y="6973"/>
                  </a:cubicBezTo>
                  <a:cubicBezTo>
                    <a:pt x="6657" y="6271"/>
                    <a:pt x="7014" y="5604"/>
                    <a:pt x="7359" y="4925"/>
                  </a:cubicBezTo>
                  <a:cubicBezTo>
                    <a:pt x="7954" y="3770"/>
                    <a:pt x="8585" y="2627"/>
                    <a:pt x="9216" y="1484"/>
                  </a:cubicBezTo>
                  <a:cubicBezTo>
                    <a:pt x="9252" y="1413"/>
                    <a:pt x="9085" y="1401"/>
                    <a:pt x="9062" y="1401"/>
                  </a:cubicBezTo>
                  <a:cubicBezTo>
                    <a:pt x="8889" y="1406"/>
                    <a:pt x="8716" y="1409"/>
                    <a:pt x="8543" y="1409"/>
                  </a:cubicBezTo>
                  <a:cubicBezTo>
                    <a:pt x="8298" y="1409"/>
                    <a:pt x="8051" y="1403"/>
                    <a:pt x="7800" y="1389"/>
                  </a:cubicBezTo>
                  <a:lnTo>
                    <a:pt x="7800" y="1389"/>
                  </a:lnTo>
                  <a:cubicBezTo>
                    <a:pt x="7800" y="1389"/>
                    <a:pt x="7800" y="1389"/>
                    <a:pt x="7800" y="1389"/>
                  </a:cubicBezTo>
                  <a:cubicBezTo>
                    <a:pt x="5728" y="1234"/>
                    <a:pt x="3513" y="996"/>
                    <a:pt x="1644" y="32"/>
                  </a:cubicBezTo>
                  <a:cubicBezTo>
                    <a:pt x="1616" y="15"/>
                    <a:pt x="1552" y="1"/>
                    <a:pt x="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32;p73">
              <a:extLst>
                <a:ext uri="{FF2B5EF4-FFF2-40B4-BE49-F238E27FC236}">
                  <a16:creationId xmlns:a16="http://schemas.microsoft.com/office/drawing/2014/main" id="{34B9071D-8F59-4472-852A-5759F094BF38}"/>
                </a:ext>
              </a:extLst>
            </p:cNvPr>
            <p:cNvSpPr/>
            <p:nvPr/>
          </p:nvSpPr>
          <p:spPr>
            <a:xfrm>
              <a:off x="4063457" y="4172955"/>
              <a:ext cx="174965" cy="49220"/>
            </a:xfrm>
            <a:custGeom>
              <a:avLst/>
              <a:gdLst/>
              <a:ahLst/>
              <a:cxnLst/>
              <a:rect l="l" t="t" r="r" b="b"/>
              <a:pathLst>
                <a:path w="8311" h="2338" extrusionOk="0">
                  <a:moveTo>
                    <a:pt x="250" y="1"/>
                  </a:moveTo>
                  <a:cubicBezTo>
                    <a:pt x="167" y="322"/>
                    <a:pt x="83" y="656"/>
                    <a:pt x="0" y="989"/>
                  </a:cubicBezTo>
                  <a:cubicBezTo>
                    <a:pt x="1822" y="1894"/>
                    <a:pt x="4322" y="2180"/>
                    <a:pt x="6108" y="2311"/>
                  </a:cubicBezTo>
                  <a:cubicBezTo>
                    <a:pt x="6388" y="2329"/>
                    <a:pt x="6665" y="2338"/>
                    <a:pt x="6941" y="2338"/>
                  </a:cubicBezTo>
                  <a:cubicBezTo>
                    <a:pt x="7218" y="2338"/>
                    <a:pt x="7495" y="2329"/>
                    <a:pt x="7775" y="2311"/>
                  </a:cubicBezTo>
                  <a:lnTo>
                    <a:pt x="8311" y="1334"/>
                  </a:lnTo>
                  <a:lnTo>
                    <a:pt x="8311" y="1334"/>
                  </a:lnTo>
                  <a:cubicBezTo>
                    <a:pt x="7963" y="1361"/>
                    <a:pt x="7611" y="1377"/>
                    <a:pt x="7258" y="1377"/>
                  </a:cubicBezTo>
                  <a:cubicBezTo>
                    <a:pt x="6983" y="1377"/>
                    <a:pt x="6706" y="1367"/>
                    <a:pt x="6429" y="1346"/>
                  </a:cubicBezTo>
                  <a:cubicBezTo>
                    <a:pt x="4620" y="1215"/>
                    <a:pt x="2084" y="930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3;p73">
              <a:extLst>
                <a:ext uri="{FF2B5EF4-FFF2-40B4-BE49-F238E27FC236}">
                  <a16:creationId xmlns:a16="http://schemas.microsoft.com/office/drawing/2014/main" id="{6B666F81-A8D6-4163-B646-5B68019A6DBC}"/>
                </a:ext>
              </a:extLst>
            </p:cNvPr>
            <p:cNvSpPr/>
            <p:nvPr/>
          </p:nvSpPr>
          <p:spPr>
            <a:xfrm>
              <a:off x="4060194" y="4171481"/>
              <a:ext cx="182250" cy="52146"/>
            </a:xfrm>
            <a:custGeom>
              <a:avLst/>
              <a:gdLst/>
              <a:ahLst/>
              <a:cxnLst/>
              <a:rect l="l" t="t" r="r" b="b"/>
              <a:pathLst>
                <a:path w="8657" h="2477" extrusionOk="0">
                  <a:moveTo>
                    <a:pt x="523" y="246"/>
                  </a:moveTo>
                  <a:cubicBezTo>
                    <a:pt x="2374" y="1115"/>
                    <a:pt x="4504" y="1351"/>
                    <a:pt x="6525" y="1500"/>
                  </a:cubicBezTo>
                  <a:cubicBezTo>
                    <a:pt x="6538" y="1500"/>
                    <a:pt x="6555" y="1497"/>
                    <a:pt x="6573" y="1491"/>
                  </a:cubicBezTo>
                  <a:lnTo>
                    <a:pt x="6573" y="1491"/>
                  </a:lnTo>
                  <a:cubicBezTo>
                    <a:pt x="6834" y="1510"/>
                    <a:pt x="7097" y="1518"/>
                    <a:pt x="7361" y="1518"/>
                  </a:cubicBezTo>
                  <a:cubicBezTo>
                    <a:pt x="7667" y="1518"/>
                    <a:pt x="7976" y="1507"/>
                    <a:pt x="8284" y="1487"/>
                  </a:cubicBezTo>
                  <a:lnTo>
                    <a:pt x="8284" y="1487"/>
                  </a:lnTo>
                  <a:lnTo>
                    <a:pt x="7823" y="2327"/>
                  </a:lnTo>
                  <a:lnTo>
                    <a:pt x="7823" y="2327"/>
                  </a:lnTo>
                  <a:cubicBezTo>
                    <a:pt x="7610" y="2335"/>
                    <a:pt x="7397" y="2339"/>
                    <a:pt x="7183" y="2339"/>
                  </a:cubicBezTo>
                  <a:cubicBezTo>
                    <a:pt x="6108" y="2339"/>
                    <a:pt x="5029" y="2241"/>
                    <a:pt x="3965" y="2059"/>
                  </a:cubicBezTo>
                  <a:cubicBezTo>
                    <a:pt x="2726" y="1871"/>
                    <a:pt x="1464" y="1588"/>
                    <a:pt x="318" y="1039"/>
                  </a:cubicBezTo>
                  <a:lnTo>
                    <a:pt x="318" y="1039"/>
                  </a:lnTo>
                  <a:cubicBezTo>
                    <a:pt x="384" y="775"/>
                    <a:pt x="450" y="510"/>
                    <a:pt x="523" y="246"/>
                  </a:cubicBezTo>
                  <a:close/>
                  <a:moveTo>
                    <a:pt x="457" y="0"/>
                  </a:moveTo>
                  <a:cubicBezTo>
                    <a:pt x="376" y="0"/>
                    <a:pt x="267" y="21"/>
                    <a:pt x="250" y="71"/>
                  </a:cubicBezTo>
                  <a:cubicBezTo>
                    <a:pt x="167" y="404"/>
                    <a:pt x="84" y="738"/>
                    <a:pt x="0" y="1071"/>
                  </a:cubicBezTo>
                  <a:cubicBezTo>
                    <a:pt x="0" y="1095"/>
                    <a:pt x="0" y="1107"/>
                    <a:pt x="24" y="1119"/>
                  </a:cubicBezTo>
                  <a:cubicBezTo>
                    <a:pt x="1108" y="1643"/>
                    <a:pt x="2286" y="1940"/>
                    <a:pt x="3477" y="2143"/>
                  </a:cubicBezTo>
                  <a:cubicBezTo>
                    <a:pt x="4644" y="2345"/>
                    <a:pt x="5822" y="2464"/>
                    <a:pt x="7013" y="2476"/>
                  </a:cubicBezTo>
                  <a:cubicBezTo>
                    <a:pt x="7215" y="2476"/>
                    <a:pt x="7418" y="2476"/>
                    <a:pt x="7632" y="2464"/>
                  </a:cubicBezTo>
                  <a:cubicBezTo>
                    <a:pt x="7675" y="2464"/>
                    <a:pt x="7731" y="2467"/>
                    <a:pt x="7789" y="2467"/>
                  </a:cubicBezTo>
                  <a:cubicBezTo>
                    <a:pt x="7891" y="2467"/>
                    <a:pt x="8000" y="2458"/>
                    <a:pt x="8061" y="2405"/>
                  </a:cubicBezTo>
                  <a:cubicBezTo>
                    <a:pt x="8168" y="2309"/>
                    <a:pt x="8251" y="2071"/>
                    <a:pt x="8323" y="1952"/>
                  </a:cubicBezTo>
                  <a:lnTo>
                    <a:pt x="8632" y="1393"/>
                  </a:lnTo>
                  <a:cubicBezTo>
                    <a:pt x="8656" y="1345"/>
                    <a:pt x="8525" y="1333"/>
                    <a:pt x="8501" y="1333"/>
                  </a:cubicBezTo>
                  <a:cubicBezTo>
                    <a:pt x="8159" y="1367"/>
                    <a:pt x="7813" y="1381"/>
                    <a:pt x="7466" y="1381"/>
                  </a:cubicBezTo>
                  <a:cubicBezTo>
                    <a:pt x="7197" y="1381"/>
                    <a:pt x="6927" y="1372"/>
                    <a:pt x="6658" y="1357"/>
                  </a:cubicBezTo>
                  <a:lnTo>
                    <a:pt x="6658" y="1357"/>
                  </a:lnTo>
                  <a:cubicBezTo>
                    <a:pt x="6657" y="1357"/>
                    <a:pt x="6656" y="1357"/>
                    <a:pt x="6656" y="1357"/>
                  </a:cubicBezTo>
                  <a:cubicBezTo>
                    <a:pt x="4596" y="1202"/>
                    <a:pt x="2417" y="952"/>
                    <a:pt x="536" y="11"/>
                  </a:cubicBezTo>
                  <a:cubicBezTo>
                    <a:pt x="522" y="4"/>
                    <a:pt x="492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634;p73">
              <a:extLst>
                <a:ext uri="{FF2B5EF4-FFF2-40B4-BE49-F238E27FC236}">
                  <a16:creationId xmlns:a16="http://schemas.microsoft.com/office/drawing/2014/main" id="{52416BAF-568C-4F53-97B6-E842B69D338D}"/>
                </a:ext>
              </a:extLst>
            </p:cNvPr>
            <p:cNvSpPr/>
            <p:nvPr/>
          </p:nvSpPr>
          <p:spPr>
            <a:xfrm>
              <a:off x="3872956" y="3552450"/>
              <a:ext cx="389278" cy="298184"/>
            </a:xfrm>
            <a:custGeom>
              <a:avLst/>
              <a:gdLst/>
              <a:ahLst/>
              <a:cxnLst/>
              <a:rect l="l" t="t" r="r" b="b"/>
              <a:pathLst>
                <a:path w="18491" h="14164" extrusionOk="0">
                  <a:moveTo>
                    <a:pt x="11285" y="1"/>
                  </a:moveTo>
                  <a:cubicBezTo>
                    <a:pt x="9173" y="1"/>
                    <a:pt x="5758" y="1019"/>
                    <a:pt x="0" y="3198"/>
                  </a:cubicBezTo>
                  <a:cubicBezTo>
                    <a:pt x="977" y="4484"/>
                    <a:pt x="4989" y="9746"/>
                    <a:pt x="8311" y="14164"/>
                  </a:cubicBezTo>
                  <a:cubicBezTo>
                    <a:pt x="9228" y="12794"/>
                    <a:pt x="10811" y="11651"/>
                    <a:pt x="12216" y="10877"/>
                  </a:cubicBezTo>
                  <a:cubicBezTo>
                    <a:pt x="13558" y="10135"/>
                    <a:pt x="15325" y="9789"/>
                    <a:pt x="17129" y="9789"/>
                  </a:cubicBezTo>
                  <a:cubicBezTo>
                    <a:pt x="17583" y="9789"/>
                    <a:pt x="18039" y="9810"/>
                    <a:pt x="18491" y="9854"/>
                  </a:cubicBezTo>
                  <a:cubicBezTo>
                    <a:pt x="16574" y="6079"/>
                    <a:pt x="14645" y="2376"/>
                    <a:pt x="14288" y="1674"/>
                  </a:cubicBezTo>
                  <a:cubicBezTo>
                    <a:pt x="13730" y="579"/>
                    <a:pt x="12878" y="1"/>
                    <a:pt x="11285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635;p73">
              <a:extLst>
                <a:ext uri="{FF2B5EF4-FFF2-40B4-BE49-F238E27FC236}">
                  <a16:creationId xmlns:a16="http://schemas.microsoft.com/office/drawing/2014/main" id="{7E246B2D-22CF-4203-8DBC-A02A65E6FEA4}"/>
                </a:ext>
              </a:extLst>
            </p:cNvPr>
            <p:cNvSpPr/>
            <p:nvPr/>
          </p:nvSpPr>
          <p:spPr>
            <a:xfrm>
              <a:off x="3869187" y="3550829"/>
              <a:ext cx="397067" cy="301195"/>
            </a:xfrm>
            <a:custGeom>
              <a:avLst/>
              <a:gdLst/>
              <a:ahLst/>
              <a:cxnLst/>
              <a:rect l="l" t="t" r="r" b="b"/>
              <a:pathLst>
                <a:path w="18861" h="14307" extrusionOk="0">
                  <a:moveTo>
                    <a:pt x="11469" y="136"/>
                  </a:moveTo>
                  <a:cubicBezTo>
                    <a:pt x="12171" y="136"/>
                    <a:pt x="12885" y="255"/>
                    <a:pt x="13455" y="679"/>
                  </a:cubicBezTo>
                  <a:cubicBezTo>
                    <a:pt x="14121" y="1168"/>
                    <a:pt x="14431" y="1989"/>
                    <a:pt x="14800" y="2692"/>
                  </a:cubicBezTo>
                  <a:cubicBezTo>
                    <a:pt x="15884" y="4799"/>
                    <a:pt x="16967" y="6894"/>
                    <a:pt x="18039" y="9002"/>
                  </a:cubicBezTo>
                  <a:lnTo>
                    <a:pt x="18462" y="9848"/>
                  </a:lnTo>
                  <a:lnTo>
                    <a:pt x="18462" y="9848"/>
                  </a:lnTo>
                  <a:cubicBezTo>
                    <a:pt x="18054" y="9814"/>
                    <a:pt x="17641" y="9796"/>
                    <a:pt x="17227" y="9796"/>
                  </a:cubicBezTo>
                  <a:cubicBezTo>
                    <a:pt x="15507" y="9796"/>
                    <a:pt x="13755" y="10108"/>
                    <a:pt x="12252" y="10919"/>
                  </a:cubicBezTo>
                  <a:cubicBezTo>
                    <a:pt x="10839" y="11699"/>
                    <a:pt x="9458" y="12683"/>
                    <a:pt x="8496" y="14004"/>
                  </a:cubicBezTo>
                  <a:lnTo>
                    <a:pt x="8496" y="14004"/>
                  </a:lnTo>
                  <a:cubicBezTo>
                    <a:pt x="6133" y="10861"/>
                    <a:pt x="3769" y="7741"/>
                    <a:pt x="1382" y="4620"/>
                  </a:cubicBezTo>
                  <a:lnTo>
                    <a:pt x="361" y="3287"/>
                  </a:lnTo>
                  <a:lnTo>
                    <a:pt x="361" y="3287"/>
                  </a:lnTo>
                  <a:cubicBezTo>
                    <a:pt x="2555" y="2462"/>
                    <a:pt x="4749" y="1649"/>
                    <a:pt x="6990" y="989"/>
                  </a:cubicBezTo>
                  <a:cubicBezTo>
                    <a:pt x="8347" y="584"/>
                    <a:pt x="9752" y="203"/>
                    <a:pt x="11157" y="144"/>
                  </a:cubicBezTo>
                  <a:cubicBezTo>
                    <a:pt x="11260" y="139"/>
                    <a:pt x="11365" y="136"/>
                    <a:pt x="11469" y="136"/>
                  </a:cubicBezTo>
                  <a:close/>
                  <a:moveTo>
                    <a:pt x="11479" y="0"/>
                  </a:moveTo>
                  <a:cubicBezTo>
                    <a:pt x="10145" y="0"/>
                    <a:pt x="8813" y="328"/>
                    <a:pt x="7537" y="679"/>
                  </a:cubicBezTo>
                  <a:cubicBezTo>
                    <a:pt x="5347" y="1275"/>
                    <a:pt x="3203" y="2049"/>
                    <a:pt x="1084" y="2846"/>
                  </a:cubicBezTo>
                  <a:lnTo>
                    <a:pt x="60" y="3227"/>
                  </a:lnTo>
                  <a:cubicBezTo>
                    <a:pt x="48" y="3239"/>
                    <a:pt x="1" y="3263"/>
                    <a:pt x="24" y="3287"/>
                  </a:cubicBezTo>
                  <a:cubicBezTo>
                    <a:pt x="2049" y="5942"/>
                    <a:pt x="4073" y="8597"/>
                    <a:pt x="6097" y="11264"/>
                  </a:cubicBezTo>
                  <a:cubicBezTo>
                    <a:pt x="6847" y="12252"/>
                    <a:pt x="7597" y="13252"/>
                    <a:pt x="8347" y="14252"/>
                  </a:cubicBezTo>
                  <a:cubicBezTo>
                    <a:pt x="8395" y="14288"/>
                    <a:pt x="8448" y="14306"/>
                    <a:pt x="8502" y="14306"/>
                  </a:cubicBezTo>
                  <a:cubicBezTo>
                    <a:pt x="8555" y="14306"/>
                    <a:pt x="8609" y="14288"/>
                    <a:pt x="8657" y="14252"/>
                  </a:cubicBezTo>
                  <a:cubicBezTo>
                    <a:pt x="9601" y="12848"/>
                    <a:pt x="11037" y="11817"/>
                    <a:pt x="12500" y="10999"/>
                  </a:cubicBezTo>
                  <a:lnTo>
                    <a:pt x="12500" y="10999"/>
                  </a:lnTo>
                  <a:cubicBezTo>
                    <a:pt x="12509" y="10996"/>
                    <a:pt x="12518" y="10993"/>
                    <a:pt x="12526" y="10990"/>
                  </a:cubicBezTo>
                  <a:cubicBezTo>
                    <a:pt x="13939" y="10220"/>
                    <a:pt x="15584" y="9930"/>
                    <a:pt x="17202" y="9930"/>
                  </a:cubicBezTo>
                  <a:cubicBezTo>
                    <a:pt x="17684" y="9930"/>
                    <a:pt x="18164" y="9955"/>
                    <a:pt x="18634" y="10002"/>
                  </a:cubicBezTo>
                  <a:cubicBezTo>
                    <a:pt x="18670" y="10002"/>
                    <a:pt x="18860" y="10002"/>
                    <a:pt x="18824" y="9919"/>
                  </a:cubicBezTo>
                  <a:cubicBezTo>
                    <a:pt x="17670" y="7633"/>
                    <a:pt x="16503" y="5347"/>
                    <a:pt x="15312" y="3073"/>
                  </a:cubicBezTo>
                  <a:cubicBezTo>
                    <a:pt x="15050" y="2572"/>
                    <a:pt x="14812" y="2060"/>
                    <a:pt x="14538" y="1572"/>
                  </a:cubicBezTo>
                  <a:cubicBezTo>
                    <a:pt x="14360" y="1251"/>
                    <a:pt x="14133" y="953"/>
                    <a:pt x="13848" y="715"/>
                  </a:cubicBezTo>
                  <a:cubicBezTo>
                    <a:pt x="13217" y="179"/>
                    <a:pt x="12359" y="13"/>
                    <a:pt x="11550" y="1"/>
                  </a:cubicBezTo>
                  <a:cubicBezTo>
                    <a:pt x="11526" y="1"/>
                    <a:pt x="11503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636;p73">
              <a:extLst>
                <a:ext uri="{FF2B5EF4-FFF2-40B4-BE49-F238E27FC236}">
                  <a16:creationId xmlns:a16="http://schemas.microsoft.com/office/drawing/2014/main" id="{89A77C54-A6F6-4B14-8042-1FFA011CB3D0}"/>
                </a:ext>
              </a:extLst>
            </p:cNvPr>
            <p:cNvSpPr/>
            <p:nvPr/>
          </p:nvSpPr>
          <p:spPr>
            <a:xfrm>
              <a:off x="4047900" y="3758513"/>
              <a:ext cx="309826" cy="295805"/>
            </a:xfrm>
            <a:custGeom>
              <a:avLst/>
              <a:gdLst/>
              <a:ahLst/>
              <a:cxnLst/>
              <a:rect l="l" t="t" r="r" b="b"/>
              <a:pathLst>
                <a:path w="14717" h="14051" extrusionOk="0">
                  <a:moveTo>
                    <a:pt x="8819" y="1"/>
                  </a:moveTo>
                  <a:cubicBezTo>
                    <a:pt x="7014" y="1"/>
                    <a:pt x="5245" y="347"/>
                    <a:pt x="3894" y="1089"/>
                  </a:cubicBezTo>
                  <a:cubicBezTo>
                    <a:pt x="2501" y="1863"/>
                    <a:pt x="918" y="3006"/>
                    <a:pt x="1" y="4364"/>
                  </a:cubicBezTo>
                  <a:cubicBezTo>
                    <a:pt x="2549" y="7757"/>
                    <a:pt x="4692" y="10650"/>
                    <a:pt x="4740" y="10888"/>
                  </a:cubicBezTo>
                  <a:cubicBezTo>
                    <a:pt x="4763" y="11055"/>
                    <a:pt x="4466" y="11686"/>
                    <a:pt x="4037" y="12519"/>
                  </a:cubicBezTo>
                  <a:cubicBezTo>
                    <a:pt x="6177" y="13532"/>
                    <a:pt x="8509" y="14050"/>
                    <a:pt x="10873" y="14050"/>
                  </a:cubicBezTo>
                  <a:cubicBezTo>
                    <a:pt x="11206" y="14050"/>
                    <a:pt x="11538" y="14040"/>
                    <a:pt x="11871" y="14020"/>
                  </a:cubicBezTo>
                  <a:cubicBezTo>
                    <a:pt x="12181" y="13996"/>
                    <a:pt x="12538" y="13960"/>
                    <a:pt x="12907" y="13912"/>
                  </a:cubicBezTo>
                  <a:cubicBezTo>
                    <a:pt x="13217" y="13329"/>
                    <a:pt x="13491" y="12734"/>
                    <a:pt x="13729" y="12127"/>
                  </a:cubicBezTo>
                  <a:cubicBezTo>
                    <a:pt x="14157" y="10769"/>
                    <a:pt x="14717" y="9400"/>
                    <a:pt x="14265" y="7936"/>
                  </a:cubicBezTo>
                  <a:cubicBezTo>
                    <a:pt x="13919" y="6804"/>
                    <a:pt x="12479" y="3887"/>
                    <a:pt x="10181" y="66"/>
                  </a:cubicBezTo>
                  <a:cubicBezTo>
                    <a:pt x="9729" y="22"/>
                    <a:pt x="9273" y="1"/>
                    <a:pt x="8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637;p73">
              <a:extLst>
                <a:ext uri="{FF2B5EF4-FFF2-40B4-BE49-F238E27FC236}">
                  <a16:creationId xmlns:a16="http://schemas.microsoft.com/office/drawing/2014/main" id="{E28E41BB-AF53-448B-B70E-8A3D488A73E5}"/>
                </a:ext>
              </a:extLst>
            </p:cNvPr>
            <p:cNvSpPr/>
            <p:nvPr/>
          </p:nvSpPr>
          <p:spPr>
            <a:xfrm>
              <a:off x="4044405" y="3757313"/>
              <a:ext cx="311826" cy="298416"/>
            </a:xfrm>
            <a:custGeom>
              <a:avLst/>
              <a:gdLst/>
              <a:ahLst/>
              <a:cxnLst/>
              <a:rect l="l" t="t" r="r" b="b"/>
              <a:pathLst>
                <a:path w="14812" h="14175" extrusionOk="0">
                  <a:moveTo>
                    <a:pt x="8958" y="119"/>
                  </a:moveTo>
                  <a:cubicBezTo>
                    <a:pt x="9378" y="119"/>
                    <a:pt x="9796" y="138"/>
                    <a:pt x="10208" y="173"/>
                  </a:cubicBezTo>
                  <a:lnTo>
                    <a:pt x="10208" y="173"/>
                  </a:lnTo>
                  <a:cubicBezTo>
                    <a:pt x="11333" y="2034"/>
                    <a:pt x="12423" y="3918"/>
                    <a:pt x="13383" y="5873"/>
                  </a:cubicBezTo>
                  <a:cubicBezTo>
                    <a:pt x="13657" y="6457"/>
                    <a:pt x="13942" y="7040"/>
                    <a:pt x="14169" y="7647"/>
                  </a:cubicBezTo>
                  <a:cubicBezTo>
                    <a:pt x="14526" y="8624"/>
                    <a:pt x="14490" y="9612"/>
                    <a:pt x="14228" y="10624"/>
                  </a:cubicBezTo>
                  <a:cubicBezTo>
                    <a:pt x="14073" y="11219"/>
                    <a:pt x="13895" y="11803"/>
                    <a:pt x="13669" y="12386"/>
                  </a:cubicBezTo>
                  <a:cubicBezTo>
                    <a:pt x="13458" y="12913"/>
                    <a:pt x="13201" y="13417"/>
                    <a:pt x="12943" y="13920"/>
                  </a:cubicBezTo>
                  <a:lnTo>
                    <a:pt x="12943" y="13920"/>
                  </a:lnTo>
                  <a:cubicBezTo>
                    <a:pt x="12630" y="13954"/>
                    <a:pt x="12316" y="13995"/>
                    <a:pt x="12002" y="14017"/>
                  </a:cubicBezTo>
                  <a:cubicBezTo>
                    <a:pt x="11995" y="14017"/>
                    <a:pt x="11987" y="14018"/>
                    <a:pt x="11979" y="14019"/>
                  </a:cubicBezTo>
                  <a:lnTo>
                    <a:pt x="11979" y="14019"/>
                  </a:lnTo>
                  <a:cubicBezTo>
                    <a:pt x="11642" y="14041"/>
                    <a:pt x="11306" y="14052"/>
                    <a:pt x="10970" y="14052"/>
                  </a:cubicBezTo>
                  <a:cubicBezTo>
                    <a:pt x="8694" y="14052"/>
                    <a:pt x="6442" y="13545"/>
                    <a:pt x="4375" y="12578"/>
                  </a:cubicBezTo>
                  <a:lnTo>
                    <a:pt x="4375" y="12578"/>
                  </a:lnTo>
                  <a:cubicBezTo>
                    <a:pt x="4549" y="12232"/>
                    <a:pt x="4732" y="11886"/>
                    <a:pt x="4882" y="11541"/>
                  </a:cubicBezTo>
                  <a:cubicBezTo>
                    <a:pt x="4953" y="11386"/>
                    <a:pt x="5096" y="11148"/>
                    <a:pt x="5072" y="10969"/>
                  </a:cubicBezTo>
                  <a:cubicBezTo>
                    <a:pt x="5048" y="10790"/>
                    <a:pt x="4870" y="10600"/>
                    <a:pt x="4775" y="10457"/>
                  </a:cubicBezTo>
                  <a:cubicBezTo>
                    <a:pt x="4120" y="9505"/>
                    <a:pt x="3429" y="8576"/>
                    <a:pt x="2739" y="7647"/>
                  </a:cubicBezTo>
                  <a:cubicBezTo>
                    <a:pt x="2250" y="6969"/>
                    <a:pt x="1750" y="6302"/>
                    <a:pt x="1238" y="5623"/>
                  </a:cubicBezTo>
                  <a:lnTo>
                    <a:pt x="845" y="5099"/>
                  </a:lnTo>
                  <a:cubicBezTo>
                    <a:pt x="679" y="4909"/>
                    <a:pt x="524" y="4718"/>
                    <a:pt x="393" y="4504"/>
                  </a:cubicBezTo>
                  <a:cubicBezTo>
                    <a:pt x="334" y="4385"/>
                    <a:pt x="393" y="4337"/>
                    <a:pt x="464" y="4242"/>
                  </a:cubicBezTo>
                  <a:cubicBezTo>
                    <a:pt x="512" y="4171"/>
                    <a:pt x="572" y="4099"/>
                    <a:pt x="619" y="4040"/>
                  </a:cubicBezTo>
                  <a:cubicBezTo>
                    <a:pt x="738" y="3885"/>
                    <a:pt x="857" y="3742"/>
                    <a:pt x="988" y="3587"/>
                  </a:cubicBezTo>
                  <a:cubicBezTo>
                    <a:pt x="1548" y="3004"/>
                    <a:pt x="2179" y="2468"/>
                    <a:pt x="2858" y="2028"/>
                  </a:cubicBezTo>
                  <a:cubicBezTo>
                    <a:pt x="3465" y="1575"/>
                    <a:pt x="4132" y="1194"/>
                    <a:pt x="4822" y="885"/>
                  </a:cubicBezTo>
                  <a:cubicBezTo>
                    <a:pt x="6111" y="335"/>
                    <a:pt x="7543" y="119"/>
                    <a:pt x="8958" y="119"/>
                  </a:cubicBezTo>
                  <a:close/>
                  <a:moveTo>
                    <a:pt x="8995" y="0"/>
                  </a:moveTo>
                  <a:cubicBezTo>
                    <a:pt x="8730" y="0"/>
                    <a:pt x="8465" y="9"/>
                    <a:pt x="8204" y="27"/>
                  </a:cubicBezTo>
                  <a:cubicBezTo>
                    <a:pt x="7192" y="75"/>
                    <a:pt x="6191" y="253"/>
                    <a:pt x="5227" y="563"/>
                  </a:cubicBezTo>
                  <a:cubicBezTo>
                    <a:pt x="4215" y="920"/>
                    <a:pt x="3262" y="1432"/>
                    <a:pt x="2405" y="2063"/>
                  </a:cubicBezTo>
                  <a:cubicBezTo>
                    <a:pt x="1500" y="2718"/>
                    <a:pt x="643" y="3480"/>
                    <a:pt x="12" y="4409"/>
                  </a:cubicBezTo>
                  <a:cubicBezTo>
                    <a:pt x="0" y="4421"/>
                    <a:pt x="0" y="4433"/>
                    <a:pt x="12" y="4444"/>
                  </a:cubicBezTo>
                  <a:cubicBezTo>
                    <a:pt x="1084" y="5861"/>
                    <a:pt x="2143" y="7278"/>
                    <a:pt x="3191" y="8707"/>
                  </a:cubicBezTo>
                  <a:cubicBezTo>
                    <a:pt x="3536" y="9183"/>
                    <a:pt x="3882" y="9659"/>
                    <a:pt x="4215" y="10136"/>
                  </a:cubicBezTo>
                  <a:cubicBezTo>
                    <a:pt x="4405" y="10374"/>
                    <a:pt x="4572" y="10636"/>
                    <a:pt x="4715" y="10898"/>
                  </a:cubicBezTo>
                  <a:cubicBezTo>
                    <a:pt x="4775" y="11029"/>
                    <a:pt x="4703" y="11195"/>
                    <a:pt x="4644" y="11326"/>
                  </a:cubicBezTo>
                  <a:cubicBezTo>
                    <a:pt x="4477" y="11755"/>
                    <a:pt x="4251" y="12160"/>
                    <a:pt x="4048" y="12576"/>
                  </a:cubicBezTo>
                  <a:cubicBezTo>
                    <a:pt x="4036" y="12612"/>
                    <a:pt x="4060" y="12624"/>
                    <a:pt x="4096" y="12636"/>
                  </a:cubicBezTo>
                  <a:cubicBezTo>
                    <a:pt x="6246" y="13654"/>
                    <a:pt x="8591" y="14175"/>
                    <a:pt x="10963" y="14175"/>
                  </a:cubicBezTo>
                  <a:cubicBezTo>
                    <a:pt x="11337" y="14175"/>
                    <a:pt x="11711" y="14162"/>
                    <a:pt x="12085" y="14136"/>
                  </a:cubicBezTo>
                  <a:cubicBezTo>
                    <a:pt x="12091" y="14136"/>
                    <a:pt x="12098" y="14136"/>
                    <a:pt x="12106" y="14135"/>
                  </a:cubicBezTo>
                  <a:lnTo>
                    <a:pt x="12106" y="14135"/>
                  </a:lnTo>
                  <a:cubicBezTo>
                    <a:pt x="12348" y="14122"/>
                    <a:pt x="12580" y="14088"/>
                    <a:pt x="12823" y="14065"/>
                  </a:cubicBezTo>
                  <a:cubicBezTo>
                    <a:pt x="12942" y="14065"/>
                    <a:pt x="13073" y="14053"/>
                    <a:pt x="13192" y="14005"/>
                  </a:cubicBezTo>
                  <a:cubicBezTo>
                    <a:pt x="13276" y="13958"/>
                    <a:pt x="13323" y="13803"/>
                    <a:pt x="13371" y="13708"/>
                  </a:cubicBezTo>
                  <a:cubicBezTo>
                    <a:pt x="13573" y="13315"/>
                    <a:pt x="13776" y="12910"/>
                    <a:pt x="13942" y="12493"/>
                  </a:cubicBezTo>
                  <a:cubicBezTo>
                    <a:pt x="14109" y="12076"/>
                    <a:pt x="14216" y="11683"/>
                    <a:pt x="14347" y="11279"/>
                  </a:cubicBezTo>
                  <a:cubicBezTo>
                    <a:pt x="14526" y="10755"/>
                    <a:pt x="14645" y="10219"/>
                    <a:pt x="14728" y="9671"/>
                  </a:cubicBezTo>
                  <a:cubicBezTo>
                    <a:pt x="14812" y="8909"/>
                    <a:pt x="14692" y="8147"/>
                    <a:pt x="14407" y="7445"/>
                  </a:cubicBezTo>
                  <a:cubicBezTo>
                    <a:pt x="14180" y="6885"/>
                    <a:pt x="13930" y="6338"/>
                    <a:pt x="13657" y="5802"/>
                  </a:cubicBezTo>
                  <a:cubicBezTo>
                    <a:pt x="12823" y="4087"/>
                    <a:pt x="11871" y="2420"/>
                    <a:pt x="10894" y="789"/>
                  </a:cubicBezTo>
                  <a:lnTo>
                    <a:pt x="10656" y="384"/>
                  </a:lnTo>
                  <a:cubicBezTo>
                    <a:pt x="10609" y="277"/>
                    <a:pt x="10549" y="182"/>
                    <a:pt x="10478" y="99"/>
                  </a:cubicBezTo>
                  <a:cubicBezTo>
                    <a:pt x="10399" y="69"/>
                    <a:pt x="10321" y="48"/>
                    <a:pt x="10236" y="48"/>
                  </a:cubicBezTo>
                  <a:cubicBezTo>
                    <a:pt x="10218" y="48"/>
                    <a:pt x="10199" y="49"/>
                    <a:pt x="10180" y="51"/>
                  </a:cubicBezTo>
                  <a:cubicBezTo>
                    <a:pt x="10049" y="39"/>
                    <a:pt x="9918" y="27"/>
                    <a:pt x="9787" y="27"/>
                  </a:cubicBezTo>
                  <a:cubicBezTo>
                    <a:pt x="9525" y="9"/>
                    <a:pt x="9260" y="0"/>
                    <a:pt x="8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638;p73">
              <a:extLst>
                <a:ext uri="{FF2B5EF4-FFF2-40B4-BE49-F238E27FC236}">
                  <a16:creationId xmlns:a16="http://schemas.microsoft.com/office/drawing/2014/main" id="{D178717E-D63A-4B37-B71C-AE41D53ADB90}"/>
                </a:ext>
              </a:extLst>
            </p:cNvPr>
            <p:cNvSpPr/>
            <p:nvPr/>
          </p:nvSpPr>
          <p:spPr>
            <a:xfrm>
              <a:off x="4068720" y="4022323"/>
              <a:ext cx="250922" cy="179450"/>
            </a:xfrm>
            <a:custGeom>
              <a:avLst/>
              <a:gdLst/>
              <a:ahLst/>
              <a:cxnLst/>
              <a:rect l="l" t="t" r="r" b="b"/>
              <a:pathLst>
                <a:path w="11919" h="8524" extrusionOk="0">
                  <a:moveTo>
                    <a:pt x="3048" y="0"/>
                  </a:moveTo>
                  <a:cubicBezTo>
                    <a:pt x="2286" y="1477"/>
                    <a:pt x="1107" y="3596"/>
                    <a:pt x="631" y="5025"/>
                  </a:cubicBezTo>
                  <a:cubicBezTo>
                    <a:pt x="417" y="5656"/>
                    <a:pt x="214" y="6370"/>
                    <a:pt x="0" y="7144"/>
                  </a:cubicBezTo>
                  <a:cubicBezTo>
                    <a:pt x="1834" y="8073"/>
                    <a:pt x="4370" y="8358"/>
                    <a:pt x="6179" y="8489"/>
                  </a:cubicBezTo>
                  <a:cubicBezTo>
                    <a:pt x="6477" y="8512"/>
                    <a:pt x="6775" y="8524"/>
                    <a:pt x="7072" y="8524"/>
                  </a:cubicBezTo>
                  <a:cubicBezTo>
                    <a:pt x="7404" y="8524"/>
                    <a:pt x="7734" y="8509"/>
                    <a:pt x="8061" y="8478"/>
                  </a:cubicBezTo>
                  <a:cubicBezTo>
                    <a:pt x="9501" y="5858"/>
                    <a:pt x="11001" y="3155"/>
                    <a:pt x="11918" y="1370"/>
                  </a:cubicBezTo>
                  <a:lnTo>
                    <a:pt x="11918" y="1370"/>
                  </a:lnTo>
                  <a:cubicBezTo>
                    <a:pt x="11549" y="1429"/>
                    <a:pt x="11192" y="1465"/>
                    <a:pt x="10882" y="1489"/>
                  </a:cubicBezTo>
                  <a:cubicBezTo>
                    <a:pt x="10549" y="1509"/>
                    <a:pt x="10216" y="1519"/>
                    <a:pt x="9883" y="1519"/>
                  </a:cubicBezTo>
                  <a:cubicBezTo>
                    <a:pt x="7520" y="1519"/>
                    <a:pt x="5188" y="1002"/>
                    <a:pt x="3048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639;p73">
              <a:extLst>
                <a:ext uri="{FF2B5EF4-FFF2-40B4-BE49-F238E27FC236}">
                  <a16:creationId xmlns:a16="http://schemas.microsoft.com/office/drawing/2014/main" id="{73E35672-F721-45E4-8613-88B149AFDD94}"/>
                </a:ext>
              </a:extLst>
            </p:cNvPr>
            <p:cNvSpPr/>
            <p:nvPr/>
          </p:nvSpPr>
          <p:spPr>
            <a:xfrm>
              <a:off x="4065457" y="4021102"/>
              <a:ext cx="258143" cy="182165"/>
            </a:xfrm>
            <a:custGeom>
              <a:avLst/>
              <a:gdLst/>
              <a:ahLst/>
              <a:cxnLst/>
              <a:rect l="l" t="t" r="r" b="b"/>
              <a:pathLst>
                <a:path w="12262" h="8653" extrusionOk="0">
                  <a:moveTo>
                    <a:pt x="3274" y="211"/>
                  </a:moveTo>
                  <a:cubicBezTo>
                    <a:pt x="5362" y="1160"/>
                    <a:pt x="7626" y="1645"/>
                    <a:pt x="9908" y="1645"/>
                  </a:cubicBezTo>
                  <a:cubicBezTo>
                    <a:pt x="10267" y="1645"/>
                    <a:pt x="10626" y="1633"/>
                    <a:pt x="10985" y="1609"/>
                  </a:cubicBezTo>
                  <a:lnTo>
                    <a:pt x="10985" y="1609"/>
                  </a:lnTo>
                  <a:cubicBezTo>
                    <a:pt x="10988" y="1609"/>
                    <a:pt x="10991" y="1609"/>
                    <a:pt x="10994" y="1609"/>
                  </a:cubicBezTo>
                  <a:cubicBezTo>
                    <a:pt x="11007" y="1609"/>
                    <a:pt x="11022" y="1608"/>
                    <a:pt x="11037" y="1606"/>
                  </a:cubicBezTo>
                  <a:cubicBezTo>
                    <a:pt x="11312" y="1588"/>
                    <a:pt x="11586" y="1563"/>
                    <a:pt x="11866" y="1530"/>
                  </a:cubicBezTo>
                  <a:lnTo>
                    <a:pt x="11866" y="1530"/>
                  </a:lnTo>
                  <a:cubicBezTo>
                    <a:pt x="10663" y="3871"/>
                    <a:pt x="9360" y="6177"/>
                    <a:pt x="8089" y="8484"/>
                  </a:cubicBezTo>
                  <a:lnTo>
                    <a:pt x="8089" y="8484"/>
                  </a:lnTo>
                  <a:cubicBezTo>
                    <a:pt x="7766" y="8502"/>
                    <a:pt x="7442" y="8512"/>
                    <a:pt x="7118" y="8512"/>
                  </a:cubicBezTo>
                  <a:cubicBezTo>
                    <a:pt x="6385" y="8512"/>
                    <a:pt x="5652" y="8464"/>
                    <a:pt x="4929" y="8369"/>
                  </a:cubicBezTo>
                  <a:cubicBezTo>
                    <a:pt x="3906" y="8262"/>
                    <a:pt x="2893" y="8071"/>
                    <a:pt x="1905" y="7797"/>
                  </a:cubicBezTo>
                  <a:cubicBezTo>
                    <a:pt x="1405" y="7654"/>
                    <a:pt x="929" y="7476"/>
                    <a:pt x="453" y="7250"/>
                  </a:cubicBezTo>
                  <a:cubicBezTo>
                    <a:pt x="310" y="7178"/>
                    <a:pt x="334" y="7143"/>
                    <a:pt x="369" y="6976"/>
                  </a:cubicBezTo>
                  <a:cubicBezTo>
                    <a:pt x="417" y="6821"/>
                    <a:pt x="453" y="6678"/>
                    <a:pt x="500" y="6547"/>
                  </a:cubicBezTo>
                  <a:cubicBezTo>
                    <a:pt x="584" y="6250"/>
                    <a:pt x="667" y="5952"/>
                    <a:pt x="750" y="5666"/>
                  </a:cubicBezTo>
                  <a:cubicBezTo>
                    <a:pt x="1048" y="4749"/>
                    <a:pt x="1405" y="3868"/>
                    <a:pt x="1834" y="3011"/>
                  </a:cubicBezTo>
                  <a:cubicBezTo>
                    <a:pt x="2299" y="2070"/>
                    <a:pt x="2796" y="1140"/>
                    <a:pt x="3274" y="211"/>
                  </a:cubicBezTo>
                  <a:close/>
                  <a:moveTo>
                    <a:pt x="3198" y="0"/>
                  </a:moveTo>
                  <a:cubicBezTo>
                    <a:pt x="3135" y="0"/>
                    <a:pt x="3073" y="14"/>
                    <a:pt x="3048" y="58"/>
                  </a:cubicBezTo>
                  <a:cubicBezTo>
                    <a:pt x="2453" y="1201"/>
                    <a:pt x="1834" y="2332"/>
                    <a:pt x="1286" y="3511"/>
                  </a:cubicBezTo>
                  <a:cubicBezTo>
                    <a:pt x="750" y="4702"/>
                    <a:pt x="322" y="5940"/>
                    <a:pt x="0" y="7214"/>
                  </a:cubicBezTo>
                  <a:cubicBezTo>
                    <a:pt x="12" y="7226"/>
                    <a:pt x="12" y="7238"/>
                    <a:pt x="24" y="7250"/>
                  </a:cubicBezTo>
                  <a:cubicBezTo>
                    <a:pt x="1846" y="8166"/>
                    <a:pt x="3965" y="8440"/>
                    <a:pt x="5965" y="8595"/>
                  </a:cubicBezTo>
                  <a:cubicBezTo>
                    <a:pt x="6384" y="8630"/>
                    <a:pt x="6802" y="8652"/>
                    <a:pt x="7220" y="8652"/>
                  </a:cubicBezTo>
                  <a:cubicBezTo>
                    <a:pt x="7374" y="8652"/>
                    <a:pt x="7527" y="8649"/>
                    <a:pt x="7680" y="8643"/>
                  </a:cubicBezTo>
                  <a:cubicBezTo>
                    <a:pt x="7835" y="8643"/>
                    <a:pt x="7989" y="8631"/>
                    <a:pt x="8144" y="8619"/>
                  </a:cubicBezTo>
                  <a:cubicBezTo>
                    <a:pt x="8227" y="8619"/>
                    <a:pt x="8311" y="8595"/>
                    <a:pt x="8382" y="8559"/>
                  </a:cubicBezTo>
                  <a:cubicBezTo>
                    <a:pt x="8466" y="8428"/>
                    <a:pt x="8549" y="8297"/>
                    <a:pt x="8597" y="8155"/>
                  </a:cubicBezTo>
                  <a:lnTo>
                    <a:pt x="8859" y="7678"/>
                  </a:lnTo>
                  <a:cubicBezTo>
                    <a:pt x="9454" y="6607"/>
                    <a:pt x="10037" y="5535"/>
                    <a:pt x="10621" y="4464"/>
                  </a:cubicBezTo>
                  <a:cubicBezTo>
                    <a:pt x="11168" y="3464"/>
                    <a:pt x="11716" y="2463"/>
                    <a:pt x="12228" y="1439"/>
                  </a:cubicBezTo>
                  <a:cubicBezTo>
                    <a:pt x="12262" y="1389"/>
                    <a:pt x="12164" y="1374"/>
                    <a:pt x="12095" y="1374"/>
                  </a:cubicBezTo>
                  <a:cubicBezTo>
                    <a:pt x="12067" y="1374"/>
                    <a:pt x="12044" y="1376"/>
                    <a:pt x="12037" y="1380"/>
                  </a:cubicBezTo>
                  <a:cubicBezTo>
                    <a:pt x="11713" y="1415"/>
                    <a:pt x="11388" y="1449"/>
                    <a:pt x="11064" y="1484"/>
                  </a:cubicBezTo>
                  <a:lnTo>
                    <a:pt x="11064" y="1484"/>
                  </a:lnTo>
                  <a:cubicBezTo>
                    <a:pt x="11052" y="1484"/>
                    <a:pt x="11039" y="1485"/>
                    <a:pt x="11025" y="1487"/>
                  </a:cubicBezTo>
                  <a:cubicBezTo>
                    <a:pt x="10676" y="1511"/>
                    <a:pt x="10327" y="1522"/>
                    <a:pt x="9979" y="1522"/>
                  </a:cubicBezTo>
                  <a:cubicBezTo>
                    <a:pt x="7689" y="1522"/>
                    <a:pt x="5423" y="1015"/>
                    <a:pt x="3346" y="23"/>
                  </a:cubicBezTo>
                  <a:cubicBezTo>
                    <a:pt x="3312" y="11"/>
                    <a:pt x="3255" y="0"/>
                    <a:pt x="3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640;p73">
              <a:extLst>
                <a:ext uri="{FF2B5EF4-FFF2-40B4-BE49-F238E27FC236}">
                  <a16:creationId xmlns:a16="http://schemas.microsoft.com/office/drawing/2014/main" id="{5E672683-3259-414F-BB56-91BC3D99F2E4}"/>
                </a:ext>
              </a:extLst>
            </p:cNvPr>
            <p:cNvSpPr/>
            <p:nvPr/>
          </p:nvSpPr>
          <p:spPr>
            <a:xfrm>
              <a:off x="4011585" y="4380955"/>
              <a:ext cx="333363" cy="57957"/>
            </a:xfrm>
            <a:custGeom>
              <a:avLst/>
              <a:gdLst/>
              <a:ahLst/>
              <a:cxnLst/>
              <a:rect l="l" t="t" r="r" b="b"/>
              <a:pathLst>
                <a:path w="15835" h="2753" extrusionOk="0">
                  <a:moveTo>
                    <a:pt x="14849" y="1"/>
                  </a:moveTo>
                  <a:cubicBezTo>
                    <a:pt x="14394" y="1"/>
                    <a:pt x="13865" y="250"/>
                    <a:pt x="13465" y="313"/>
                  </a:cubicBezTo>
                  <a:cubicBezTo>
                    <a:pt x="12852" y="390"/>
                    <a:pt x="12245" y="396"/>
                    <a:pt x="10554" y="396"/>
                  </a:cubicBezTo>
                  <a:cubicBezTo>
                    <a:pt x="10247" y="396"/>
                    <a:pt x="9904" y="396"/>
                    <a:pt x="9518" y="396"/>
                  </a:cubicBezTo>
                  <a:cubicBezTo>
                    <a:pt x="7783" y="396"/>
                    <a:pt x="5190" y="400"/>
                    <a:pt x="1142" y="444"/>
                  </a:cubicBezTo>
                  <a:cubicBezTo>
                    <a:pt x="935" y="351"/>
                    <a:pt x="752" y="307"/>
                    <a:pt x="600" y="307"/>
                  </a:cubicBezTo>
                  <a:cubicBezTo>
                    <a:pt x="186" y="307"/>
                    <a:pt x="1" y="633"/>
                    <a:pt x="166" y="1182"/>
                  </a:cubicBezTo>
                  <a:cubicBezTo>
                    <a:pt x="392" y="1920"/>
                    <a:pt x="1059" y="1908"/>
                    <a:pt x="1809" y="2015"/>
                  </a:cubicBezTo>
                  <a:cubicBezTo>
                    <a:pt x="2333" y="2088"/>
                    <a:pt x="2873" y="2104"/>
                    <a:pt x="3415" y="2104"/>
                  </a:cubicBezTo>
                  <a:cubicBezTo>
                    <a:pt x="3849" y="2104"/>
                    <a:pt x="4285" y="2094"/>
                    <a:pt x="4716" y="2094"/>
                  </a:cubicBezTo>
                  <a:cubicBezTo>
                    <a:pt x="4984" y="2094"/>
                    <a:pt x="5250" y="2098"/>
                    <a:pt x="5512" y="2111"/>
                  </a:cubicBezTo>
                  <a:cubicBezTo>
                    <a:pt x="7467" y="2216"/>
                    <a:pt x="9648" y="2752"/>
                    <a:pt x="11744" y="2752"/>
                  </a:cubicBezTo>
                  <a:cubicBezTo>
                    <a:pt x="12724" y="2752"/>
                    <a:pt x="13686" y="2635"/>
                    <a:pt x="14596" y="2301"/>
                  </a:cubicBezTo>
                  <a:cubicBezTo>
                    <a:pt x="15382" y="2015"/>
                    <a:pt x="15835" y="1610"/>
                    <a:pt x="15704" y="789"/>
                  </a:cubicBezTo>
                  <a:cubicBezTo>
                    <a:pt x="15632" y="360"/>
                    <a:pt x="15501" y="98"/>
                    <a:pt x="15025" y="15"/>
                  </a:cubicBezTo>
                  <a:cubicBezTo>
                    <a:pt x="14968" y="5"/>
                    <a:pt x="14909" y="1"/>
                    <a:pt x="14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641;p73">
              <a:extLst>
                <a:ext uri="{FF2B5EF4-FFF2-40B4-BE49-F238E27FC236}">
                  <a16:creationId xmlns:a16="http://schemas.microsoft.com/office/drawing/2014/main" id="{557ABEDF-A709-4CEC-B2E2-19276EA3A9DD}"/>
                </a:ext>
              </a:extLst>
            </p:cNvPr>
            <p:cNvSpPr/>
            <p:nvPr/>
          </p:nvSpPr>
          <p:spPr>
            <a:xfrm>
              <a:off x="4007543" y="4379881"/>
              <a:ext cx="340415" cy="60462"/>
            </a:xfrm>
            <a:custGeom>
              <a:avLst/>
              <a:gdLst/>
              <a:ahLst/>
              <a:cxnLst/>
              <a:rect l="l" t="t" r="r" b="b"/>
              <a:pathLst>
                <a:path w="16170" h="2872" extrusionOk="0">
                  <a:moveTo>
                    <a:pt x="15021" y="124"/>
                  </a:moveTo>
                  <a:cubicBezTo>
                    <a:pt x="15305" y="124"/>
                    <a:pt x="15548" y="228"/>
                    <a:pt x="15658" y="566"/>
                  </a:cubicBezTo>
                  <a:cubicBezTo>
                    <a:pt x="15848" y="1102"/>
                    <a:pt x="15753" y="1685"/>
                    <a:pt x="15265" y="2019"/>
                  </a:cubicBezTo>
                  <a:cubicBezTo>
                    <a:pt x="14967" y="2209"/>
                    <a:pt x="14646" y="2340"/>
                    <a:pt x="14312" y="2423"/>
                  </a:cubicBezTo>
                  <a:cubicBezTo>
                    <a:pt x="13931" y="2543"/>
                    <a:pt x="13550" y="2626"/>
                    <a:pt x="13157" y="2662"/>
                  </a:cubicBezTo>
                  <a:cubicBezTo>
                    <a:pt x="12736" y="2718"/>
                    <a:pt x="12313" y="2741"/>
                    <a:pt x="11889" y="2741"/>
                  </a:cubicBezTo>
                  <a:cubicBezTo>
                    <a:pt x="10693" y="2741"/>
                    <a:pt x="9489" y="2555"/>
                    <a:pt x="8311" y="2388"/>
                  </a:cubicBezTo>
                  <a:cubicBezTo>
                    <a:pt x="7549" y="2281"/>
                    <a:pt x="6787" y="2173"/>
                    <a:pt x="6025" y="2126"/>
                  </a:cubicBezTo>
                  <a:cubicBezTo>
                    <a:pt x="5603" y="2090"/>
                    <a:pt x="5180" y="2081"/>
                    <a:pt x="4757" y="2081"/>
                  </a:cubicBezTo>
                  <a:cubicBezTo>
                    <a:pt x="4335" y="2081"/>
                    <a:pt x="3912" y="2090"/>
                    <a:pt x="3489" y="2090"/>
                  </a:cubicBezTo>
                  <a:cubicBezTo>
                    <a:pt x="3049" y="2090"/>
                    <a:pt x="2608" y="2066"/>
                    <a:pt x="2180" y="2019"/>
                  </a:cubicBezTo>
                  <a:cubicBezTo>
                    <a:pt x="1846" y="1995"/>
                    <a:pt x="1525" y="1947"/>
                    <a:pt x="1203" y="1876"/>
                  </a:cubicBezTo>
                  <a:cubicBezTo>
                    <a:pt x="918" y="1804"/>
                    <a:pt x="680" y="1614"/>
                    <a:pt x="561" y="1352"/>
                  </a:cubicBezTo>
                  <a:cubicBezTo>
                    <a:pt x="453" y="1138"/>
                    <a:pt x="370" y="792"/>
                    <a:pt x="513" y="566"/>
                  </a:cubicBezTo>
                  <a:cubicBezTo>
                    <a:pt x="584" y="459"/>
                    <a:pt x="682" y="422"/>
                    <a:pt x="787" y="422"/>
                  </a:cubicBezTo>
                  <a:cubicBezTo>
                    <a:pt x="927" y="422"/>
                    <a:pt x="1081" y="488"/>
                    <a:pt x="1203" y="542"/>
                  </a:cubicBezTo>
                  <a:cubicBezTo>
                    <a:pt x="1219" y="549"/>
                    <a:pt x="1242" y="552"/>
                    <a:pt x="1268" y="552"/>
                  </a:cubicBezTo>
                  <a:cubicBezTo>
                    <a:pt x="1271" y="552"/>
                    <a:pt x="1274" y="552"/>
                    <a:pt x="1278" y="552"/>
                  </a:cubicBezTo>
                  <a:lnTo>
                    <a:pt x="1278" y="552"/>
                  </a:lnTo>
                  <a:cubicBezTo>
                    <a:pt x="1291" y="553"/>
                    <a:pt x="1306" y="554"/>
                    <a:pt x="1323" y="554"/>
                  </a:cubicBezTo>
                  <a:cubicBezTo>
                    <a:pt x="3930" y="530"/>
                    <a:pt x="6549" y="507"/>
                    <a:pt x="9169" y="507"/>
                  </a:cubicBezTo>
                  <a:cubicBezTo>
                    <a:pt x="9728" y="507"/>
                    <a:pt x="10291" y="510"/>
                    <a:pt x="10853" y="510"/>
                  </a:cubicBezTo>
                  <a:cubicBezTo>
                    <a:pt x="11416" y="510"/>
                    <a:pt x="11979" y="507"/>
                    <a:pt x="12538" y="495"/>
                  </a:cubicBezTo>
                  <a:cubicBezTo>
                    <a:pt x="12812" y="495"/>
                    <a:pt x="13086" y="471"/>
                    <a:pt x="13360" y="447"/>
                  </a:cubicBezTo>
                  <a:cubicBezTo>
                    <a:pt x="13550" y="435"/>
                    <a:pt x="13729" y="411"/>
                    <a:pt x="13919" y="364"/>
                  </a:cubicBezTo>
                  <a:cubicBezTo>
                    <a:pt x="14221" y="297"/>
                    <a:pt x="14655" y="124"/>
                    <a:pt x="15021" y="124"/>
                  </a:cubicBezTo>
                  <a:close/>
                  <a:moveTo>
                    <a:pt x="15047" y="0"/>
                  </a:moveTo>
                  <a:cubicBezTo>
                    <a:pt x="14888" y="0"/>
                    <a:pt x="14725" y="21"/>
                    <a:pt x="14574" y="54"/>
                  </a:cubicBezTo>
                  <a:cubicBezTo>
                    <a:pt x="14181" y="137"/>
                    <a:pt x="13812" y="280"/>
                    <a:pt x="13407" y="328"/>
                  </a:cubicBezTo>
                  <a:lnTo>
                    <a:pt x="13253" y="328"/>
                  </a:lnTo>
                  <a:lnTo>
                    <a:pt x="13038" y="352"/>
                  </a:lnTo>
                  <a:cubicBezTo>
                    <a:pt x="12562" y="376"/>
                    <a:pt x="12083" y="382"/>
                    <a:pt x="11602" y="382"/>
                  </a:cubicBezTo>
                  <a:cubicBezTo>
                    <a:pt x="11121" y="382"/>
                    <a:pt x="10639" y="376"/>
                    <a:pt x="10157" y="376"/>
                  </a:cubicBezTo>
                  <a:cubicBezTo>
                    <a:pt x="7669" y="376"/>
                    <a:pt x="5180" y="388"/>
                    <a:pt x="2692" y="411"/>
                  </a:cubicBezTo>
                  <a:lnTo>
                    <a:pt x="1410" y="434"/>
                  </a:lnTo>
                  <a:lnTo>
                    <a:pt x="1410" y="434"/>
                  </a:lnTo>
                  <a:cubicBezTo>
                    <a:pt x="1233" y="361"/>
                    <a:pt x="991" y="296"/>
                    <a:pt x="766" y="296"/>
                  </a:cubicBezTo>
                  <a:cubicBezTo>
                    <a:pt x="496" y="296"/>
                    <a:pt x="250" y="389"/>
                    <a:pt x="168" y="673"/>
                  </a:cubicBezTo>
                  <a:cubicBezTo>
                    <a:pt x="1" y="1233"/>
                    <a:pt x="430" y="1792"/>
                    <a:pt x="942" y="1959"/>
                  </a:cubicBezTo>
                  <a:cubicBezTo>
                    <a:pt x="1239" y="2042"/>
                    <a:pt x="1549" y="2090"/>
                    <a:pt x="1870" y="2114"/>
                  </a:cubicBezTo>
                  <a:cubicBezTo>
                    <a:pt x="2311" y="2173"/>
                    <a:pt x="2751" y="2209"/>
                    <a:pt x="3192" y="2209"/>
                  </a:cubicBezTo>
                  <a:cubicBezTo>
                    <a:pt x="3414" y="2215"/>
                    <a:pt x="3636" y="2216"/>
                    <a:pt x="3858" y="2216"/>
                  </a:cubicBezTo>
                  <a:cubicBezTo>
                    <a:pt x="4163" y="2216"/>
                    <a:pt x="4468" y="2213"/>
                    <a:pt x="4772" y="2213"/>
                  </a:cubicBezTo>
                  <a:cubicBezTo>
                    <a:pt x="5179" y="2213"/>
                    <a:pt x="5584" y="2219"/>
                    <a:pt x="5990" y="2245"/>
                  </a:cubicBezTo>
                  <a:cubicBezTo>
                    <a:pt x="7680" y="2376"/>
                    <a:pt x="9347" y="2733"/>
                    <a:pt x="11050" y="2840"/>
                  </a:cubicBezTo>
                  <a:cubicBezTo>
                    <a:pt x="11336" y="2861"/>
                    <a:pt x="11624" y="2872"/>
                    <a:pt x="11912" y="2872"/>
                  </a:cubicBezTo>
                  <a:cubicBezTo>
                    <a:pt x="12451" y="2872"/>
                    <a:pt x="12991" y="2834"/>
                    <a:pt x="13526" y="2757"/>
                  </a:cubicBezTo>
                  <a:cubicBezTo>
                    <a:pt x="14205" y="2650"/>
                    <a:pt x="14991" y="2483"/>
                    <a:pt x="15574" y="2066"/>
                  </a:cubicBezTo>
                  <a:cubicBezTo>
                    <a:pt x="16062" y="1721"/>
                    <a:pt x="16170" y="1150"/>
                    <a:pt x="16003" y="602"/>
                  </a:cubicBezTo>
                  <a:cubicBezTo>
                    <a:pt x="15865" y="145"/>
                    <a:pt x="15465" y="0"/>
                    <a:pt x="15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642;p73">
              <a:extLst>
                <a:ext uri="{FF2B5EF4-FFF2-40B4-BE49-F238E27FC236}">
                  <a16:creationId xmlns:a16="http://schemas.microsoft.com/office/drawing/2014/main" id="{DDA40A48-6870-40C9-B47C-DE473002103F}"/>
                </a:ext>
              </a:extLst>
            </p:cNvPr>
            <p:cNvSpPr/>
            <p:nvPr/>
          </p:nvSpPr>
          <p:spPr>
            <a:xfrm>
              <a:off x="4017332" y="4250913"/>
              <a:ext cx="317847" cy="166355"/>
            </a:xfrm>
            <a:custGeom>
              <a:avLst/>
              <a:gdLst/>
              <a:ahLst/>
              <a:cxnLst/>
              <a:rect l="l" t="t" r="r" b="b"/>
              <a:pathLst>
                <a:path w="15098" h="7902" extrusionOk="0">
                  <a:moveTo>
                    <a:pt x="8534" y="0"/>
                  </a:moveTo>
                  <a:cubicBezTo>
                    <a:pt x="8007" y="0"/>
                    <a:pt x="6484" y="328"/>
                    <a:pt x="6215" y="679"/>
                  </a:cubicBezTo>
                  <a:cubicBezTo>
                    <a:pt x="5822" y="1180"/>
                    <a:pt x="6049" y="2311"/>
                    <a:pt x="5430" y="2620"/>
                  </a:cubicBezTo>
                  <a:cubicBezTo>
                    <a:pt x="5112" y="2784"/>
                    <a:pt x="4784" y="2843"/>
                    <a:pt x="4453" y="2843"/>
                  </a:cubicBezTo>
                  <a:cubicBezTo>
                    <a:pt x="3915" y="2843"/>
                    <a:pt x="3369" y="2686"/>
                    <a:pt x="2846" y="2561"/>
                  </a:cubicBezTo>
                  <a:lnTo>
                    <a:pt x="1131" y="2108"/>
                  </a:lnTo>
                  <a:cubicBezTo>
                    <a:pt x="978" y="2014"/>
                    <a:pt x="853" y="1972"/>
                    <a:pt x="753" y="1972"/>
                  </a:cubicBezTo>
                  <a:cubicBezTo>
                    <a:pt x="106" y="1972"/>
                    <a:pt x="461" y="3703"/>
                    <a:pt x="512" y="4239"/>
                  </a:cubicBezTo>
                  <a:cubicBezTo>
                    <a:pt x="619" y="5347"/>
                    <a:pt x="0" y="5954"/>
                    <a:pt x="524" y="7109"/>
                  </a:cubicBezTo>
                  <a:cubicBezTo>
                    <a:pt x="2191" y="7621"/>
                    <a:pt x="4084" y="7621"/>
                    <a:pt x="5822" y="7692"/>
                  </a:cubicBezTo>
                  <a:cubicBezTo>
                    <a:pt x="6054" y="7702"/>
                    <a:pt x="6286" y="7705"/>
                    <a:pt x="6519" y="7705"/>
                  </a:cubicBezTo>
                  <a:cubicBezTo>
                    <a:pt x="6887" y="7705"/>
                    <a:pt x="7257" y="7698"/>
                    <a:pt x="7626" y="7698"/>
                  </a:cubicBezTo>
                  <a:cubicBezTo>
                    <a:pt x="8116" y="7698"/>
                    <a:pt x="8604" y="7711"/>
                    <a:pt x="9085" y="7776"/>
                  </a:cubicBezTo>
                  <a:cubicBezTo>
                    <a:pt x="9676" y="7848"/>
                    <a:pt x="10231" y="7902"/>
                    <a:pt x="10788" y="7902"/>
                  </a:cubicBezTo>
                  <a:cubicBezTo>
                    <a:pt x="11240" y="7902"/>
                    <a:pt x="11694" y="7866"/>
                    <a:pt x="12168" y="7776"/>
                  </a:cubicBezTo>
                  <a:cubicBezTo>
                    <a:pt x="13288" y="7549"/>
                    <a:pt x="14466" y="7323"/>
                    <a:pt x="14824" y="6192"/>
                  </a:cubicBezTo>
                  <a:cubicBezTo>
                    <a:pt x="15097" y="5335"/>
                    <a:pt x="14978" y="4168"/>
                    <a:pt x="14347" y="3430"/>
                  </a:cubicBezTo>
                  <a:cubicBezTo>
                    <a:pt x="13728" y="2680"/>
                    <a:pt x="12454" y="2680"/>
                    <a:pt x="11526" y="2608"/>
                  </a:cubicBezTo>
                  <a:cubicBezTo>
                    <a:pt x="11037" y="2573"/>
                    <a:pt x="10430" y="2632"/>
                    <a:pt x="9990" y="2406"/>
                  </a:cubicBezTo>
                  <a:cubicBezTo>
                    <a:pt x="9370" y="2096"/>
                    <a:pt x="9597" y="1882"/>
                    <a:pt x="9501" y="1310"/>
                  </a:cubicBezTo>
                  <a:cubicBezTo>
                    <a:pt x="9418" y="834"/>
                    <a:pt x="9180" y="25"/>
                    <a:pt x="8561" y="1"/>
                  </a:cubicBezTo>
                  <a:cubicBezTo>
                    <a:pt x="8552" y="1"/>
                    <a:pt x="8543" y="0"/>
                    <a:pt x="8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643;p73">
              <a:extLst>
                <a:ext uri="{FF2B5EF4-FFF2-40B4-BE49-F238E27FC236}">
                  <a16:creationId xmlns:a16="http://schemas.microsoft.com/office/drawing/2014/main" id="{7CD03BDE-01C5-4659-8263-2F471BBC249E}"/>
                </a:ext>
              </a:extLst>
            </p:cNvPr>
            <p:cNvSpPr/>
            <p:nvPr/>
          </p:nvSpPr>
          <p:spPr>
            <a:xfrm>
              <a:off x="4020090" y="4249418"/>
              <a:ext cx="317342" cy="168881"/>
            </a:xfrm>
            <a:custGeom>
              <a:avLst/>
              <a:gdLst/>
              <a:ahLst/>
              <a:cxnLst/>
              <a:rect l="l" t="t" r="r" b="b"/>
              <a:pathLst>
                <a:path w="15074" h="8022" extrusionOk="0">
                  <a:moveTo>
                    <a:pt x="8319" y="129"/>
                  </a:moveTo>
                  <a:cubicBezTo>
                    <a:pt x="8432" y="129"/>
                    <a:pt x="8541" y="150"/>
                    <a:pt x="8632" y="215"/>
                  </a:cubicBezTo>
                  <a:cubicBezTo>
                    <a:pt x="9097" y="512"/>
                    <a:pt x="9216" y="1251"/>
                    <a:pt x="9228" y="1762"/>
                  </a:cubicBezTo>
                  <a:cubicBezTo>
                    <a:pt x="9228" y="1965"/>
                    <a:pt x="9239" y="2155"/>
                    <a:pt x="9406" y="2310"/>
                  </a:cubicBezTo>
                  <a:cubicBezTo>
                    <a:pt x="9656" y="2513"/>
                    <a:pt x="9966" y="2644"/>
                    <a:pt x="10299" y="2679"/>
                  </a:cubicBezTo>
                  <a:cubicBezTo>
                    <a:pt x="10680" y="2727"/>
                    <a:pt x="11049" y="2715"/>
                    <a:pt x="11430" y="2739"/>
                  </a:cubicBezTo>
                  <a:cubicBezTo>
                    <a:pt x="11776" y="2763"/>
                    <a:pt x="12109" y="2786"/>
                    <a:pt x="12454" y="2822"/>
                  </a:cubicBezTo>
                  <a:cubicBezTo>
                    <a:pt x="13169" y="2917"/>
                    <a:pt x="13847" y="3120"/>
                    <a:pt x="14240" y="3763"/>
                  </a:cubicBezTo>
                  <a:cubicBezTo>
                    <a:pt x="14621" y="4406"/>
                    <a:pt x="14752" y="5168"/>
                    <a:pt x="14609" y="5906"/>
                  </a:cubicBezTo>
                  <a:cubicBezTo>
                    <a:pt x="14502" y="6585"/>
                    <a:pt x="14050" y="7144"/>
                    <a:pt x="13407" y="7394"/>
                  </a:cubicBezTo>
                  <a:cubicBezTo>
                    <a:pt x="12704" y="7668"/>
                    <a:pt x="11966" y="7835"/>
                    <a:pt x="11204" y="7882"/>
                  </a:cubicBezTo>
                  <a:cubicBezTo>
                    <a:pt x="11045" y="7895"/>
                    <a:pt x="10887" y="7900"/>
                    <a:pt x="10729" y="7900"/>
                  </a:cubicBezTo>
                  <a:cubicBezTo>
                    <a:pt x="9965" y="7900"/>
                    <a:pt x="9213" y="7777"/>
                    <a:pt x="8454" y="7728"/>
                  </a:cubicBezTo>
                  <a:cubicBezTo>
                    <a:pt x="8156" y="7708"/>
                    <a:pt x="7855" y="7703"/>
                    <a:pt x="7554" y="7703"/>
                  </a:cubicBezTo>
                  <a:cubicBezTo>
                    <a:pt x="7124" y="7703"/>
                    <a:pt x="6691" y="7714"/>
                    <a:pt x="6262" y="7714"/>
                  </a:cubicBezTo>
                  <a:cubicBezTo>
                    <a:pt x="6055" y="7714"/>
                    <a:pt x="5849" y="7712"/>
                    <a:pt x="5644" y="7704"/>
                  </a:cubicBezTo>
                  <a:cubicBezTo>
                    <a:pt x="4727" y="7656"/>
                    <a:pt x="3810" y="7644"/>
                    <a:pt x="2905" y="7561"/>
                  </a:cubicBezTo>
                  <a:cubicBezTo>
                    <a:pt x="2465" y="7525"/>
                    <a:pt x="2036" y="7466"/>
                    <a:pt x="1608" y="7394"/>
                  </a:cubicBezTo>
                  <a:cubicBezTo>
                    <a:pt x="1381" y="7358"/>
                    <a:pt x="1155" y="7311"/>
                    <a:pt x="941" y="7263"/>
                  </a:cubicBezTo>
                  <a:cubicBezTo>
                    <a:pt x="846" y="7239"/>
                    <a:pt x="738" y="7204"/>
                    <a:pt x="631" y="7180"/>
                  </a:cubicBezTo>
                  <a:cubicBezTo>
                    <a:pt x="584" y="7168"/>
                    <a:pt x="536" y="7144"/>
                    <a:pt x="512" y="7096"/>
                  </a:cubicBezTo>
                  <a:cubicBezTo>
                    <a:pt x="476" y="7037"/>
                    <a:pt x="441" y="6966"/>
                    <a:pt x="429" y="6906"/>
                  </a:cubicBezTo>
                  <a:cubicBezTo>
                    <a:pt x="203" y="6192"/>
                    <a:pt x="476" y="5525"/>
                    <a:pt x="524" y="4822"/>
                  </a:cubicBezTo>
                  <a:cubicBezTo>
                    <a:pt x="560" y="4346"/>
                    <a:pt x="465" y="3882"/>
                    <a:pt x="417" y="3417"/>
                  </a:cubicBezTo>
                  <a:cubicBezTo>
                    <a:pt x="381" y="3060"/>
                    <a:pt x="298" y="2524"/>
                    <a:pt x="512" y="2215"/>
                  </a:cubicBezTo>
                  <a:cubicBezTo>
                    <a:pt x="554" y="2142"/>
                    <a:pt x="593" y="2115"/>
                    <a:pt x="637" y="2115"/>
                  </a:cubicBezTo>
                  <a:cubicBezTo>
                    <a:pt x="694" y="2115"/>
                    <a:pt x="758" y="2161"/>
                    <a:pt x="846" y="2215"/>
                  </a:cubicBezTo>
                  <a:cubicBezTo>
                    <a:pt x="889" y="2237"/>
                    <a:pt x="933" y="2245"/>
                    <a:pt x="976" y="2246"/>
                  </a:cubicBezTo>
                  <a:lnTo>
                    <a:pt x="976" y="2246"/>
                  </a:lnTo>
                  <a:cubicBezTo>
                    <a:pt x="1666" y="2429"/>
                    <a:pt x="2346" y="2602"/>
                    <a:pt x="3036" y="2775"/>
                  </a:cubicBezTo>
                  <a:cubicBezTo>
                    <a:pt x="3455" y="2879"/>
                    <a:pt x="3907" y="2973"/>
                    <a:pt x="4351" y="2973"/>
                  </a:cubicBezTo>
                  <a:cubicBezTo>
                    <a:pt x="4715" y="2973"/>
                    <a:pt x="5073" y="2910"/>
                    <a:pt x="5406" y="2739"/>
                  </a:cubicBezTo>
                  <a:cubicBezTo>
                    <a:pt x="5906" y="2477"/>
                    <a:pt x="5906" y="1822"/>
                    <a:pt x="6001" y="1346"/>
                  </a:cubicBezTo>
                  <a:cubicBezTo>
                    <a:pt x="6049" y="1108"/>
                    <a:pt x="6108" y="822"/>
                    <a:pt x="6322" y="667"/>
                  </a:cubicBezTo>
                  <a:cubicBezTo>
                    <a:pt x="6525" y="536"/>
                    <a:pt x="6763" y="441"/>
                    <a:pt x="7001" y="381"/>
                  </a:cubicBezTo>
                  <a:cubicBezTo>
                    <a:pt x="7299" y="298"/>
                    <a:pt x="7608" y="227"/>
                    <a:pt x="7918" y="179"/>
                  </a:cubicBezTo>
                  <a:cubicBezTo>
                    <a:pt x="8042" y="159"/>
                    <a:pt x="8183" y="129"/>
                    <a:pt x="8319" y="129"/>
                  </a:cubicBezTo>
                  <a:close/>
                  <a:moveTo>
                    <a:pt x="8323" y="1"/>
                  </a:moveTo>
                  <a:cubicBezTo>
                    <a:pt x="8152" y="1"/>
                    <a:pt x="7982" y="19"/>
                    <a:pt x="7811" y="60"/>
                  </a:cubicBezTo>
                  <a:cubicBezTo>
                    <a:pt x="7501" y="108"/>
                    <a:pt x="7192" y="167"/>
                    <a:pt x="6882" y="262"/>
                  </a:cubicBezTo>
                  <a:cubicBezTo>
                    <a:pt x="6620" y="322"/>
                    <a:pt x="6358" y="429"/>
                    <a:pt x="6120" y="560"/>
                  </a:cubicBezTo>
                  <a:cubicBezTo>
                    <a:pt x="5930" y="667"/>
                    <a:pt x="5799" y="858"/>
                    <a:pt x="5751" y="1072"/>
                  </a:cubicBezTo>
                  <a:cubicBezTo>
                    <a:pt x="5656" y="1370"/>
                    <a:pt x="5644" y="1691"/>
                    <a:pt x="5572" y="1989"/>
                  </a:cubicBezTo>
                  <a:cubicBezTo>
                    <a:pt x="5489" y="2346"/>
                    <a:pt x="5334" y="2596"/>
                    <a:pt x="4977" y="2727"/>
                  </a:cubicBezTo>
                  <a:cubicBezTo>
                    <a:pt x="4756" y="2810"/>
                    <a:pt x="4526" y="2843"/>
                    <a:pt x="4293" y="2843"/>
                  </a:cubicBezTo>
                  <a:cubicBezTo>
                    <a:pt x="3761" y="2843"/>
                    <a:pt x="3212" y="2673"/>
                    <a:pt x="2715" y="2548"/>
                  </a:cubicBezTo>
                  <a:lnTo>
                    <a:pt x="1417" y="2215"/>
                  </a:lnTo>
                  <a:lnTo>
                    <a:pt x="1072" y="2120"/>
                  </a:lnTo>
                  <a:cubicBezTo>
                    <a:pt x="1070" y="2119"/>
                    <a:pt x="1067" y="2119"/>
                    <a:pt x="1065" y="2118"/>
                  </a:cubicBezTo>
                  <a:lnTo>
                    <a:pt x="1065" y="2118"/>
                  </a:lnTo>
                  <a:cubicBezTo>
                    <a:pt x="923" y="2045"/>
                    <a:pt x="752" y="1989"/>
                    <a:pt x="593" y="1989"/>
                  </a:cubicBezTo>
                  <a:cubicBezTo>
                    <a:pt x="416" y="1989"/>
                    <a:pt x="254" y="2058"/>
                    <a:pt x="167" y="2251"/>
                  </a:cubicBezTo>
                  <a:cubicBezTo>
                    <a:pt x="0" y="2644"/>
                    <a:pt x="72" y="3144"/>
                    <a:pt x="119" y="3560"/>
                  </a:cubicBezTo>
                  <a:cubicBezTo>
                    <a:pt x="191" y="4120"/>
                    <a:pt x="274" y="4632"/>
                    <a:pt x="167" y="5191"/>
                  </a:cubicBezTo>
                  <a:cubicBezTo>
                    <a:pt x="95" y="5537"/>
                    <a:pt x="36" y="5882"/>
                    <a:pt x="24" y="6227"/>
                  </a:cubicBezTo>
                  <a:cubicBezTo>
                    <a:pt x="24" y="6418"/>
                    <a:pt x="48" y="6596"/>
                    <a:pt x="95" y="6787"/>
                  </a:cubicBezTo>
                  <a:cubicBezTo>
                    <a:pt x="131" y="6930"/>
                    <a:pt x="167" y="7168"/>
                    <a:pt x="310" y="7227"/>
                  </a:cubicBezTo>
                  <a:cubicBezTo>
                    <a:pt x="536" y="7311"/>
                    <a:pt x="762" y="7370"/>
                    <a:pt x="1000" y="7406"/>
                  </a:cubicBezTo>
                  <a:cubicBezTo>
                    <a:pt x="1227" y="7454"/>
                    <a:pt x="1453" y="7501"/>
                    <a:pt x="1679" y="7537"/>
                  </a:cubicBezTo>
                  <a:cubicBezTo>
                    <a:pt x="2143" y="7608"/>
                    <a:pt x="2620" y="7656"/>
                    <a:pt x="3084" y="7704"/>
                  </a:cubicBezTo>
                  <a:cubicBezTo>
                    <a:pt x="4025" y="7775"/>
                    <a:pt x="4977" y="7811"/>
                    <a:pt x="5918" y="7835"/>
                  </a:cubicBezTo>
                  <a:cubicBezTo>
                    <a:pt x="6058" y="7838"/>
                    <a:pt x="6199" y="7839"/>
                    <a:pt x="6340" y="7839"/>
                  </a:cubicBezTo>
                  <a:cubicBezTo>
                    <a:pt x="6759" y="7839"/>
                    <a:pt x="7178" y="7828"/>
                    <a:pt x="7595" y="7828"/>
                  </a:cubicBezTo>
                  <a:cubicBezTo>
                    <a:pt x="8046" y="7828"/>
                    <a:pt x="8495" y="7841"/>
                    <a:pt x="8942" y="7894"/>
                  </a:cubicBezTo>
                  <a:cubicBezTo>
                    <a:pt x="9519" y="7966"/>
                    <a:pt x="10093" y="8021"/>
                    <a:pt x="10664" y="8021"/>
                  </a:cubicBezTo>
                  <a:cubicBezTo>
                    <a:pt x="11035" y="8021"/>
                    <a:pt x="11405" y="7998"/>
                    <a:pt x="11776" y="7942"/>
                  </a:cubicBezTo>
                  <a:cubicBezTo>
                    <a:pt x="12466" y="7847"/>
                    <a:pt x="13216" y="7704"/>
                    <a:pt x="13859" y="7394"/>
                  </a:cubicBezTo>
                  <a:cubicBezTo>
                    <a:pt x="14466" y="7085"/>
                    <a:pt x="14883" y="6501"/>
                    <a:pt x="14954" y="5823"/>
                  </a:cubicBezTo>
                  <a:cubicBezTo>
                    <a:pt x="15074" y="5072"/>
                    <a:pt x="14919" y="4299"/>
                    <a:pt x="14514" y="3667"/>
                  </a:cubicBezTo>
                  <a:cubicBezTo>
                    <a:pt x="14109" y="3072"/>
                    <a:pt x="13430" y="2834"/>
                    <a:pt x="12740" y="2727"/>
                  </a:cubicBezTo>
                  <a:cubicBezTo>
                    <a:pt x="12383" y="2679"/>
                    <a:pt x="12026" y="2655"/>
                    <a:pt x="11668" y="2632"/>
                  </a:cubicBezTo>
                  <a:cubicBezTo>
                    <a:pt x="11275" y="2608"/>
                    <a:pt x="10883" y="2608"/>
                    <a:pt x="10478" y="2572"/>
                  </a:cubicBezTo>
                  <a:cubicBezTo>
                    <a:pt x="10168" y="2536"/>
                    <a:pt x="9680" y="2405"/>
                    <a:pt x="9573" y="2060"/>
                  </a:cubicBezTo>
                  <a:cubicBezTo>
                    <a:pt x="9501" y="1810"/>
                    <a:pt x="9549" y="1512"/>
                    <a:pt x="9501" y="1262"/>
                  </a:cubicBezTo>
                  <a:cubicBezTo>
                    <a:pt x="9394" y="739"/>
                    <a:pt x="9156" y="108"/>
                    <a:pt x="8561" y="12"/>
                  </a:cubicBezTo>
                  <a:cubicBezTo>
                    <a:pt x="8482" y="5"/>
                    <a:pt x="8402" y="1"/>
                    <a:pt x="8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644;p73">
              <a:extLst>
                <a:ext uri="{FF2B5EF4-FFF2-40B4-BE49-F238E27FC236}">
                  <a16:creationId xmlns:a16="http://schemas.microsoft.com/office/drawing/2014/main" id="{E69F3218-1601-49CD-BC7C-B7256AB5EE39}"/>
                </a:ext>
              </a:extLst>
            </p:cNvPr>
            <p:cNvSpPr/>
            <p:nvPr/>
          </p:nvSpPr>
          <p:spPr>
            <a:xfrm>
              <a:off x="4276758" y="4361271"/>
              <a:ext cx="62673" cy="50862"/>
            </a:xfrm>
            <a:custGeom>
              <a:avLst/>
              <a:gdLst/>
              <a:ahLst/>
              <a:cxnLst/>
              <a:rect l="l" t="t" r="r" b="b"/>
              <a:pathLst>
                <a:path w="2977" h="2416" extrusionOk="0">
                  <a:moveTo>
                    <a:pt x="2639" y="1"/>
                  </a:moveTo>
                  <a:cubicBezTo>
                    <a:pt x="2381" y="1"/>
                    <a:pt x="1942" y="187"/>
                    <a:pt x="1703" y="224"/>
                  </a:cubicBezTo>
                  <a:cubicBezTo>
                    <a:pt x="0" y="450"/>
                    <a:pt x="536" y="1295"/>
                    <a:pt x="536" y="2415"/>
                  </a:cubicBezTo>
                  <a:cubicBezTo>
                    <a:pt x="552" y="2415"/>
                    <a:pt x="568" y="2415"/>
                    <a:pt x="585" y="2415"/>
                  </a:cubicBezTo>
                  <a:cubicBezTo>
                    <a:pt x="1507" y="2415"/>
                    <a:pt x="2682" y="1761"/>
                    <a:pt x="2870" y="1141"/>
                  </a:cubicBezTo>
                  <a:cubicBezTo>
                    <a:pt x="2977" y="807"/>
                    <a:pt x="2977" y="224"/>
                    <a:pt x="2810" y="57"/>
                  </a:cubicBezTo>
                  <a:cubicBezTo>
                    <a:pt x="2775" y="17"/>
                    <a:pt x="2715" y="1"/>
                    <a:pt x="2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645;p73">
              <a:extLst>
                <a:ext uri="{FF2B5EF4-FFF2-40B4-BE49-F238E27FC236}">
                  <a16:creationId xmlns:a16="http://schemas.microsoft.com/office/drawing/2014/main" id="{C6002D39-E448-45A5-9149-6B6A482AB79F}"/>
                </a:ext>
              </a:extLst>
            </p:cNvPr>
            <p:cNvSpPr/>
            <p:nvPr/>
          </p:nvSpPr>
          <p:spPr>
            <a:xfrm>
              <a:off x="4282274" y="4359671"/>
              <a:ext cx="60167" cy="53978"/>
            </a:xfrm>
            <a:custGeom>
              <a:avLst/>
              <a:gdLst/>
              <a:ahLst/>
              <a:cxnLst/>
              <a:rect l="l" t="t" r="r" b="b"/>
              <a:pathLst>
                <a:path w="2858" h="2564" extrusionOk="0">
                  <a:moveTo>
                    <a:pt x="2410" y="145"/>
                  </a:moveTo>
                  <a:cubicBezTo>
                    <a:pt x="2409" y="145"/>
                    <a:pt x="2409" y="145"/>
                    <a:pt x="2409" y="145"/>
                  </a:cubicBezTo>
                  <a:lnTo>
                    <a:pt x="2409" y="145"/>
                  </a:lnTo>
                  <a:cubicBezTo>
                    <a:pt x="2409" y="146"/>
                    <a:pt x="2410" y="147"/>
                    <a:pt x="2411" y="147"/>
                  </a:cubicBezTo>
                  <a:lnTo>
                    <a:pt x="2411" y="147"/>
                  </a:lnTo>
                  <a:cubicBezTo>
                    <a:pt x="2410" y="146"/>
                    <a:pt x="2410" y="146"/>
                    <a:pt x="2410" y="145"/>
                  </a:cubicBezTo>
                  <a:close/>
                  <a:moveTo>
                    <a:pt x="2408" y="143"/>
                  </a:moveTo>
                  <a:lnTo>
                    <a:pt x="2408" y="143"/>
                  </a:lnTo>
                  <a:cubicBezTo>
                    <a:pt x="2409" y="143"/>
                    <a:pt x="2409" y="144"/>
                    <a:pt x="2410" y="145"/>
                  </a:cubicBezTo>
                  <a:lnTo>
                    <a:pt x="2410" y="145"/>
                  </a:lnTo>
                  <a:cubicBezTo>
                    <a:pt x="2412" y="145"/>
                    <a:pt x="2415" y="145"/>
                    <a:pt x="2417" y="145"/>
                  </a:cubicBezTo>
                  <a:cubicBezTo>
                    <a:pt x="2415" y="147"/>
                    <a:pt x="2414" y="148"/>
                    <a:pt x="2412" y="148"/>
                  </a:cubicBezTo>
                  <a:cubicBezTo>
                    <a:pt x="2412" y="148"/>
                    <a:pt x="2411" y="147"/>
                    <a:pt x="2411" y="147"/>
                  </a:cubicBezTo>
                  <a:lnTo>
                    <a:pt x="2411" y="147"/>
                  </a:lnTo>
                  <a:cubicBezTo>
                    <a:pt x="2412" y="151"/>
                    <a:pt x="2414" y="157"/>
                    <a:pt x="2417" y="169"/>
                  </a:cubicBezTo>
                  <a:cubicBezTo>
                    <a:pt x="2524" y="431"/>
                    <a:pt x="2548" y="716"/>
                    <a:pt x="2489" y="990"/>
                  </a:cubicBezTo>
                  <a:cubicBezTo>
                    <a:pt x="2453" y="1240"/>
                    <a:pt x="2322" y="1478"/>
                    <a:pt x="2131" y="1645"/>
                  </a:cubicBezTo>
                  <a:cubicBezTo>
                    <a:pt x="1663" y="2082"/>
                    <a:pt x="1060" y="2357"/>
                    <a:pt x="427" y="2418"/>
                  </a:cubicBezTo>
                  <a:lnTo>
                    <a:pt x="427" y="2418"/>
                  </a:lnTo>
                  <a:cubicBezTo>
                    <a:pt x="412" y="2027"/>
                    <a:pt x="324" y="1645"/>
                    <a:pt x="345" y="1252"/>
                  </a:cubicBezTo>
                  <a:cubicBezTo>
                    <a:pt x="357" y="1086"/>
                    <a:pt x="405" y="931"/>
                    <a:pt x="512" y="788"/>
                  </a:cubicBezTo>
                  <a:cubicBezTo>
                    <a:pt x="643" y="633"/>
                    <a:pt x="834" y="514"/>
                    <a:pt x="1036" y="466"/>
                  </a:cubicBezTo>
                  <a:cubicBezTo>
                    <a:pt x="1310" y="383"/>
                    <a:pt x="1596" y="371"/>
                    <a:pt x="1869" y="288"/>
                  </a:cubicBezTo>
                  <a:cubicBezTo>
                    <a:pt x="2000" y="240"/>
                    <a:pt x="2131" y="205"/>
                    <a:pt x="2262" y="169"/>
                  </a:cubicBezTo>
                  <a:cubicBezTo>
                    <a:pt x="2307" y="158"/>
                    <a:pt x="2363" y="146"/>
                    <a:pt x="2409" y="145"/>
                  </a:cubicBezTo>
                  <a:lnTo>
                    <a:pt x="2409" y="145"/>
                  </a:lnTo>
                  <a:cubicBezTo>
                    <a:pt x="2408" y="144"/>
                    <a:pt x="2408" y="143"/>
                    <a:pt x="2408" y="143"/>
                  </a:cubicBezTo>
                  <a:close/>
                  <a:moveTo>
                    <a:pt x="2328" y="1"/>
                  </a:moveTo>
                  <a:cubicBezTo>
                    <a:pt x="1987" y="1"/>
                    <a:pt x="1549" y="203"/>
                    <a:pt x="1310" y="240"/>
                  </a:cubicBezTo>
                  <a:cubicBezTo>
                    <a:pt x="846" y="312"/>
                    <a:pt x="238" y="443"/>
                    <a:pt x="72" y="955"/>
                  </a:cubicBezTo>
                  <a:cubicBezTo>
                    <a:pt x="12" y="1169"/>
                    <a:pt x="0" y="1395"/>
                    <a:pt x="36" y="1621"/>
                  </a:cubicBezTo>
                  <a:cubicBezTo>
                    <a:pt x="60" y="1895"/>
                    <a:pt x="95" y="2181"/>
                    <a:pt x="107" y="2467"/>
                  </a:cubicBezTo>
                  <a:cubicBezTo>
                    <a:pt x="109" y="2483"/>
                    <a:pt x="120" y="2497"/>
                    <a:pt x="135" y="2509"/>
                  </a:cubicBezTo>
                  <a:lnTo>
                    <a:pt x="135" y="2509"/>
                  </a:lnTo>
                  <a:cubicBezTo>
                    <a:pt x="156" y="2537"/>
                    <a:pt x="212" y="2551"/>
                    <a:pt x="264" y="2558"/>
                  </a:cubicBezTo>
                  <a:lnTo>
                    <a:pt x="264" y="2558"/>
                  </a:lnTo>
                  <a:cubicBezTo>
                    <a:pt x="289" y="2562"/>
                    <a:pt x="313" y="2564"/>
                    <a:pt x="336" y="2564"/>
                  </a:cubicBezTo>
                  <a:cubicBezTo>
                    <a:pt x="351" y="2564"/>
                    <a:pt x="365" y="2563"/>
                    <a:pt x="378" y="2561"/>
                  </a:cubicBezTo>
                  <a:lnTo>
                    <a:pt x="378" y="2561"/>
                  </a:lnTo>
                  <a:cubicBezTo>
                    <a:pt x="1064" y="2540"/>
                    <a:pt x="1726" y="2303"/>
                    <a:pt x="2274" y="1871"/>
                  </a:cubicBezTo>
                  <a:cubicBezTo>
                    <a:pt x="2500" y="1717"/>
                    <a:pt x="2679" y="1478"/>
                    <a:pt x="2774" y="1217"/>
                  </a:cubicBezTo>
                  <a:cubicBezTo>
                    <a:pt x="2858" y="907"/>
                    <a:pt x="2858" y="586"/>
                    <a:pt x="2774" y="288"/>
                  </a:cubicBezTo>
                  <a:cubicBezTo>
                    <a:pt x="2699" y="71"/>
                    <a:pt x="2530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646;p73">
              <a:extLst>
                <a:ext uri="{FF2B5EF4-FFF2-40B4-BE49-F238E27FC236}">
                  <a16:creationId xmlns:a16="http://schemas.microsoft.com/office/drawing/2014/main" id="{16C40DD0-E72A-4221-9C62-29F09E5331AD}"/>
                </a:ext>
              </a:extLst>
            </p:cNvPr>
            <p:cNvSpPr/>
            <p:nvPr/>
          </p:nvSpPr>
          <p:spPr>
            <a:xfrm>
              <a:off x="4188528" y="4296660"/>
              <a:ext cx="45894" cy="23305"/>
            </a:xfrm>
            <a:custGeom>
              <a:avLst/>
              <a:gdLst/>
              <a:ahLst/>
              <a:cxnLst/>
              <a:rect l="l" t="t" r="r" b="b"/>
              <a:pathLst>
                <a:path w="2180" h="1107" extrusionOk="0">
                  <a:moveTo>
                    <a:pt x="2015" y="0"/>
                  </a:moveTo>
                  <a:cubicBezTo>
                    <a:pt x="1990" y="0"/>
                    <a:pt x="1968" y="3"/>
                    <a:pt x="1953" y="7"/>
                  </a:cubicBezTo>
                  <a:cubicBezTo>
                    <a:pt x="1227" y="102"/>
                    <a:pt x="572" y="519"/>
                    <a:pt x="48" y="1019"/>
                  </a:cubicBezTo>
                  <a:cubicBezTo>
                    <a:pt x="0" y="1066"/>
                    <a:pt x="143" y="1102"/>
                    <a:pt x="155" y="1102"/>
                  </a:cubicBezTo>
                  <a:cubicBezTo>
                    <a:pt x="173" y="1105"/>
                    <a:pt x="191" y="1106"/>
                    <a:pt x="208" y="1106"/>
                  </a:cubicBezTo>
                  <a:cubicBezTo>
                    <a:pt x="261" y="1106"/>
                    <a:pt x="313" y="1093"/>
                    <a:pt x="357" y="1066"/>
                  </a:cubicBezTo>
                  <a:cubicBezTo>
                    <a:pt x="810" y="626"/>
                    <a:pt x="1393" y="209"/>
                    <a:pt x="2036" y="126"/>
                  </a:cubicBezTo>
                  <a:cubicBezTo>
                    <a:pt x="2072" y="126"/>
                    <a:pt x="2179" y="114"/>
                    <a:pt x="2155" y="54"/>
                  </a:cubicBezTo>
                  <a:cubicBezTo>
                    <a:pt x="2139" y="13"/>
                    <a:pt x="2071" y="0"/>
                    <a:pt x="2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647;p73">
              <a:extLst>
                <a:ext uri="{FF2B5EF4-FFF2-40B4-BE49-F238E27FC236}">
                  <a16:creationId xmlns:a16="http://schemas.microsoft.com/office/drawing/2014/main" id="{E5BFF9D0-7441-45CD-B825-026E7F2107E1}"/>
                </a:ext>
              </a:extLst>
            </p:cNvPr>
            <p:cNvSpPr/>
            <p:nvPr/>
          </p:nvSpPr>
          <p:spPr>
            <a:xfrm>
              <a:off x="4211054" y="4302723"/>
              <a:ext cx="59199" cy="26778"/>
            </a:xfrm>
            <a:custGeom>
              <a:avLst/>
              <a:gdLst/>
              <a:ahLst/>
              <a:cxnLst/>
              <a:rect l="l" t="t" r="r" b="b"/>
              <a:pathLst>
                <a:path w="2812" h="1272" extrusionOk="0">
                  <a:moveTo>
                    <a:pt x="2602" y="0"/>
                  </a:moveTo>
                  <a:cubicBezTo>
                    <a:pt x="2584" y="0"/>
                    <a:pt x="2567" y="2"/>
                    <a:pt x="2550" y="4"/>
                  </a:cubicBezTo>
                  <a:cubicBezTo>
                    <a:pt x="2062" y="100"/>
                    <a:pt x="1597" y="219"/>
                    <a:pt x="1145" y="385"/>
                  </a:cubicBezTo>
                  <a:cubicBezTo>
                    <a:pt x="728" y="528"/>
                    <a:pt x="252" y="766"/>
                    <a:pt x="26" y="1171"/>
                  </a:cubicBezTo>
                  <a:cubicBezTo>
                    <a:pt x="1" y="1213"/>
                    <a:pt x="137" y="1271"/>
                    <a:pt x="238" y="1271"/>
                  </a:cubicBezTo>
                  <a:cubicBezTo>
                    <a:pt x="283" y="1271"/>
                    <a:pt x="321" y="1260"/>
                    <a:pt x="335" y="1231"/>
                  </a:cubicBezTo>
                  <a:cubicBezTo>
                    <a:pt x="549" y="838"/>
                    <a:pt x="1026" y="635"/>
                    <a:pt x="1431" y="493"/>
                  </a:cubicBezTo>
                  <a:cubicBezTo>
                    <a:pt x="1859" y="338"/>
                    <a:pt x="2300" y="219"/>
                    <a:pt x="2752" y="135"/>
                  </a:cubicBezTo>
                  <a:cubicBezTo>
                    <a:pt x="2812" y="123"/>
                    <a:pt x="2812" y="88"/>
                    <a:pt x="2764" y="52"/>
                  </a:cubicBezTo>
                  <a:cubicBezTo>
                    <a:pt x="2719" y="16"/>
                    <a:pt x="2659" y="0"/>
                    <a:pt x="2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648;p73">
              <a:extLst>
                <a:ext uri="{FF2B5EF4-FFF2-40B4-BE49-F238E27FC236}">
                  <a16:creationId xmlns:a16="http://schemas.microsoft.com/office/drawing/2014/main" id="{69B9F71C-E64F-4A4C-A5C5-3A75B3649314}"/>
                </a:ext>
              </a:extLst>
            </p:cNvPr>
            <p:cNvSpPr/>
            <p:nvPr/>
          </p:nvSpPr>
          <p:spPr>
            <a:xfrm>
              <a:off x="3861924" y="3511250"/>
              <a:ext cx="400309" cy="291006"/>
            </a:xfrm>
            <a:custGeom>
              <a:avLst/>
              <a:gdLst/>
              <a:ahLst/>
              <a:cxnLst/>
              <a:rect l="l" t="t" r="r" b="b"/>
              <a:pathLst>
                <a:path w="19015" h="13823" extrusionOk="0">
                  <a:moveTo>
                    <a:pt x="4917" y="0"/>
                  </a:moveTo>
                  <a:cubicBezTo>
                    <a:pt x="1395" y="0"/>
                    <a:pt x="192" y="1003"/>
                    <a:pt x="108" y="2714"/>
                  </a:cubicBezTo>
                  <a:cubicBezTo>
                    <a:pt x="0" y="4941"/>
                    <a:pt x="1227" y="7215"/>
                    <a:pt x="2394" y="8965"/>
                  </a:cubicBezTo>
                  <a:cubicBezTo>
                    <a:pt x="3156" y="10084"/>
                    <a:pt x="6370" y="13823"/>
                    <a:pt x="6454" y="13823"/>
                  </a:cubicBezTo>
                  <a:cubicBezTo>
                    <a:pt x="6680" y="13823"/>
                    <a:pt x="7204" y="12894"/>
                    <a:pt x="8180" y="12144"/>
                  </a:cubicBezTo>
                  <a:cubicBezTo>
                    <a:pt x="9656" y="11049"/>
                    <a:pt x="11585" y="10251"/>
                    <a:pt x="12883" y="10060"/>
                  </a:cubicBezTo>
                  <a:cubicBezTo>
                    <a:pt x="13795" y="9935"/>
                    <a:pt x="14687" y="9861"/>
                    <a:pt x="15541" y="9861"/>
                  </a:cubicBezTo>
                  <a:cubicBezTo>
                    <a:pt x="16805" y="9861"/>
                    <a:pt x="17984" y="10024"/>
                    <a:pt x="19015" y="10429"/>
                  </a:cubicBezTo>
                  <a:cubicBezTo>
                    <a:pt x="18193" y="8786"/>
                    <a:pt x="17622" y="7369"/>
                    <a:pt x="16681" y="5929"/>
                  </a:cubicBezTo>
                  <a:cubicBezTo>
                    <a:pt x="16098" y="5012"/>
                    <a:pt x="15538" y="4095"/>
                    <a:pt x="14883" y="3226"/>
                  </a:cubicBezTo>
                  <a:cubicBezTo>
                    <a:pt x="14324" y="2500"/>
                    <a:pt x="13704" y="1428"/>
                    <a:pt x="12931" y="940"/>
                  </a:cubicBezTo>
                  <a:cubicBezTo>
                    <a:pt x="9442" y="298"/>
                    <a:pt x="6835" y="0"/>
                    <a:pt x="4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49;p73">
              <a:extLst>
                <a:ext uri="{FF2B5EF4-FFF2-40B4-BE49-F238E27FC236}">
                  <a16:creationId xmlns:a16="http://schemas.microsoft.com/office/drawing/2014/main" id="{ED65B235-4AAE-4C32-94E4-7E791148CAF8}"/>
                </a:ext>
              </a:extLst>
            </p:cNvPr>
            <p:cNvSpPr/>
            <p:nvPr/>
          </p:nvSpPr>
          <p:spPr>
            <a:xfrm>
              <a:off x="3860409" y="3509986"/>
              <a:ext cx="405614" cy="293637"/>
            </a:xfrm>
            <a:custGeom>
              <a:avLst/>
              <a:gdLst/>
              <a:ahLst/>
              <a:cxnLst/>
              <a:rect l="l" t="t" r="r" b="b"/>
              <a:pathLst>
                <a:path w="19267" h="13948" extrusionOk="0">
                  <a:moveTo>
                    <a:pt x="4978" y="129"/>
                  </a:moveTo>
                  <a:cubicBezTo>
                    <a:pt x="5393" y="129"/>
                    <a:pt x="5807" y="145"/>
                    <a:pt x="6216" y="167"/>
                  </a:cubicBezTo>
                  <a:cubicBezTo>
                    <a:pt x="7954" y="274"/>
                    <a:pt x="9681" y="488"/>
                    <a:pt x="11395" y="786"/>
                  </a:cubicBezTo>
                  <a:cubicBezTo>
                    <a:pt x="11905" y="867"/>
                    <a:pt x="12404" y="959"/>
                    <a:pt x="12903" y="1052"/>
                  </a:cubicBezTo>
                  <a:lnTo>
                    <a:pt x="12903" y="1052"/>
                  </a:lnTo>
                  <a:cubicBezTo>
                    <a:pt x="13440" y="1410"/>
                    <a:pt x="13834" y="1955"/>
                    <a:pt x="14205" y="2476"/>
                  </a:cubicBezTo>
                  <a:cubicBezTo>
                    <a:pt x="14622" y="3048"/>
                    <a:pt x="15050" y="3619"/>
                    <a:pt x="15455" y="4215"/>
                  </a:cubicBezTo>
                  <a:cubicBezTo>
                    <a:pt x="16324" y="5477"/>
                    <a:pt x="17110" y="6798"/>
                    <a:pt x="17801" y="8168"/>
                  </a:cubicBezTo>
                  <a:cubicBezTo>
                    <a:pt x="18153" y="8883"/>
                    <a:pt x="18484" y="9608"/>
                    <a:pt x="18833" y="10324"/>
                  </a:cubicBezTo>
                  <a:lnTo>
                    <a:pt x="18833" y="10324"/>
                  </a:lnTo>
                  <a:cubicBezTo>
                    <a:pt x="17798" y="9980"/>
                    <a:pt x="16705" y="9857"/>
                    <a:pt x="15610" y="9857"/>
                  </a:cubicBezTo>
                  <a:cubicBezTo>
                    <a:pt x="14891" y="9857"/>
                    <a:pt x="14172" y="9910"/>
                    <a:pt x="13467" y="9989"/>
                  </a:cubicBezTo>
                  <a:cubicBezTo>
                    <a:pt x="12622" y="10085"/>
                    <a:pt x="11788" y="10287"/>
                    <a:pt x="11002" y="10597"/>
                  </a:cubicBezTo>
                  <a:cubicBezTo>
                    <a:pt x="10121" y="10942"/>
                    <a:pt x="9276" y="11382"/>
                    <a:pt x="8490" y="11906"/>
                  </a:cubicBezTo>
                  <a:cubicBezTo>
                    <a:pt x="8109" y="12168"/>
                    <a:pt x="7752" y="12466"/>
                    <a:pt x="7419" y="12787"/>
                  </a:cubicBezTo>
                  <a:cubicBezTo>
                    <a:pt x="7169" y="13049"/>
                    <a:pt x="6930" y="13335"/>
                    <a:pt x="6692" y="13609"/>
                  </a:cubicBezTo>
                  <a:cubicBezTo>
                    <a:pt x="6639" y="13647"/>
                    <a:pt x="6586" y="13694"/>
                    <a:pt x="6536" y="13742"/>
                  </a:cubicBezTo>
                  <a:lnTo>
                    <a:pt x="6536" y="13742"/>
                  </a:lnTo>
                  <a:cubicBezTo>
                    <a:pt x="6473" y="13674"/>
                    <a:pt x="6407" y="13606"/>
                    <a:pt x="6347" y="13537"/>
                  </a:cubicBezTo>
                  <a:cubicBezTo>
                    <a:pt x="5561" y="12680"/>
                    <a:pt x="4811" y="11787"/>
                    <a:pt x="4073" y="10894"/>
                  </a:cubicBezTo>
                  <a:cubicBezTo>
                    <a:pt x="3239" y="9918"/>
                    <a:pt x="2501" y="8882"/>
                    <a:pt x="1846" y="7787"/>
                  </a:cubicBezTo>
                  <a:cubicBezTo>
                    <a:pt x="953" y="6239"/>
                    <a:pt x="144" y="4381"/>
                    <a:pt x="358" y="2548"/>
                  </a:cubicBezTo>
                  <a:cubicBezTo>
                    <a:pt x="406" y="2012"/>
                    <a:pt x="644" y="1500"/>
                    <a:pt x="1037" y="1131"/>
                  </a:cubicBezTo>
                  <a:cubicBezTo>
                    <a:pt x="1525" y="655"/>
                    <a:pt x="2204" y="429"/>
                    <a:pt x="2858" y="310"/>
                  </a:cubicBezTo>
                  <a:cubicBezTo>
                    <a:pt x="3557" y="174"/>
                    <a:pt x="4269" y="129"/>
                    <a:pt x="4978" y="129"/>
                  </a:cubicBezTo>
                  <a:close/>
                  <a:moveTo>
                    <a:pt x="5153" y="0"/>
                  </a:moveTo>
                  <a:cubicBezTo>
                    <a:pt x="4590" y="0"/>
                    <a:pt x="4027" y="24"/>
                    <a:pt x="3466" y="71"/>
                  </a:cubicBezTo>
                  <a:cubicBezTo>
                    <a:pt x="2168" y="214"/>
                    <a:pt x="596" y="607"/>
                    <a:pt x="144" y="2012"/>
                  </a:cubicBezTo>
                  <a:cubicBezTo>
                    <a:pt x="37" y="2369"/>
                    <a:pt x="1" y="2738"/>
                    <a:pt x="13" y="3119"/>
                  </a:cubicBezTo>
                  <a:cubicBezTo>
                    <a:pt x="37" y="4120"/>
                    <a:pt x="263" y="5108"/>
                    <a:pt x="656" y="6036"/>
                  </a:cubicBezTo>
                  <a:cubicBezTo>
                    <a:pt x="1251" y="7465"/>
                    <a:pt x="2061" y="8799"/>
                    <a:pt x="3037" y="10001"/>
                  </a:cubicBezTo>
                  <a:cubicBezTo>
                    <a:pt x="3835" y="11013"/>
                    <a:pt x="4680" y="12001"/>
                    <a:pt x="5525" y="12966"/>
                  </a:cubicBezTo>
                  <a:cubicBezTo>
                    <a:pt x="5775" y="13264"/>
                    <a:pt x="6026" y="13561"/>
                    <a:pt x="6299" y="13835"/>
                  </a:cubicBezTo>
                  <a:cubicBezTo>
                    <a:pt x="6376" y="13915"/>
                    <a:pt x="6454" y="13947"/>
                    <a:pt x="6532" y="13947"/>
                  </a:cubicBezTo>
                  <a:cubicBezTo>
                    <a:pt x="6721" y="13947"/>
                    <a:pt x="6906" y="13757"/>
                    <a:pt x="7049" y="13597"/>
                  </a:cubicBezTo>
                  <a:cubicBezTo>
                    <a:pt x="7311" y="13299"/>
                    <a:pt x="7561" y="13002"/>
                    <a:pt x="7847" y="12728"/>
                  </a:cubicBezTo>
                  <a:cubicBezTo>
                    <a:pt x="8216" y="12371"/>
                    <a:pt x="8633" y="12061"/>
                    <a:pt x="9074" y="11787"/>
                  </a:cubicBezTo>
                  <a:cubicBezTo>
                    <a:pt x="9895" y="11263"/>
                    <a:pt x="10776" y="10835"/>
                    <a:pt x="11705" y="10525"/>
                  </a:cubicBezTo>
                  <a:cubicBezTo>
                    <a:pt x="12610" y="10239"/>
                    <a:pt x="13538" y="10073"/>
                    <a:pt x="14479" y="10037"/>
                  </a:cubicBezTo>
                  <a:cubicBezTo>
                    <a:pt x="14851" y="10002"/>
                    <a:pt x="15227" y="9985"/>
                    <a:pt x="15603" y="9985"/>
                  </a:cubicBezTo>
                  <a:cubicBezTo>
                    <a:pt x="16262" y="9985"/>
                    <a:pt x="16923" y="10038"/>
                    <a:pt x="17575" y="10144"/>
                  </a:cubicBezTo>
                  <a:cubicBezTo>
                    <a:pt x="18051" y="10227"/>
                    <a:pt x="18515" y="10358"/>
                    <a:pt x="18968" y="10537"/>
                  </a:cubicBezTo>
                  <a:cubicBezTo>
                    <a:pt x="18984" y="10543"/>
                    <a:pt x="19057" y="10554"/>
                    <a:pt x="19124" y="10554"/>
                  </a:cubicBezTo>
                  <a:cubicBezTo>
                    <a:pt x="19199" y="10554"/>
                    <a:pt x="19267" y="10540"/>
                    <a:pt x="19241" y="10489"/>
                  </a:cubicBezTo>
                  <a:cubicBezTo>
                    <a:pt x="18563" y="9120"/>
                    <a:pt x="17956" y="7715"/>
                    <a:pt x="17170" y="6406"/>
                  </a:cubicBezTo>
                  <a:cubicBezTo>
                    <a:pt x="16765" y="5727"/>
                    <a:pt x="16336" y="5060"/>
                    <a:pt x="15896" y="4393"/>
                  </a:cubicBezTo>
                  <a:cubicBezTo>
                    <a:pt x="15491" y="3786"/>
                    <a:pt x="15039" y="3191"/>
                    <a:pt x="14610" y="2596"/>
                  </a:cubicBezTo>
                  <a:cubicBezTo>
                    <a:pt x="14181" y="1988"/>
                    <a:pt x="13753" y="1381"/>
                    <a:pt x="13145" y="976"/>
                  </a:cubicBezTo>
                  <a:cubicBezTo>
                    <a:pt x="13112" y="959"/>
                    <a:pt x="13078" y="948"/>
                    <a:pt x="13043" y="942"/>
                  </a:cubicBezTo>
                  <a:lnTo>
                    <a:pt x="13043" y="942"/>
                  </a:lnTo>
                  <a:cubicBezTo>
                    <a:pt x="13041" y="941"/>
                    <a:pt x="13040" y="941"/>
                    <a:pt x="13038" y="941"/>
                  </a:cubicBezTo>
                  <a:cubicBezTo>
                    <a:pt x="11133" y="595"/>
                    <a:pt x="9228" y="286"/>
                    <a:pt x="7299" y="119"/>
                  </a:cubicBezTo>
                  <a:cubicBezTo>
                    <a:pt x="6586" y="39"/>
                    <a:pt x="5870" y="0"/>
                    <a:pt x="5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650;p73">
              <a:extLst>
                <a:ext uri="{FF2B5EF4-FFF2-40B4-BE49-F238E27FC236}">
                  <a16:creationId xmlns:a16="http://schemas.microsoft.com/office/drawing/2014/main" id="{A1C3BAE9-11B1-4DB1-9AEA-A78B25B9D41D}"/>
                </a:ext>
              </a:extLst>
            </p:cNvPr>
            <p:cNvSpPr/>
            <p:nvPr/>
          </p:nvSpPr>
          <p:spPr>
            <a:xfrm>
              <a:off x="3670433" y="3731902"/>
              <a:ext cx="321089" cy="111767"/>
            </a:xfrm>
            <a:custGeom>
              <a:avLst/>
              <a:gdLst/>
              <a:ahLst/>
              <a:cxnLst/>
              <a:rect l="l" t="t" r="r" b="b"/>
              <a:pathLst>
                <a:path w="15252" h="5309" extrusionOk="0">
                  <a:moveTo>
                    <a:pt x="8553" y="1"/>
                  </a:moveTo>
                  <a:cubicBezTo>
                    <a:pt x="6146" y="1"/>
                    <a:pt x="3490" y="1042"/>
                    <a:pt x="298" y="3699"/>
                  </a:cubicBezTo>
                  <a:cubicBezTo>
                    <a:pt x="0" y="3996"/>
                    <a:pt x="95" y="4628"/>
                    <a:pt x="274" y="4961"/>
                  </a:cubicBezTo>
                  <a:cubicBezTo>
                    <a:pt x="419" y="5229"/>
                    <a:pt x="578" y="5309"/>
                    <a:pt x="770" y="5309"/>
                  </a:cubicBezTo>
                  <a:cubicBezTo>
                    <a:pt x="1003" y="5309"/>
                    <a:pt x="1283" y="5191"/>
                    <a:pt x="1643" y="5151"/>
                  </a:cubicBezTo>
                  <a:cubicBezTo>
                    <a:pt x="3691" y="4913"/>
                    <a:pt x="5655" y="4306"/>
                    <a:pt x="7727" y="4127"/>
                  </a:cubicBezTo>
                  <a:cubicBezTo>
                    <a:pt x="8918" y="4020"/>
                    <a:pt x="10132" y="3735"/>
                    <a:pt x="11287" y="3485"/>
                  </a:cubicBezTo>
                  <a:cubicBezTo>
                    <a:pt x="11882" y="3365"/>
                    <a:pt x="12430" y="3187"/>
                    <a:pt x="13037" y="3163"/>
                  </a:cubicBezTo>
                  <a:cubicBezTo>
                    <a:pt x="13048" y="3163"/>
                    <a:pt x="13059" y="3162"/>
                    <a:pt x="13071" y="3162"/>
                  </a:cubicBezTo>
                  <a:cubicBezTo>
                    <a:pt x="13277" y="3162"/>
                    <a:pt x="13661" y="3219"/>
                    <a:pt x="13988" y="3219"/>
                  </a:cubicBezTo>
                  <a:cubicBezTo>
                    <a:pt x="14212" y="3219"/>
                    <a:pt x="14408" y="3192"/>
                    <a:pt x="14502" y="3104"/>
                  </a:cubicBezTo>
                  <a:cubicBezTo>
                    <a:pt x="15252" y="2437"/>
                    <a:pt x="13514" y="1425"/>
                    <a:pt x="13121" y="1222"/>
                  </a:cubicBezTo>
                  <a:cubicBezTo>
                    <a:pt x="11653" y="465"/>
                    <a:pt x="10158" y="1"/>
                    <a:pt x="8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651;p73">
              <a:extLst>
                <a:ext uri="{FF2B5EF4-FFF2-40B4-BE49-F238E27FC236}">
                  <a16:creationId xmlns:a16="http://schemas.microsoft.com/office/drawing/2014/main" id="{09A995AA-A9DF-43B6-88B7-787F86E84E1F}"/>
                </a:ext>
              </a:extLst>
            </p:cNvPr>
            <p:cNvSpPr/>
            <p:nvPr/>
          </p:nvSpPr>
          <p:spPr>
            <a:xfrm>
              <a:off x="3666918" y="3730765"/>
              <a:ext cx="318352" cy="114293"/>
            </a:xfrm>
            <a:custGeom>
              <a:avLst/>
              <a:gdLst/>
              <a:ahLst/>
              <a:cxnLst/>
              <a:rect l="l" t="t" r="r" b="b"/>
              <a:pathLst>
                <a:path w="15122" h="5429" extrusionOk="0">
                  <a:moveTo>
                    <a:pt x="8776" y="140"/>
                  </a:moveTo>
                  <a:cubicBezTo>
                    <a:pt x="9780" y="140"/>
                    <a:pt x="10783" y="317"/>
                    <a:pt x="11740" y="669"/>
                  </a:cubicBezTo>
                  <a:cubicBezTo>
                    <a:pt x="12442" y="919"/>
                    <a:pt x="13109" y="1241"/>
                    <a:pt x="13740" y="1645"/>
                  </a:cubicBezTo>
                  <a:cubicBezTo>
                    <a:pt x="14074" y="1836"/>
                    <a:pt x="14359" y="2098"/>
                    <a:pt x="14585" y="2419"/>
                  </a:cubicBezTo>
                  <a:cubicBezTo>
                    <a:pt x="14752" y="2669"/>
                    <a:pt x="14776" y="3086"/>
                    <a:pt x="14407" y="3181"/>
                  </a:cubicBezTo>
                  <a:cubicBezTo>
                    <a:pt x="14295" y="3211"/>
                    <a:pt x="14181" y="3221"/>
                    <a:pt x="14065" y="3221"/>
                  </a:cubicBezTo>
                  <a:cubicBezTo>
                    <a:pt x="13780" y="3221"/>
                    <a:pt x="13488" y="3157"/>
                    <a:pt x="13217" y="3157"/>
                  </a:cubicBezTo>
                  <a:cubicBezTo>
                    <a:pt x="13201" y="3157"/>
                    <a:pt x="13185" y="3157"/>
                    <a:pt x="13169" y="3158"/>
                  </a:cubicBezTo>
                  <a:cubicBezTo>
                    <a:pt x="12502" y="3181"/>
                    <a:pt x="11859" y="3384"/>
                    <a:pt x="11216" y="3515"/>
                  </a:cubicBezTo>
                  <a:cubicBezTo>
                    <a:pt x="10537" y="3670"/>
                    <a:pt x="9847" y="3812"/>
                    <a:pt x="9144" y="3943"/>
                  </a:cubicBezTo>
                  <a:cubicBezTo>
                    <a:pt x="8454" y="4074"/>
                    <a:pt x="7775" y="4110"/>
                    <a:pt x="7085" y="4205"/>
                  </a:cubicBezTo>
                  <a:cubicBezTo>
                    <a:pt x="5727" y="4384"/>
                    <a:pt x="4406" y="4705"/>
                    <a:pt x="3060" y="4955"/>
                  </a:cubicBezTo>
                  <a:cubicBezTo>
                    <a:pt x="2453" y="5063"/>
                    <a:pt x="1822" y="5110"/>
                    <a:pt x="1215" y="5253"/>
                  </a:cubicBezTo>
                  <a:cubicBezTo>
                    <a:pt x="1119" y="5274"/>
                    <a:pt x="1035" y="5296"/>
                    <a:pt x="958" y="5296"/>
                  </a:cubicBezTo>
                  <a:cubicBezTo>
                    <a:pt x="862" y="5296"/>
                    <a:pt x="776" y="5263"/>
                    <a:pt x="691" y="5158"/>
                  </a:cubicBezTo>
                  <a:cubicBezTo>
                    <a:pt x="548" y="4943"/>
                    <a:pt x="465" y="4705"/>
                    <a:pt x="453" y="4455"/>
                  </a:cubicBezTo>
                  <a:cubicBezTo>
                    <a:pt x="417" y="4217"/>
                    <a:pt x="488" y="3979"/>
                    <a:pt x="631" y="3800"/>
                  </a:cubicBezTo>
                  <a:cubicBezTo>
                    <a:pt x="2417" y="2324"/>
                    <a:pt x="4429" y="979"/>
                    <a:pt x="6704" y="395"/>
                  </a:cubicBezTo>
                  <a:cubicBezTo>
                    <a:pt x="7385" y="225"/>
                    <a:pt x="8081" y="140"/>
                    <a:pt x="8776" y="140"/>
                  </a:cubicBezTo>
                  <a:close/>
                  <a:moveTo>
                    <a:pt x="8649" y="0"/>
                  </a:moveTo>
                  <a:cubicBezTo>
                    <a:pt x="8251" y="0"/>
                    <a:pt x="7853" y="28"/>
                    <a:pt x="7454" y="86"/>
                  </a:cubicBezTo>
                  <a:cubicBezTo>
                    <a:pt x="5144" y="407"/>
                    <a:pt x="3048" y="1610"/>
                    <a:pt x="1227" y="3003"/>
                  </a:cubicBezTo>
                  <a:cubicBezTo>
                    <a:pt x="926" y="3222"/>
                    <a:pt x="637" y="3464"/>
                    <a:pt x="360" y="3695"/>
                  </a:cubicBezTo>
                  <a:lnTo>
                    <a:pt x="360" y="3695"/>
                  </a:lnTo>
                  <a:cubicBezTo>
                    <a:pt x="343" y="3700"/>
                    <a:pt x="330" y="3707"/>
                    <a:pt x="322" y="3717"/>
                  </a:cubicBezTo>
                  <a:cubicBezTo>
                    <a:pt x="0" y="4062"/>
                    <a:pt x="84" y="4682"/>
                    <a:pt x="322" y="5063"/>
                  </a:cubicBezTo>
                  <a:cubicBezTo>
                    <a:pt x="482" y="5332"/>
                    <a:pt x="731" y="5429"/>
                    <a:pt x="1006" y="5429"/>
                  </a:cubicBezTo>
                  <a:cubicBezTo>
                    <a:pt x="1120" y="5429"/>
                    <a:pt x="1239" y="5412"/>
                    <a:pt x="1358" y="5384"/>
                  </a:cubicBezTo>
                  <a:cubicBezTo>
                    <a:pt x="1989" y="5241"/>
                    <a:pt x="2644" y="5182"/>
                    <a:pt x="3298" y="5063"/>
                  </a:cubicBezTo>
                  <a:cubicBezTo>
                    <a:pt x="4037" y="4932"/>
                    <a:pt x="4763" y="4777"/>
                    <a:pt x="5501" y="4622"/>
                  </a:cubicBezTo>
                  <a:cubicBezTo>
                    <a:pt x="6239" y="4479"/>
                    <a:pt x="7013" y="4348"/>
                    <a:pt x="7775" y="4265"/>
                  </a:cubicBezTo>
                  <a:cubicBezTo>
                    <a:pt x="8501" y="4193"/>
                    <a:pt x="9228" y="4098"/>
                    <a:pt x="9942" y="3955"/>
                  </a:cubicBezTo>
                  <a:cubicBezTo>
                    <a:pt x="10656" y="3812"/>
                    <a:pt x="11418" y="3646"/>
                    <a:pt x="12145" y="3467"/>
                  </a:cubicBezTo>
                  <a:cubicBezTo>
                    <a:pt x="12514" y="3372"/>
                    <a:pt x="12895" y="3300"/>
                    <a:pt x="13276" y="3289"/>
                  </a:cubicBezTo>
                  <a:cubicBezTo>
                    <a:pt x="13490" y="3289"/>
                    <a:pt x="13704" y="3312"/>
                    <a:pt x="13931" y="3324"/>
                  </a:cubicBezTo>
                  <a:cubicBezTo>
                    <a:pt x="14032" y="3331"/>
                    <a:pt x="14146" y="3340"/>
                    <a:pt x="14262" y="3340"/>
                  </a:cubicBezTo>
                  <a:cubicBezTo>
                    <a:pt x="14542" y="3340"/>
                    <a:pt x="14832" y="3288"/>
                    <a:pt x="14966" y="3027"/>
                  </a:cubicBezTo>
                  <a:cubicBezTo>
                    <a:pt x="15121" y="2717"/>
                    <a:pt x="14895" y="2396"/>
                    <a:pt x="14693" y="2169"/>
                  </a:cubicBezTo>
                  <a:cubicBezTo>
                    <a:pt x="14157" y="1610"/>
                    <a:pt x="13431" y="1241"/>
                    <a:pt x="12728" y="931"/>
                  </a:cubicBezTo>
                  <a:cubicBezTo>
                    <a:pt x="11438" y="346"/>
                    <a:pt x="10054" y="0"/>
                    <a:pt x="8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652;p73">
              <a:extLst>
                <a:ext uri="{FF2B5EF4-FFF2-40B4-BE49-F238E27FC236}">
                  <a16:creationId xmlns:a16="http://schemas.microsoft.com/office/drawing/2014/main" id="{A5516703-9785-4A73-ACDF-9CE6E646ECA2}"/>
                </a:ext>
              </a:extLst>
            </p:cNvPr>
            <p:cNvSpPr/>
            <p:nvPr/>
          </p:nvSpPr>
          <p:spPr>
            <a:xfrm>
              <a:off x="3662897" y="4169208"/>
              <a:ext cx="192270" cy="156482"/>
            </a:xfrm>
            <a:custGeom>
              <a:avLst/>
              <a:gdLst/>
              <a:ahLst/>
              <a:cxnLst/>
              <a:rect l="l" t="t" r="r" b="b"/>
              <a:pathLst>
                <a:path w="9133" h="7433" extrusionOk="0">
                  <a:moveTo>
                    <a:pt x="1620" y="0"/>
                  </a:moveTo>
                  <a:cubicBezTo>
                    <a:pt x="1549" y="238"/>
                    <a:pt x="1489" y="477"/>
                    <a:pt x="1430" y="715"/>
                  </a:cubicBezTo>
                  <a:cubicBezTo>
                    <a:pt x="965" y="2536"/>
                    <a:pt x="787" y="3858"/>
                    <a:pt x="537" y="5739"/>
                  </a:cubicBezTo>
                  <a:cubicBezTo>
                    <a:pt x="453" y="6430"/>
                    <a:pt x="1" y="5953"/>
                    <a:pt x="465" y="6334"/>
                  </a:cubicBezTo>
                  <a:cubicBezTo>
                    <a:pt x="858" y="6632"/>
                    <a:pt x="1287" y="6870"/>
                    <a:pt x="1739" y="7061"/>
                  </a:cubicBezTo>
                  <a:cubicBezTo>
                    <a:pt x="2211" y="7247"/>
                    <a:pt x="3419" y="7433"/>
                    <a:pt x="4462" y="7433"/>
                  </a:cubicBezTo>
                  <a:cubicBezTo>
                    <a:pt x="5155" y="7433"/>
                    <a:pt x="5776" y="7351"/>
                    <a:pt x="6061" y="7132"/>
                  </a:cubicBezTo>
                  <a:cubicBezTo>
                    <a:pt x="6478" y="6811"/>
                    <a:pt x="6478" y="5596"/>
                    <a:pt x="6823" y="5120"/>
                  </a:cubicBezTo>
                  <a:cubicBezTo>
                    <a:pt x="7026" y="4846"/>
                    <a:pt x="7990" y="3417"/>
                    <a:pt x="9133" y="1691"/>
                  </a:cubicBezTo>
                  <a:lnTo>
                    <a:pt x="9133" y="1691"/>
                  </a:lnTo>
                  <a:cubicBezTo>
                    <a:pt x="8975" y="1697"/>
                    <a:pt x="8817" y="1700"/>
                    <a:pt x="8658" y="1700"/>
                  </a:cubicBezTo>
                  <a:cubicBezTo>
                    <a:pt x="5997" y="1700"/>
                    <a:pt x="3204" y="877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653;p73">
              <a:extLst>
                <a:ext uri="{FF2B5EF4-FFF2-40B4-BE49-F238E27FC236}">
                  <a16:creationId xmlns:a16="http://schemas.microsoft.com/office/drawing/2014/main" id="{0A920739-7206-452F-A072-C3C50B31BB2B}"/>
                </a:ext>
              </a:extLst>
            </p:cNvPr>
            <p:cNvSpPr/>
            <p:nvPr/>
          </p:nvSpPr>
          <p:spPr>
            <a:xfrm>
              <a:off x="3664918" y="4167797"/>
              <a:ext cx="194776" cy="159408"/>
            </a:xfrm>
            <a:custGeom>
              <a:avLst/>
              <a:gdLst/>
              <a:ahLst/>
              <a:cxnLst/>
              <a:rect l="l" t="t" r="r" b="b"/>
              <a:pathLst>
                <a:path w="9252" h="7572" extrusionOk="0">
                  <a:moveTo>
                    <a:pt x="1634" y="233"/>
                  </a:moveTo>
                  <a:cubicBezTo>
                    <a:pt x="2644" y="740"/>
                    <a:pt x="3713" y="1123"/>
                    <a:pt x="4822" y="1365"/>
                  </a:cubicBezTo>
                  <a:cubicBezTo>
                    <a:pt x="6073" y="1667"/>
                    <a:pt x="7364" y="1823"/>
                    <a:pt x="8649" y="1823"/>
                  </a:cubicBezTo>
                  <a:cubicBezTo>
                    <a:pt x="8714" y="1823"/>
                    <a:pt x="8779" y="1822"/>
                    <a:pt x="8844" y="1821"/>
                  </a:cubicBezTo>
                  <a:lnTo>
                    <a:pt x="8844" y="1821"/>
                  </a:lnTo>
                  <a:cubicBezTo>
                    <a:pt x="8122" y="2904"/>
                    <a:pt x="7400" y="3997"/>
                    <a:pt x="6656" y="5068"/>
                  </a:cubicBezTo>
                  <a:cubicBezTo>
                    <a:pt x="6370" y="5473"/>
                    <a:pt x="6298" y="5949"/>
                    <a:pt x="6179" y="6425"/>
                  </a:cubicBezTo>
                  <a:cubicBezTo>
                    <a:pt x="6120" y="6663"/>
                    <a:pt x="6048" y="6973"/>
                    <a:pt x="5858" y="7140"/>
                  </a:cubicBezTo>
                  <a:cubicBezTo>
                    <a:pt x="5703" y="7259"/>
                    <a:pt x="5525" y="7330"/>
                    <a:pt x="5346" y="7354"/>
                  </a:cubicBezTo>
                  <a:cubicBezTo>
                    <a:pt x="5005" y="7406"/>
                    <a:pt x="4664" y="7435"/>
                    <a:pt x="4323" y="7435"/>
                  </a:cubicBezTo>
                  <a:cubicBezTo>
                    <a:pt x="4116" y="7435"/>
                    <a:pt x="3910" y="7424"/>
                    <a:pt x="3703" y="7402"/>
                  </a:cubicBezTo>
                  <a:cubicBezTo>
                    <a:pt x="3179" y="7378"/>
                    <a:pt x="2643" y="7306"/>
                    <a:pt x="2131" y="7187"/>
                  </a:cubicBezTo>
                  <a:cubicBezTo>
                    <a:pt x="1572" y="7044"/>
                    <a:pt x="1048" y="6771"/>
                    <a:pt x="583" y="6413"/>
                  </a:cubicBezTo>
                  <a:cubicBezTo>
                    <a:pt x="534" y="6374"/>
                    <a:pt x="451" y="6276"/>
                    <a:pt x="377" y="6231"/>
                  </a:cubicBezTo>
                  <a:lnTo>
                    <a:pt x="377" y="6231"/>
                  </a:lnTo>
                  <a:cubicBezTo>
                    <a:pt x="584" y="6121"/>
                    <a:pt x="608" y="5851"/>
                    <a:pt x="631" y="5639"/>
                  </a:cubicBezTo>
                  <a:cubicBezTo>
                    <a:pt x="750" y="4735"/>
                    <a:pt x="869" y="3818"/>
                    <a:pt x="1036" y="2913"/>
                  </a:cubicBezTo>
                  <a:cubicBezTo>
                    <a:pt x="1192" y="2009"/>
                    <a:pt x="1411" y="1116"/>
                    <a:pt x="1634" y="233"/>
                  </a:cubicBezTo>
                  <a:close/>
                  <a:moveTo>
                    <a:pt x="1539" y="0"/>
                  </a:moveTo>
                  <a:cubicBezTo>
                    <a:pt x="1458" y="0"/>
                    <a:pt x="1370" y="24"/>
                    <a:pt x="1357" y="79"/>
                  </a:cubicBezTo>
                  <a:cubicBezTo>
                    <a:pt x="1131" y="960"/>
                    <a:pt x="917" y="1829"/>
                    <a:pt x="750" y="2734"/>
                  </a:cubicBezTo>
                  <a:cubicBezTo>
                    <a:pt x="583" y="3580"/>
                    <a:pt x="464" y="4437"/>
                    <a:pt x="357" y="5294"/>
                  </a:cubicBezTo>
                  <a:cubicBezTo>
                    <a:pt x="345" y="5520"/>
                    <a:pt x="310" y="5735"/>
                    <a:pt x="262" y="5961"/>
                  </a:cubicBezTo>
                  <a:cubicBezTo>
                    <a:pt x="238" y="6020"/>
                    <a:pt x="214" y="6080"/>
                    <a:pt x="179" y="6128"/>
                  </a:cubicBezTo>
                  <a:cubicBezTo>
                    <a:pt x="179" y="6138"/>
                    <a:pt x="126" y="6166"/>
                    <a:pt x="134" y="6166"/>
                  </a:cubicBezTo>
                  <a:cubicBezTo>
                    <a:pt x="134" y="6166"/>
                    <a:pt x="134" y="6166"/>
                    <a:pt x="135" y="6166"/>
                  </a:cubicBezTo>
                  <a:lnTo>
                    <a:pt x="135" y="6166"/>
                  </a:lnTo>
                  <a:cubicBezTo>
                    <a:pt x="95" y="6176"/>
                    <a:pt x="12" y="6179"/>
                    <a:pt x="12" y="6235"/>
                  </a:cubicBezTo>
                  <a:cubicBezTo>
                    <a:pt x="0" y="6294"/>
                    <a:pt x="107" y="6330"/>
                    <a:pt x="131" y="6354"/>
                  </a:cubicBezTo>
                  <a:cubicBezTo>
                    <a:pt x="607" y="6759"/>
                    <a:pt x="1155" y="7056"/>
                    <a:pt x="1750" y="7259"/>
                  </a:cubicBezTo>
                  <a:cubicBezTo>
                    <a:pt x="2250" y="7390"/>
                    <a:pt x="2762" y="7473"/>
                    <a:pt x="3286" y="7521"/>
                  </a:cubicBezTo>
                  <a:cubicBezTo>
                    <a:pt x="3613" y="7553"/>
                    <a:pt x="3940" y="7572"/>
                    <a:pt x="4268" y="7572"/>
                  </a:cubicBezTo>
                  <a:cubicBezTo>
                    <a:pt x="4536" y="7572"/>
                    <a:pt x="4804" y="7559"/>
                    <a:pt x="5072" y="7533"/>
                  </a:cubicBezTo>
                  <a:cubicBezTo>
                    <a:pt x="5465" y="7485"/>
                    <a:pt x="6001" y="7425"/>
                    <a:pt x="6239" y="7080"/>
                  </a:cubicBezTo>
                  <a:cubicBezTo>
                    <a:pt x="6370" y="6842"/>
                    <a:pt x="6465" y="6592"/>
                    <a:pt x="6513" y="6330"/>
                  </a:cubicBezTo>
                  <a:cubicBezTo>
                    <a:pt x="6572" y="6020"/>
                    <a:pt x="6656" y="5711"/>
                    <a:pt x="6763" y="5413"/>
                  </a:cubicBezTo>
                  <a:cubicBezTo>
                    <a:pt x="6858" y="5235"/>
                    <a:pt x="6965" y="5068"/>
                    <a:pt x="7084" y="4913"/>
                  </a:cubicBezTo>
                  <a:lnTo>
                    <a:pt x="7584" y="4175"/>
                  </a:lnTo>
                  <a:cubicBezTo>
                    <a:pt x="8132" y="3365"/>
                    <a:pt x="8668" y="2556"/>
                    <a:pt x="9204" y="1758"/>
                  </a:cubicBezTo>
                  <a:cubicBezTo>
                    <a:pt x="9251" y="1687"/>
                    <a:pt x="9061" y="1687"/>
                    <a:pt x="9049" y="1687"/>
                  </a:cubicBezTo>
                  <a:cubicBezTo>
                    <a:pt x="8918" y="1690"/>
                    <a:pt x="8787" y="1692"/>
                    <a:pt x="8656" y="1692"/>
                  </a:cubicBezTo>
                  <a:cubicBezTo>
                    <a:pt x="7392" y="1692"/>
                    <a:pt x="6124" y="1536"/>
                    <a:pt x="4905" y="1234"/>
                  </a:cubicBezTo>
                  <a:cubicBezTo>
                    <a:pt x="3774" y="972"/>
                    <a:pt x="2679" y="556"/>
                    <a:pt x="1655" y="20"/>
                  </a:cubicBezTo>
                  <a:cubicBezTo>
                    <a:pt x="1649" y="17"/>
                    <a:pt x="1642" y="15"/>
                    <a:pt x="1634" y="13"/>
                  </a:cubicBezTo>
                  <a:lnTo>
                    <a:pt x="1634" y="13"/>
                  </a:lnTo>
                  <a:cubicBezTo>
                    <a:pt x="1608" y="5"/>
                    <a:pt x="1575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654;p73">
              <a:extLst>
                <a:ext uri="{FF2B5EF4-FFF2-40B4-BE49-F238E27FC236}">
                  <a16:creationId xmlns:a16="http://schemas.microsoft.com/office/drawing/2014/main" id="{0A893380-2BBC-41B6-815D-F602DE1065AC}"/>
                </a:ext>
              </a:extLst>
            </p:cNvPr>
            <p:cNvSpPr/>
            <p:nvPr/>
          </p:nvSpPr>
          <p:spPr>
            <a:xfrm>
              <a:off x="3673928" y="3580218"/>
              <a:ext cx="310079" cy="590937"/>
            </a:xfrm>
            <a:custGeom>
              <a:avLst/>
              <a:gdLst/>
              <a:ahLst/>
              <a:cxnLst/>
              <a:rect l="l" t="t" r="r" b="b"/>
              <a:pathLst>
                <a:path w="14729" h="28070" extrusionOk="0">
                  <a:moveTo>
                    <a:pt x="6370" y="1"/>
                  </a:moveTo>
                  <a:cubicBezTo>
                    <a:pt x="4083" y="1"/>
                    <a:pt x="2265" y="1172"/>
                    <a:pt x="1132" y="2474"/>
                  </a:cubicBezTo>
                  <a:cubicBezTo>
                    <a:pt x="36" y="3748"/>
                    <a:pt x="1" y="4820"/>
                    <a:pt x="263" y="6391"/>
                  </a:cubicBezTo>
                  <a:cubicBezTo>
                    <a:pt x="513" y="7939"/>
                    <a:pt x="191" y="7451"/>
                    <a:pt x="417" y="9011"/>
                  </a:cubicBezTo>
                  <a:cubicBezTo>
                    <a:pt x="656" y="10797"/>
                    <a:pt x="3763" y="18405"/>
                    <a:pt x="3882" y="19405"/>
                  </a:cubicBezTo>
                  <a:cubicBezTo>
                    <a:pt x="3906" y="19572"/>
                    <a:pt x="2906" y="22036"/>
                    <a:pt x="2692" y="22631"/>
                  </a:cubicBezTo>
                  <a:cubicBezTo>
                    <a:pt x="2227" y="23894"/>
                    <a:pt x="1882" y="25048"/>
                    <a:pt x="1549" y="26251"/>
                  </a:cubicBezTo>
                  <a:cubicBezTo>
                    <a:pt x="3105" y="27185"/>
                    <a:pt x="6015" y="28070"/>
                    <a:pt x="8797" y="28070"/>
                  </a:cubicBezTo>
                  <a:cubicBezTo>
                    <a:pt x="9102" y="28070"/>
                    <a:pt x="9405" y="28059"/>
                    <a:pt x="9704" y="28037"/>
                  </a:cubicBezTo>
                  <a:cubicBezTo>
                    <a:pt x="11324" y="25572"/>
                    <a:pt x="12979" y="23048"/>
                    <a:pt x="13240" y="22524"/>
                  </a:cubicBezTo>
                  <a:cubicBezTo>
                    <a:pt x="13979" y="21084"/>
                    <a:pt x="14729" y="19441"/>
                    <a:pt x="14574" y="17833"/>
                  </a:cubicBezTo>
                  <a:cubicBezTo>
                    <a:pt x="14383" y="15809"/>
                    <a:pt x="13729" y="8630"/>
                    <a:pt x="13526" y="7106"/>
                  </a:cubicBezTo>
                  <a:cubicBezTo>
                    <a:pt x="13348" y="5760"/>
                    <a:pt x="12776" y="4355"/>
                    <a:pt x="12895" y="2998"/>
                  </a:cubicBezTo>
                  <a:cubicBezTo>
                    <a:pt x="10479" y="803"/>
                    <a:pt x="8264" y="1"/>
                    <a:pt x="6370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655;p73">
              <a:extLst>
                <a:ext uri="{FF2B5EF4-FFF2-40B4-BE49-F238E27FC236}">
                  <a16:creationId xmlns:a16="http://schemas.microsoft.com/office/drawing/2014/main" id="{807536B4-E543-443B-8042-C77AB9EB84E8}"/>
                </a:ext>
              </a:extLst>
            </p:cNvPr>
            <p:cNvSpPr/>
            <p:nvPr/>
          </p:nvSpPr>
          <p:spPr>
            <a:xfrm>
              <a:off x="3672939" y="3578829"/>
              <a:ext cx="311826" cy="593737"/>
            </a:xfrm>
            <a:custGeom>
              <a:avLst/>
              <a:gdLst/>
              <a:ahLst/>
              <a:cxnLst/>
              <a:rect l="l" t="t" r="r" b="b"/>
              <a:pathLst>
                <a:path w="14812" h="28203" extrusionOk="0">
                  <a:moveTo>
                    <a:pt x="6291" y="135"/>
                  </a:moveTo>
                  <a:cubicBezTo>
                    <a:pt x="7433" y="135"/>
                    <a:pt x="8572" y="397"/>
                    <a:pt x="9597" y="909"/>
                  </a:cubicBezTo>
                  <a:cubicBezTo>
                    <a:pt x="10251" y="1219"/>
                    <a:pt x="10882" y="1588"/>
                    <a:pt x="11466" y="2016"/>
                  </a:cubicBezTo>
                  <a:cubicBezTo>
                    <a:pt x="11799" y="2254"/>
                    <a:pt x="12121" y="2516"/>
                    <a:pt x="12442" y="2790"/>
                  </a:cubicBezTo>
                  <a:cubicBezTo>
                    <a:pt x="12525" y="2850"/>
                    <a:pt x="12597" y="2921"/>
                    <a:pt x="12680" y="2993"/>
                  </a:cubicBezTo>
                  <a:cubicBezTo>
                    <a:pt x="12752" y="3076"/>
                    <a:pt x="12787" y="3183"/>
                    <a:pt x="12775" y="3290"/>
                  </a:cubicBezTo>
                  <a:cubicBezTo>
                    <a:pt x="12764" y="3493"/>
                    <a:pt x="12775" y="3695"/>
                    <a:pt x="12787" y="3898"/>
                  </a:cubicBezTo>
                  <a:cubicBezTo>
                    <a:pt x="12895" y="5160"/>
                    <a:pt x="13323" y="6362"/>
                    <a:pt x="13466" y="7612"/>
                  </a:cubicBezTo>
                  <a:cubicBezTo>
                    <a:pt x="13680" y="9482"/>
                    <a:pt x="13847" y="11363"/>
                    <a:pt x="14026" y="13232"/>
                  </a:cubicBezTo>
                  <a:cubicBezTo>
                    <a:pt x="14133" y="14244"/>
                    <a:pt x="14228" y="15256"/>
                    <a:pt x="14311" y="16268"/>
                  </a:cubicBezTo>
                  <a:cubicBezTo>
                    <a:pt x="14395" y="17161"/>
                    <a:pt x="14561" y="18090"/>
                    <a:pt x="14442" y="18983"/>
                  </a:cubicBezTo>
                  <a:cubicBezTo>
                    <a:pt x="14323" y="19816"/>
                    <a:pt x="14085" y="20614"/>
                    <a:pt x="13728" y="21364"/>
                  </a:cubicBezTo>
                  <a:cubicBezTo>
                    <a:pt x="13502" y="21888"/>
                    <a:pt x="13252" y="22400"/>
                    <a:pt x="12966" y="22888"/>
                  </a:cubicBezTo>
                  <a:cubicBezTo>
                    <a:pt x="12323" y="23948"/>
                    <a:pt x="11632" y="24983"/>
                    <a:pt x="10966" y="26019"/>
                  </a:cubicBezTo>
                  <a:cubicBezTo>
                    <a:pt x="10524" y="26693"/>
                    <a:pt x="10083" y="27367"/>
                    <a:pt x="9631" y="28040"/>
                  </a:cubicBezTo>
                  <a:lnTo>
                    <a:pt x="9631" y="28040"/>
                  </a:lnTo>
                  <a:cubicBezTo>
                    <a:pt x="9368" y="28054"/>
                    <a:pt x="9105" y="28061"/>
                    <a:pt x="8843" y="28061"/>
                  </a:cubicBezTo>
                  <a:cubicBezTo>
                    <a:pt x="6863" y="28061"/>
                    <a:pt x="4899" y="27674"/>
                    <a:pt x="3060" y="26924"/>
                  </a:cubicBezTo>
                  <a:cubicBezTo>
                    <a:pt x="2607" y="26738"/>
                    <a:pt x="2177" y="26530"/>
                    <a:pt x="1758" y="26288"/>
                  </a:cubicBezTo>
                  <a:lnTo>
                    <a:pt x="1758" y="26288"/>
                  </a:lnTo>
                  <a:cubicBezTo>
                    <a:pt x="2114" y="24929"/>
                    <a:pt x="2552" y="23593"/>
                    <a:pt x="3048" y="22281"/>
                  </a:cubicBezTo>
                  <a:cubicBezTo>
                    <a:pt x="3370" y="21447"/>
                    <a:pt x="3715" y="20614"/>
                    <a:pt x="4001" y="19769"/>
                  </a:cubicBezTo>
                  <a:cubicBezTo>
                    <a:pt x="4072" y="19614"/>
                    <a:pt x="4084" y="19435"/>
                    <a:pt x="4048" y="19280"/>
                  </a:cubicBezTo>
                  <a:cubicBezTo>
                    <a:pt x="3989" y="19042"/>
                    <a:pt x="3917" y="18816"/>
                    <a:pt x="3846" y="18578"/>
                  </a:cubicBezTo>
                  <a:cubicBezTo>
                    <a:pt x="3584" y="17804"/>
                    <a:pt x="3310" y="17042"/>
                    <a:pt x="3024" y="16280"/>
                  </a:cubicBezTo>
                  <a:cubicBezTo>
                    <a:pt x="2358" y="14446"/>
                    <a:pt x="1655" y="12613"/>
                    <a:pt x="1060" y="10744"/>
                  </a:cubicBezTo>
                  <a:cubicBezTo>
                    <a:pt x="834" y="10101"/>
                    <a:pt x="679" y="9446"/>
                    <a:pt x="572" y="8767"/>
                  </a:cubicBezTo>
                  <a:cubicBezTo>
                    <a:pt x="548" y="8362"/>
                    <a:pt x="548" y="7946"/>
                    <a:pt x="572" y="7529"/>
                  </a:cubicBezTo>
                  <a:cubicBezTo>
                    <a:pt x="595" y="6934"/>
                    <a:pt x="453" y="6338"/>
                    <a:pt x="381" y="5755"/>
                  </a:cubicBezTo>
                  <a:cubicBezTo>
                    <a:pt x="167" y="4517"/>
                    <a:pt x="583" y="3255"/>
                    <a:pt x="1488" y="2385"/>
                  </a:cubicBezTo>
                  <a:cubicBezTo>
                    <a:pt x="2060" y="1766"/>
                    <a:pt x="2727" y="1242"/>
                    <a:pt x="3477" y="850"/>
                  </a:cubicBezTo>
                  <a:cubicBezTo>
                    <a:pt x="4322" y="409"/>
                    <a:pt x="5251" y="159"/>
                    <a:pt x="6215" y="135"/>
                  </a:cubicBezTo>
                  <a:cubicBezTo>
                    <a:pt x="6241" y="135"/>
                    <a:pt x="6266" y="135"/>
                    <a:pt x="6291" y="135"/>
                  </a:cubicBezTo>
                  <a:close/>
                  <a:moveTo>
                    <a:pt x="6417" y="1"/>
                  </a:moveTo>
                  <a:cubicBezTo>
                    <a:pt x="5880" y="1"/>
                    <a:pt x="5339" y="62"/>
                    <a:pt x="4798" y="195"/>
                  </a:cubicBezTo>
                  <a:cubicBezTo>
                    <a:pt x="3905" y="421"/>
                    <a:pt x="3072" y="814"/>
                    <a:pt x="2346" y="1350"/>
                  </a:cubicBezTo>
                  <a:cubicBezTo>
                    <a:pt x="1560" y="1921"/>
                    <a:pt x="810" y="2647"/>
                    <a:pt x="381" y="3517"/>
                  </a:cubicBezTo>
                  <a:cubicBezTo>
                    <a:pt x="119" y="4052"/>
                    <a:pt x="0" y="4648"/>
                    <a:pt x="24" y="5243"/>
                  </a:cubicBezTo>
                  <a:cubicBezTo>
                    <a:pt x="36" y="5922"/>
                    <a:pt x="202" y="6588"/>
                    <a:pt x="250" y="7255"/>
                  </a:cubicBezTo>
                  <a:cubicBezTo>
                    <a:pt x="274" y="7612"/>
                    <a:pt x="214" y="7969"/>
                    <a:pt x="226" y="8327"/>
                  </a:cubicBezTo>
                  <a:cubicBezTo>
                    <a:pt x="238" y="8731"/>
                    <a:pt x="286" y="9136"/>
                    <a:pt x="381" y="9541"/>
                  </a:cubicBezTo>
                  <a:cubicBezTo>
                    <a:pt x="560" y="10303"/>
                    <a:pt x="822" y="11041"/>
                    <a:pt x="1072" y="11768"/>
                  </a:cubicBezTo>
                  <a:cubicBezTo>
                    <a:pt x="1405" y="12744"/>
                    <a:pt x="1750" y="13708"/>
                    <a:pt x="2096" y="14661"/>
                  </a:cubicBezTo>
                  <a:cubicBezTo>
                    <a:pt x="2441" y="15578"/>
                    <a:pt x="2774" y="16494"/>
                    <a:pt x="3096" y="17411"/>
                  </a:cubicBezTo>
                  <a:cubicBezTo>
                    <a:pt x="3322" y="18018"/>
                    <a:pt x="3548" y="18637"/>
                    <a:pt x="3715" y="19268"/>
                  </a:cubicBezTo>
                  <a:cubicBezTo>
                    <a:pt x="3762" y="19423"/>
                    <a:pt x="3762" y="19590"/>
                    <a:pt x="3703" y="19745"/>
                  </a:cubicBezTo>
                  <a:cubicBezTo>
                    <a:pt x="3572" y="20150"/>
                    <a:pt x="3405" y="20554"/>
                    <a:pt x="3250" y="20959"/>
                  </a:cubicBezTo>
                  <a:cubicBezTo>
                    <a:pt x="2869" y="21971"/>
                    <a:pt x="2465" y="22983"/>
                    <a:pt x="2131" y="24007"/>
                  </a:cubicBezTo>
                  <a:cubicBezTo>
                    <a:pt x="1869" y="24781"/>
                    <a:pt x="1655" y="25555"/>
                    <a:pt x="1441" y="26341"/>
                  </a:cubicBezTo>
                  <a:cubicBezTo>
                    <a:pt x="1441" y="26365"/>
                    <a:pt x="1441" y="26365"/>
                    <a:pt x="1465" y="26376"/>
                  </a:cubicBezTo>
                  <a:cubicBezTo>
                    <a:pt x="2310" y="26865"/>
                    <a:pt x="3215" y="27234"/>
                    <a:pt x="4155" y="27508"/>
                  </a:cubicBezTo>
                  <a:cubicBezTo>
                    <a:pt x="5298" y="27841"/>
                    <a:pt x="6465" y="28067"/>
                    <a:pt x="7644" y="28162"/>
                  </a:cubicBezTo>
                  <a:cubicBezTo>
                    <a:pt x="8008" y="28188"/>
                    <a:pt x="8376" y="28203"/>
                    <a:pt x="8743" y="28203"/>
                  </a:cubicBezTo>
                  <a:cubicBezTo>
                    <a:pt x="9072" y="28203"/>
                    <a:pt x="9401" y="28191"/>
                    <a:pt x="9727" y="28162"/>
                  </a:cubicBezTo>
                  <a:cubicBezTo>
                    <a:pt x="9763" y="28162"/>
                    <a:pt x="9906" y="28151"/>
                    <a:pt x="9906" y="28091"/>
                  </a:cubicBezTo>
                  <a:cubicBezTo>
                    <a:pt x="10787" y="26746"/>
                    <a:pt x="11668" y="25412"/>
                    <a:pt x="12537" y="24055"/>
                  </a:cubicBezTo>
                  <a:cubicBezTo>
                    <a:pt x="13156" y="23126"/>
                    <a:pt x="13680" y="22150"/>
                    <a:pt x="14133" y="21126"/>
                  </a:cubicBezTo>
                  <a:cubicBezTo>
                    <a:pt x="14466" y="20388"/>
                    <a:pt x="14680" y="19602"/>
                    <a:pt x="14776" y="18804"/>
                  </a:cubicBezTo>
                  <a:cubicBezTo>
                    <a:pt x="14811" y="18304"/>
                    <a:pt x="14788" y="17804"/>
                    <a:pt x="14728" y="17316"/>
                  </a:cubicBezTo>
                  <a:cubicBezTo>
                    <a:pt x="14645" y="16411"/>
                    <a:pt x="14561" y="15506"/>
                    <a:pt x="14478" y="14601"/>
                  </a:cubicBezTo>
                  <a:cubicBezTo>
                    <a:pt x="14276" y="12541"/>
                    <a:pt x="14085" y="10470"/>
                    <a:pt x="13871" y="8398"/>
                  </a:cubicBezTo>
                  <a:cubicBezTo>
                    <a:pt x="13776" y="7493"/>
                    <a:pt x="13633" y="6588"/>
                    <a:pt x="13442" y="5695"/>
                  </a:cubicBezTo>
                  <a:cubicBezTo>
                    <a:pt x="13252" y="4921"/>
                    <a:pt x="13073" y="4124"/>
                    <a:pt x="13085" y="3314"/>
                  </a:cubicBezTo>
                  <a:cubicBezTo>
                    <a:pt x="13097" y="3219"/>
                    <a:pt x="13097" y="3124"/>
                    <a:pt x="13085" y="3016"/>
                  </a:cubicBezTo>
                  <a:cubicBezTo>
                    <a:pt x="13073" y="2957"/>
                    <a:pt x="12930" y="2874"/>
                    <a:pt x="12883" y="2826"/>
                  </a:cubicBezTo>
                  <a:cubicBezTo>
                    <a:pt x="12716" y="2683"/>
                    <a:pt x="12549" y="2552"/>
                    <a:pt x="12383" y="2409"/>
                  </a:cubicBezTo>
                  <a:cubicBezTo>
                    <a:pt x="12073" y="2159"/>
                    <a:pt x="11752" y="1921"/>
                    <a:pt x="11418" y="1683"/>
                  </a:cubicBezTo>
                  <a:cubicBezTo>
                    <a:pt x="9927" y="677"/>
                    <a:pt x="8197" y="1"/>
                    <a:pt x="6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656;p73">
              <a:extLst>
                <a:ext uri="{FF2B5EF4-FFF2-40B4-BE49-F238E27FC236}">
                  <a16:creationId xmlns:a16="http://schemas.microsoft.com/office/drawing/2014/main" id="{81D60692-40AE-44D7-86BA-C990F1B34D51}"/>
                </a:ext>
              </a:extLst>
            </p:cNvPr>
            <p:cNvSpPr/>
            <p:nvPr/>
          </p:nvSpPr>
          <p:spPr>
            <a:xfrm>
              <a:off x="3701001" y="4133102"/>
              <a:ext cx="177239" cy="58231"/>
            </a:xfrm>
            <a:custGeom>
              <a:avLst/>
              <a:gdLst/>
              <a:ahLst/>
              <a:cxnLst/>
              <a:rect l="l" t="t" r="r" b="b"/>
              <a:pathLst>
                <a:path w="8419" h="2766" extrusionOk="0">
                  <a:moveTo>
                    <a:pt x="263" y="1"/>
                  </a:moveTo>
                  <a:cubicBezTo>
                    <a:pt x="179" y="322"/>
                    <a:pt x="84" y="656"/>
                    <a:pt x="1" y="989"/>
                  </a:cubicBezTo>
                  <a:cubicBezTo>
                    <a:pt x="1564" y="1898"/>
                    <a:pt x="4417" y="2766"/>
                    <a:pt x="7157" y="2766"/>
                  </a:cubicBezTo>
                  <a:cubicBezTo>
                    <a:pt x="7360" y="2766"/>
                    <a:pt x="7562" y="2761"/>
                    <a:pt x="7763" y="2751"/>
                  </a:cubicBezTo>
                  <a:lnTo>
                    <a:pt x="8418" y="1775"/>
                  </a:lnTo>
                  <a:lnTo>
                    <a:pt x="8418" y="1775"/>
                  </a:lnTo>
                  <a:cubicBezTo>
                    <a:pt x="8118" y="1797"/>
                    <a:pt x="7815" y="1808"/>
                    <a:pt x="7510" y="1808"/>
                  </a:cubicBezTo>
                  <a:cubicBezTo>
                    <a:pt x="4728" y="1808"/>
                    <a:pt x="1818" y="924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657;p73">
              <a:extLst>
                <a:ext uri="{FF2B5EF4-FFF2-40B4-BE49-F238E27FC236}">
                  <a16:creationId xmlns:a16="http://schemas.microsoft.com/office/drawing/2014/main" id="{99FE0E19-3F72-4DB0-BD72-2A04ADE01357}"/>
                </a:ext>
              </a:extLst>
            </p:cNvPr>
            <p:cNvSpPr/>
            <p:nvPr/>
          </p:nvSpPr>
          <p:spPr>
            <a:xfrm>
              <a:off x="3697486" y="4131292"/>
              <a:ext cx="185007" cy="61725"/>
            </a:xfrm>
            <a:custGeom>
              <a:avLst/>
              <a:gdLst/>
              <a:ahLst/>
              <a:cxnLst/>
              <a:rect l="l" t="t" r="r" b="b"/>
              <a:pathLst>
                <a:path w="8788" h="2932" extrusionOk="0">
                  <a:moveTo>
                    <a:pt x="548" y="228"/>
                  </a:moveTo>
                  <a:cubicBezTo>
                    <a:pt x="1333" y="659"/>
                    <a:pt x="2165" y="994"/>
                    <a:pt x="3037" y="1242"/>
                  </a:cubicBezTo>
                  <a:cubicBezTo>
                    <a:pt x="4192" y="1587"/>
                    <a:pt x="5394" y="1825"/>
                    <a:pt x="6609" y="1920"/>
                  </a:cubicBezTo>
                  <a:cubicBezTo>
                    <a:pt x="6954" y="1944"/>
                    <a:pt x="7299" y="1956"/>
                    <a:pt x="7645" y="1956"/>
                  </a:cubicBezTo>
                  <a:cubicBezTo>
                    <a:pt x="7879" y="1956"/>
                    <a:pt x="8113" y="1951"/>
                    <a:pt x="8348" y="1940"/>
                  </a:cubicBezTo>
                  <a:lnTo>
                    <a:pt x="8348" y="1940"/>
                  </a:lnTo>
                  <a:cubicBezTo>
                    <a:pt x="8192" y="2170"/>
                    <a:pt x="8041" y="2407"/>
                    <a:pt x="7883" y="2635"/>
                  </a:cubicBezTo>
                  <a:cubicBezTo>
                    <a:pt x="7847" y="2694"/>
                    <a:pt x="7823" y="2754"/>
                    <a:pt x="7764" y="2766"/>
                  </a:cubicBezTo>
                  <a:cubicBezTo>
                    <a:pt x="7722" y="2772"/>
                    <a:pt x="7680" y="2775"/>
                    <a:pt x="7639" y="2775"/>
                  </a:cubicBezTo>
                  <a:cubicBezTo>
                    <a:pt x="7597" y="2775"/>
                    <a:pt x="7555" y="2772"/>
                    <a:pt x="7514" y="2766"/>
                  </a:cubicBezTo>
                  <a:lnTo>
                    <a:pt x="7061" y="2766"/>
                  </a:lnTo>
                  <a:cubicBezTo>
                    <a:pt x="6418" y="2754"/>
                    <a:pt x="5775" y="2706"/>
                    <a:pt x="5132" y="2611"/>
                  </a:cubicBezTo>
                  <a:cubicBezTo>
                    <a:pt x="3966" y="2432"/>
                    <a:pt x="2823" y="2135"/>
                    <a:pt x="1727" y="1718"/>
                  </a:cubicBezTo>
                  <a:cubicBezTo>
                    <a:pt x="1240" y="1537"/>
                    <a:pt x="774" y="1312"/>
                    <a:pt x="320" y="1065"/>
                  </a:cubicBezTo>
                  <a:lnTo>
                    <a:pt x="320" y="1065"/>
                  </a:lnTo>
                  <a:cubicBezTo>
                    <a:pt x="399" y="786"/>
                    <a:pt x="470" y="507"/>
                    <a:pt x="548" y="228"/>
                  </a:cubicBezTo>
                  <a:close/>
                  <a:moveTo>
                    <a:pt x="354" y="0"/>
                  </a:moveTo>
                  <a:cubicBezTo>
                    <a:pt x="340" y="0"/>
                    <a:pt x="325" y="1"/>
                    <a:pt x="310" y="4"/>
                  </a:cubicBezTo>
                  <a:cubicBezTo>
                    <a:pt x="282" y="23"/>
                    <a:pt x="245" y="42"/>
                    <a:pt x="270" y="68"/>
                  </a:cubicBezTo>
                  <a:lnTo>
                    <a:pt x="270" y="68"/>
                  </a:lnTo>
                  <a:cubicBezTo>
                    <a:pt x="177" y="384"/>
                    <a:pt x="94" y="712"/>
                    <a:pt x="1" y="1039"/>
                  </a:cubicBezTo>
                  <a:cubicBezTo>
                    <a:pt x="1" y="1075"/>
                    <a:pt x="49" y="1099"/>
                    <a:pt x="72" y="1111"/>
                  </a:cubicBezTo>
                  <a:cubicBezTo>
                    <a:pt x="1025" y="1647"/>
                    <a:pt x="2049" y="2051"/>
                    <a:pt x="3108" y="2325"/>
                  </a:cubicBezTo>
                  <a:cubicBezTo>
                    <a:pt x="4382" y="2671"/>
                    <a:pt x="5692" y="2873"/>
                    <a:pt x="7014" y="2921"/>
                  </a:cubicBezTo>
                  <a:lnTo>
                    <a:pt x="7573" y="2921"/>
                  </a:lnTo>
                  <a:cubicBezTo>
                    <a:pt x="7645" y="2921"/>
                    <a:pt x="7748" y="2931"/>
                    <a:pt x="7845" y="2931"/>
                  </a:cubicBezTo>
                  <a:cubicBezTo>
                    <a:pt x="7925" y="2931"/>
                    <a:pt x="8001" y="2924"/>
                    <a:pt x="8050" y="2897"/>
                  </a:cubicBezTo>
                  <a:cubicBezTo>
                    <a:pt x="8121" y="2861"/>
                    <a:pt x="8169" y="2730"/>
                    <a:pt x="8216" y="2671"/>
                  </a:cubicBezTo>
                  <a:lnTo>
                    <a:pt x="8371" y="2420"/>
                  </a:lnTo>
                  <a:lnTo>
                    <a:pt x="8728" y="1897"/>
                  </a:lnTo>
                  <a:cubicBezTo>
                    <a:pt x="8788" y="1801"/>
                    <a:pt x="8526" y="1778"/>
                    <a:pt x="8478" y="1778"/>
                  </a:cubicBezTo>
                  <a:cubicBezTo>
                    <a:pt x="8175" y="1797"/>
                    <a:pt x="7872" y="1806"/>
                    <a:pt x="7569" y="1806"/>
                  </a:cubicBezTo>
                  <a:cubicBezTo>
                    <a:pt x="6373" y="1806"/>
                    <a:pt x="5182" y="1658"/>
                    <a:pt x="4013" y="1373"/>
                  </a:cubicBezTo>
                  <a:cubicBezTo>
                    <a:pt x="2827" y="1091"/>
                    <a:pt x="1629" y="693"/>
                    <a:pt x="579" y="76"/>
                  </a:cubicBezTo>
                  <a:lnTo>
                    <a:pt x="579" y="76"/>
                  </a:lnTo>
                  <a:cubicBezTo>
                    <a:pt x="564" y="56"/>
                    <a:pt x="521" y="36"/>
                    <a:pt x="472" y="23"/>
                  </a:cubicBezTo>
                  <a:lnTo>
                    <a:pt x="472" y="23"/>
                  </a:lnTo>
                  <a:cubicBezTo>
                    <a:pt x="434" y="9"/>
                    <a:pt x="395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658;p73">
              <a:extLst>
                <a:ext uri="{FF2B5EF4-FFF2-40B4-BE49-F238E27FC236}">
                  <a16:creationId xmlns:a16="http://schemas.microsoft.com/office/drawing/2014/main" id="{AE9FDA03-4C06-4B80-B30E-CEF965FDEF96}"/>
                </a:ext>
              </a:extLst>
            </p:cNvPr>
            <p:cNvSpPr/>
            <p:nvPr/>
          </p:nvSpPr>
          <p:spPr>
            <a:xfrm>
              <a:off x="3697001" y="4153923"/>
              <a:ext cx="167450" cy="51094"/>
            </a:xfrm>
            <a:custGeom>
              <a:avLst/>
              <a:gdLst/>
              <a:ahLst/>
              <a:cxnLst/>
              <a:rect l="l" t="t" r="r" b="b"/>
              <a:pathLst>
                <a:path w="7954" h="2427" extrusionOk="0">
                  <a:moveTo>
                    <a:pt x="179" y="0"/>
                  </a:moveTo>
                  <a:cubicBezTo>
                    <a:pt x="119" y="238"/>
                    <a:pt x="60" y="476"/>
                    <a:pt x="0" y="726"/>
                  </a:cubicBezTo>
                  <a:cubicBezTo>
                    <a:pt x="1584" y="1603"/>
                    <a:pt x="4377" y="2426"/>
                    <a:pt x="7048" y="2426"/>
                  </a:cubicBezTo>
                  <a:cubicBezTo>
                    <a:pt x="7207" y="2426"/>
                    <a:pt x="7366" y="2423"/>
                    <a:pt x="7525" y="2417"/>
                  </a:cubicBezTo>
                  <a:lnTo>
                    <a:pt x="7953" y="1762"/>
                  </a:lnTo>
                  <a:lnTo>
                    <a:pt x="7953" y="1762"/>
                  </a:lnTo>
                  <a:cubicBezTo>
                    <a:pt x="7752" y="1772"/>
                    <a:pt x="7550" y="1777"/>
                    <a:pt x="7347" y="1777"/>
                  </a:cubicBezTo>
                  <a:cubicBezTo>
                    <a:pt x="4605" y="1777"/>
                    <a:pt x="1742" y="909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659;p73">
              <a:extLst>
                <a:ext uri="{FF2B5EF4-FFF2-40B4-BE49-F238E27FC236}">
                  <a16:creationId xmlns:a16="http://schemas.microsoft.com/office/drawing/2014/main" id="{07A1CDF6-84BA-4C8A-A8CF-3CCC86176613}"/>
                </a:ext>
              </a:extLst>
            </p:cNvPr>
            <p:cNvSpPr/>
            <p:nvPr/>
          </p:nvSpPr>
          <p:spPr>
            <a:xfrm>
              <a:off x="3693738" y="4152576"/>
              <a:ext cx="174713" cy="54125"/>
            </a:xfrm>
            <a:custGeom>
              <a:avLst/>
              <a:gdLst/>
              <a:ahLst/>
              <a:cxnLst/>
              <a:rect l="l" t="t" r="r" b="b"/>
              <a:pathLst>
                <a:path w="8299" h="2571" extrusionOk="0">
                  <a:moveTo>
                    <a:pt x="439" y="252"/>
                  </a:moveTo>
                  <a:cubicBezTo>
                    <a:pt x="1179" y="644"/>
                    <a:pt x="1956" y="959"/>
                    <a:pt x="2763" y="1195"/>
                  </a:cubicBezTo>
                  <a:cubicBezTo>
                    <a:pt x="3858" y="1517"/>
                    <a:pt x="4977" y="1743"/>
                    <a:pt x="6120" y="1850"/>
                  </a:cubicBezTo>
                  <a:cubicBezTo>
                    <a:pt x="6557" y="1890"/>
                    <a:pt x="7005" y="1914"/>
                    <a:pt x="7452" y="1914"/>
                  </a:cubicBezTo>
                  <a:cubicBezTo>
                    <a:pt x="7609" y="1914"/>
                    <a:pt x="7765" y="1912"/>
                    <a:pt x="7921" y="1905"/>
                  </a:cubicBezTo>
                  <a:lnTo>
                    <a:pt x="7921" y="1905"/>
                  </a:lnTo>
                  <a:lnTo>
                    <a:pt x="7583" y="2412"/>
                  </a:lnTo>
                  <a:lnTo>
                    <a:pt x="7583" y="2412"/>
                  </a:lnTo>
                  <a:cubicBezTo>
                    <a:pt x="7496" y="2414"/>
                    <a:pt x="7409" y="2415"/>
                    <a:pt x="7322" y="2415"/>
                  </a:cubicBezTo>
                  <a:cubicBezTo>
                    <a:pt x="6059" y="2415"/>
                    <a:pt x="4790" y="2259"/>
                    <a:pt x="3560" y="1957"/>
                  </a:cubicBezTo>
                  <a:cubicBezTo>
                    <a:pt x="2429" y="1698"/>
                    <a:pt x="1344" y="1287"/>
                    <a:pt x="317" y="747"/>
                  </a:cubicBezTo>
                  <a:lnTo>
                    <a:pt x="317" y="747"/>
                  </a:lnTo>
                  <a:lnTo>
                    <a:pt x="439" y="252"/>
                  </a:lnTo>
                  <a:close/>
                  <a:moveTo>
                    <a:pt x="383" y="0"/>
                  </a:moveTo>
                  <a:cubicBezTo>
                    <a:pt x="299" y="0"/>
                    <a:pt x="192" y="28"/>
                    <a:pt x="179" y="76"/>
                  </a:cubicBezTo>
                  <a:lnTo>
                    <a:pt x="0" y="790"/>
                  </a:lnTo>
                  <a:cubicBezTo>
                    <a:pt x="0" y="814"/>
                    <a:pt x="0" y="826"/>
                    <a:pt x="24" y="838"/>
                  </a:cubicBezTo>
                  <a:cubicBezTo>
                    <a:pt x="941" y="1326"/>
                    <a:pt x="1917" y="1707"/>
                    <a:pt x="2929" y="1969"/>
                  </a:cubicBezTo>
                  <a:cubicBezTo>
                    <a:pt x="4132" y="2302"/>
                    <a:pt x="5370" y="2493"/>
                    <a:pt x="6620" y="2552"/>
                  </a:cubicBezTo>
                  <a:cubicBezTo>
                    <a:pt x="6793" y="2564"/>
                    <a:pt x="6968" y="2570"/>
                    <a:pt x="7144" y="2570"/>
                  </a:cubicBezTo>
                  <a:cubicBezTo>
                    <a:pt x="7320" y="2570"/>
                    <a:pt x="7495" y="2564"/>
                    <a:pt x="7668" y="2552"/>
                  </a:cubicBezTo>
                  <a:cubicBezTo>
                    <a:pt x="7811" y="2529"/>
                    <a:pt x="7847" y="2457"/>
                    <a:pt x="7918" y="2350"/>
                  </a:cubicBezTo>
                  <a:cubicBezTo>
                    <a:pt x="8037" y="2171"/>
                    <a:pt x="8144" y="2005"/>
                    <a:pt x="8263" y="1826"/>
                  </a:cubicBezTo>
                  <a:cubicBezTo>
                    <a:pt x="8299" y="1779"/>
                    <a:pt x="8156" y="1767"/>
                    <a:pt x="8144" y="1767"/>
                  </a:cubicBezTo>
                  <a:cubicBezTo>
                    <a:pt x="7973" y="1772"/>
                    <a:pt x="7802" y="1775"/>
                    <a:pt x="7632" y="1775"/>
                  </a:cubicBezTo>
                  <a:cubicBezTo>
                    <a:pt x="6350" y="1775"/>
                    <a:pt x="5072" y="1618"/>
                    <a:pt x="3822" y="1302"/>
                  </a:cubicBezTo>
                  <a:cubicBezTo>
                    <a:pt x="2662" y="1030"/>
                    <a:pt x="1538" y="605"/>
                    <a:pt x="484" y="27"/>
                  </a:cubicBezTo>
                  <a:lnTo>
                    <a:pt x="484" y="27"/>
                  </a:lnTo>
                  <a:cubicBezTo>
                    <a:pt x="470" y="9"/>
                    <a:pt x="430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660;p73">
              <a:extLst>
                <a:ext uri="{FF2B5EF4-FFF2-40B4-BE49-F238E27FC236}">
                  <a16:creationId xmlns:a16="http://schemas.microsoft.com/office/drawing/2014/main" id="{62381A37-903E-4867-8CE5-C0B2BF84C270}"/>
                </a:ext>
              </a:extLst>
            </p:cNvPr>
            <p:cNvSpPr/>
            <p:nvPr/>
          </p:nvSpPr>
          <p:spPr>
            <a:xfrm>
              <a:off x="3630329" y="4349418"/>
              <a:ext cx="294269" cy="154208"/>
            </a:xfrm>
            <a:custGeom>
              <a:avLst/>
              <a:gdLst/>
              <a:ahLst/>
              <a:cxnLst/>
              <a:rect l="l" t="t" r="r" b="b"/>
              <a:pathLst>
                <a:path w="13978" h="7325" extrusionOk="0">
                  <a:moveTo>
                    <a:pt x="726" y="1"/>
                  </a:moveTo>
                  <a:cubicBezTo>
                    <a:pt x="262" y="168"/>
                    <a:pt x="333" y="501"/>
                    <a:pt x="155" y="1215"/>
                  </a:cubicBezTo>
                  <a:cubicBezTo>
                    <a:pt x="0" y="1775"/>
                    <a:pt x="333" y="2168"/>
                    <a:pt x="667" y="2549"/>
                  </a:cubicBezTo>
                  <a:cubicBezTo>
                    <a:pt x="1238" y="3216"/>
                    <a:pt x="1738" y="3323"/>
                    <a:pt x="2393" y="3930"/>
                  </a:cubicBezTo>
                  <a:cubicBezTo>
                    <a:pt x="3108" y="4597"/>
                    <a:pt x="3750" y="5644"/>
                    <a:pt x="4548" y="6204"/>
                  </a:cubicBezTo>
                  <a:cubicBezTo>
                    <a:pt x="5532" y="6908"/>
                    <a:pt x="7144" y="7324"/>
                    <a:pt x="8515" y="7324"/>
                  </a:cubicBezTo>
                  <a:cubicBezTo>
                    <a:pt x="8953" y="7324"/>
                    <a:pt x="9367" y="7282"/>
                    <a:pt x="9727" y="7192"/>
                  </a:cubicBezTo>
                  <a:cubicBezTo>
                    <a:pt x="10894" y="6907"/>
                    <a:pt x="12537" y="6716"/>
                    <a:pt x="13311" y="5692"/>
                  </a:cubicBezTo>
                  <a:cubicBezTo>
                    <a:pt x="13978" y="4799"/>
                    <a:pt x="13145" y="3382"/>
                    <a:pt x="12228" y="2930"/>
                  </a:cubicBezTo>
                  <a:cubicBezTo>
                    <a:pt x="11573" y="2620"/>
                    <a:pt x="10894" y="2537"/>
                    <a:pt x="10168" y="2489"/>
                  </a:cubicBezTo>
                  <a:cubicBezTo>
                    <a:pt x="7953" y="2358"/>
                    <a:pt x="4989" y="1704"/>
                    <a:pt x="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661;p73">
              <a:extLst>
                <a:ext uri="{FF2B5EF4-FFF2-40B4-BE49-F238E27FC236}">
                  <a16:creationId xmlns:a16="http://schemas.microsoft.com/office/drawing/2014/main" id="{C5EA2105-3EE5-419C-BB14-E183CDC63BBD}"/>
                </a:ext>
              </a:extLst>
            </p:cNvPr>
            <p:cNvSpPr/>
            <p:nvPr/>
          </p:nvSpPr>
          <p:spPr>
            <a:xfrm>
              <a:off x="3628813" y="4347608"/>
              <a:ext cx="291532" cy="157576"/>
            </a:xfrm>
            <a:custGeom>
              <a:avLst/>
              <a:gdLst/>
              <a:ahLst/>
              <a:cxnLst/>
              <a:rect l="l" t="t" r="r" b="b"/>
              <a:pathLst>
                <a:path w="13848" h="7485" extrusionOk="0">
                  <a:moveTo>
                    <a:pt x="863" y="170"/>
                  </a:moveTo>
                  <a:cubicBezTo>
                    <a:pt x="2972" y="1015"/>
                    <a:pt x="5149" y="1765"/>
                    <a:pt x="7382" y="2230"/>
                  </a:cubicBezTo>
                  <a:cubicBezTo>
                    <a:pt x="8192" y="2409"/>
                    <a:pt x="9002" y="2528"/>
                    <a:pt x="9823" y="2611"/>
                  </a:cubicBezTo>
                  <a:cubicBezTo>
                    <a:pt x="10907" y="2706"/>
                    <a:pt x="12121" y="2706"/>
                    <a:pt x="12883" y="3599"/>
                  </a:cubicBezTo>
                  <a:cubicBezTo>
                    <a:pt x="13228" y="3980"/>
                    <a:pt x="13431" y="4457"/>
                    <a:pt x="13467" y="4957"/>
                  </a:cubicBezTo>
                  <a:cubicBezTo>
                    <a:pt x="13478" y="5457"/>
                    <a:pt x="13205" y="5850"/>
                    <a:pt x="12824" y="6147"/>
                  </a:cubicBezTo>
                  <a:cubicBezTo>
                    <a:pt x="12014" y="6790"/>
                    <a:pt x="10919" y="6945"/>
                    <a:pt x="9942" y="7159"/>
                  </a:cubicBezTo>
                  <a:cubicBezTo>
                    <a:pt x="9478" y="7278"/>
                    <a:pt x="9002" y="7338"/>
                    <a:pt x="8514" y="7350"/>
                  </a:cubicBezTo>
                  <a:cubicBezTo>
                    <a:pt x="7966" y="7338"/>
                    <a:pt x="7430" y="7278"/>
                    <a:pt x="6894" y="7159"/>
                  </a:cubicBezTo>
                  <a:cubicBezTo>
                    <a:pt x="5823" y="6921"/>
                    <a:pt x="4835" y="6481"/>
                    <a:pt x="4084" y="5671"/>
                  </a:cubicBezTo>
                  <a:cubicBezTo>
                    <a:pt x="3680" y="5242"/>
                    <a:pt x="3322" y="4766"/>
                    <a:pt x="2918" y="4326"/>
                  </a:cubicBezTo>
                  <a:cubicBezTo>
                    <a:pt x="2537" y="3933"/>
                    <a:pt x="2096" y="3575"/>
                    <a:pt x="1620" y="3278"/>
                  </a:cubicBezTo>
                  <a:cubicBezTo>
                    <a:pt x="1155" y="2968"/>
                    <a:pt x="655" y="2528"/>
                    <a:pt x="441" y="1992"/>
                  </a:cubicBezTo>
                  <a:cubicBezTo>
                    <a:pt x="310" y="1694"/>
                    <a:pt x="370" y="1420"/>
                    <a:pt x="441" y="1111"/>
                  </a:cubicBezTo>
                  <a:cubicBezTo>
                    <a:pt x="465" y="908"/>
                    <a:pt x="513" y="706"/>
                    <a:pt x="572" y="504"/>
                  </a:cubicBezTo>
                  <a:cubicBezTo>
                    <a:pt x="624" y="349"/>
                    <a:pt x="728" y="231"/>
                    <a:pt x="863" y="170"/>
                  </a:cubicBezTo>
                  <a:close/>
                  <a:moveTo>
                    <a:pt x="729" y="0"/>
                  </a:moveTo>
                  <a:cubicBezTo>
                    <a:pt x="704" y="0"/>
                    <a:pt x="682" y="5"/>
                    <a:pt x="667" y="16"/>
                  </a:cubicBezTo>
                  <a:cubicBezTo>
                    <a:pt x="661" y="22"/>
                    <a:pt x="657" y="27"/>
                    <a:pt x="653" y="33"/>
                  </a:cubicBezTo>
                  <a:lnTo>
                    <a:pt x="653" y="33"/>
                  </a:lnTo>
                  <a:cubicBezTo>
                    <a:pt x="262" y="191"/>
                    <a:pt x="226" y="556"/>
                    <a:pt x="143" y="944"/>
                  </a:cubicBezTo>
                  <a:cubicBezTo>
                    <a:pt x="84" y="1218"/>
                    <a:pt x="1" y="1492"/>
                    <a:pt x="60" y="1778"/>
                  </a:cubicBezTo>
                  <a:cubicBezTo>
                    <a:pt x="143" y="2051"/>
                    <a:pt x="286" y="2302"/>
                    <a:pt x="477" y="2504"/>
                  </a:cubicBezTo>
                  <a:cubicBezTo>
                    <a:pt x="858" y="2968"/>
                    <a:pt x="1322" y="3278"/>
                    <a:pt x="1822" y="3611"/>
                  </a:cubicBezTo>
                  <a:cubicBezTo>
                    <a:pt x="2358" y="3992"/>
                    <a:pt x="2775" y="4480"/>
                    <a:pt x="3180" y="4968"/>
                  </a:cubicBezTo>
                  <a:cubicBezTo>
                    <a:pt x="3549" y="5445"/>
                    <a:pt x="3965" y="5885"/>
                    <a:pt x="4430" y="6266"/>
                  </a:cubicBezTo>
                  <a:cubicBezTo>
                    <a:pt x="4858" y="6576"/>
                    <a:pt x="5323" y="6814"/>
                    <a:pt x="5811" y="6981"/>
                  </a:cubicBezTo>
                  <a:cubicBezTo>
                    <a:pt x="6707" y="7306"/>
                    <a:pt x="7655" y="7484"/>
                    <a:pt x="8611" y="7484"/>
                  </a:cubicBezTo>
                  <a:cubicBezTo>
                    <a:pt x="8773" y="7484"/>
                    <a:pt x="8935" y="7479"/>
                    <a:pt x="9097" y="7469"/>
                  </a:cubicBezTo>
                  <a:cubicBezTo>
                    <a:pt x="9585" y="7421"/>
                    <a:pt x="10073" y="7326"/>
                    <a:pt x="10550" y="7207"/>
                  </a:cubicBezTo>
                  <a:cubicBezTo>
                    <a:pt x="11073" y="7100"/>
                    <a:pt x="11585" y="6969"/>
                    <a:pt x="12074" y="6790"/>
                  </a:cubicBezTo>
                  <a:cubicBezTo>
                    <a:pt x="12574" y="6635"/>
                    <a:pt x="13014" y="6362"/>
                    <a:pt x="13383" y="6004"/>
                  </a:cubicBezTo>
                  <a:cubicBezTo>
                    <a:pt x="13717" y="5659"/>
                    <a:pt x="13848" y="5183"/>
                    <a:pt x="13740" y="4718"/>
                  </a:cubicBezTo>
                  <a:cubicBezTo>
                    <a:pt x="13633" y="4218"/>
                    <a:pt x="13371" y="3778"/>
                    <a:pt x="13002" y="3433"/>
                  </a:cubicBezTo>
                  <a:cubicBezTo>
                    <a:pt x="12597" y="3052"/>
                    <a:pt x="12097" y="2790"/>
                    <a:pt x="11550" y="2683"/>
                  </a:cubicBezTo>
                  <a:cubicBezTo>
                    <a:pt x="10978" y="2575"/>
                    <a:pt x="10407" y="2504"/>
                    <a:pt x="9823" y="2480"/>
                  </a:cubicBezTo>
                  <a:cubicBezTo>
                    <a:pt x="9418" y="2444"/>
                    <a:pt x="9002" y="2397"/>
                    <a:pt x="8597" y="2325"/>
                  </a:cubicBezTo>
                  <a:cubicBezTo>
                    <a:pt x="6323" y="1968"/>
                    <a:pt x="4108" y="1266"/>
                    <a:pt x="1965" y="456"/>
                  </a:cubicBezTo>
                  <a:cubicBezTo>
                    <a:pt x="1608" y="325"/>
                    <a:pt x="1251" y="182"/>
                    <a:pt x="894" y="39"/>
                  </a:cubicBezTo>
                  <a:cubicBezTo>
                    <a:pt x="860" y="23"/>
                    <a:pt x="787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662;p73">
              <a:extLst>
                <a:ext uri="{FF2B5EF4-FFF2-40B4-BE49-F238E27FC236}">
                  <a16:creationId xmlns:a16="http://schemas.microsoft.com/office/drawing/2014/main" id="{150239EC-BCB3-45EC-8AC3-3699DCD037CE}"/>
                </a:ext>
              </a:extLst>
            </p:cNvPr>
            <p:cNvSpPr/>
            <p:nvPr/>
          </p:nvSpPr>
          <p:spPr>
            <a:xfrm>
              <a:off x="3643613" y="4252323"/>
              <a:ext cx="271722" cy="218459"/>
            </a:xfrm>
            <a:custGeom>
              <a:avLst/>
              <a:gdLst/>
              <a:ahLst/>
              <a:cxnLst/>
              <a:rect l="l" t="t" r="r" b="b"/>
              <a:pathLst>
                <a:path w="12907" h="10377" extrusionOk="0">
                  <a:moveTo>
                    <a:pt x="6300" y="1"/>
                  </a:moveTo>
                  <a:cubicBezTo>
                    <a:pt x="6090" y="1"/>
                    <a:pt x="5877" y="37"/>
                    <a:pt x="5667" y="100"/>
                  </a:cubicBezTo>
                  <a:cubicBezTo>
                    <a:pt x="5239" y="220"/>
                    <a:pt x="4179" y="529"/>
                    <a:pt x="3905" y="791"/>
                  </a:cubicBezTo>
                  <a:cubicBezTo>
                    <a:pt x="3608" y="1089"/>
                    <a:pt x="3691" y="1684"/>
                    <a:pt x="3310" y="1982"/>
                  </a:cubicBezTo>
                  <a:cubicBezTo>
                    <a:pt x="3154" y="2099"/>
                    <a:pt x="3024" y="2154"/>
                    <a:pt x="2904" y="2154"/>
                  </a:cubicBezTo>
                  <a:cubicBezTo>
                    <a:pt x="2583" y="2154"/>
                    <a:pt x="2326" y="1765"/>
                    <a:pt x="1798" y="1124"/>
                  </a:cubicBezTo>
                  <a:cubicBezTo>
                    <a:pt x="1656" y="955"/>
                    <a:pt x="1527" y="885"/>
                    <a:pt x="1410" y="885"/>
                  </a:cubicBezTo>
                  <a:cubicBezTo>
                    <a:pt x="861" y="885"/>
                    <a:pt x="587" y="2446"/>
                    <a:pt x="548" y="2672"/>
                  </a:cubicBezTo>
                  <a:cubicBezTo>
                    <a:pt x="488" y="3065"/>
                    <a:pt x="441" y="3470"/>
                    <a:pt x="405" y="3863"/>
                  </a:cubicBezTo>
                  <a:cubicBezTo>
                    <a:pt x="345" y="4446"/>
                    <a:pt x="0" y="5173"/>
                    <a:pt x="24" y="5720"/>
                  </a:cubicBezTo>
                  <a:cubicBezTo>
                    <a:pt x="48" y="6244"/>
                    <a:pt x="560" y="6316"/>
                    <a:pt x="881" y="6577"/>
                  </a:cubicBezTo>
                  <a:cubicBezTo>
                    <a:pt x="1286" y="6911"/>
                    <a:pt x="1607" y="7363"/>
                    <a:pt x="1965" y="7744"/>
                  </a:cubicBezTo>
                  <a:cubicBezTo>
                    <a:pt x="2703" y="8530"/>
                    <a:pt x="3477" y="9328"/>
                    <a:pt x="4417" y="9864"/>
                  </a:cubicBezTo>
                  <a:cubicBezTo>
                    <a:pt x="5069" y="10240"/>
                    <a:pt x="5907" y="10376"/>
                    <a:pt x="6798" y="10376"/>
                  </a:cubicBezTo>
                  <a:cubicBezTo>
                    <a:pt x="8301" y="10376"/>
                    <a:pt x="9954" y="9990"/>
                    <a:pt x="11120" y="9721"/>
                  </a:cubicBezTo>
                  <a:cubicBezTo>
                    <a:pt x="11656" y="9602"/>
                    <a:pt x="12252" y="9411"/>
                    <a:pt x="12466" y="8911"/>
                  </a:cubicBezTo>
                  <a:cubicBezTo>
                    <a:pt x="12906" y="7863"/>
                    <a:pt x="12633" y="5768"/>
                    <a:pt x="11656" y="5018"/>
                  </a:cubicBezTo>
                  <a:cubicBezTo>
                    <a:pt x="10430" y="4077"/>
                    <a:pt x="8906" y="3768"/>
                    <a:pt x="8620" y="1982"/>
                  </a:cubicBezTo>
                  <a:cubicBezTo>
                    <a:pt x="8608" y="1791"/>
                    <a:pt x="8561" y="1613"/>
                    <a:pt x="8489" y="1446"/>
                  </a:cubicBezTo>
                  <a:cubicBezTo>
                    <a:pt x="8426" y="1320"/>
                    <a:pt x="8289" y="1222"/>
                    <a:pt x="8154" y="1222"/>
                  </a:cubicBezTo>
                  <a:cubicBezTo>
                    <a:pt x="8110" y="1222"/>
                    <a:pt x="8066" y="1232"/>
                    <a:pt x="8025" y="1255"/>
                  </a:cubicBezTo>
                  <a:cubicBezTo>
                    <a:pt x="8025" y="1422"/>
                    <a:pt x="8061" y="1529"/>
                    <a:pt x="7930" y="1636"/>
                  </a:cubicBezTo>
                  <a:cubicBezTo>
                    <a:pt x="7537" y="1291"/>
                    <a:pt x="7787" y="743"/>
                    <a:pt x="7263" y="315"/>
                  </a:cubicBezTo>
                  <a:cubicBezTo>
                    <a:pt x="6969" y="94"/>
                    <a:pt x="6638" y="1"/>
                    <a:pt x="6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663;p73">
              <a:extLst>
                <a:ext uri="{FF2B5EF4-FFF2-40B4-BE49-F238E27FC236}">
                  <a16:creationId xmlns:a16="http://schemas.microsoft.com/office/drawing/2014/main" id="{3DAEA4C8-8F52-443A-BD34-86E77B222F44}"/>
                </a:ext>
              </a:extLst>
            </p:cNvPr>
            <p:cNvSpPr/>
            <p:nvPr/>
          </p:nvSpPr>
          <p:spPr>
            <a:xfrm>
              <a:off x="3639592" y="4251039"/>
              <a:ext cx="276501" cy="221259"/>
            </a:xfrm>
            <a:custGeom>
              <a:avLst/>
              <a:gdLst/>
              <a:ahLst/>
              <a:cxnLst/>
              <a:rect l="l" t="t" r="r" b="b"/>
              <a:pathLst>
                <a:path w="13134" h="10510" extrusionOk="0">
                  <a:moveTo>
                    <a:pt x="6547" y="137"/>
                  </a:moveTo>
                  <a:cubicBezTo>
                    <a:pt x="6632" y="137"/>
                    <a:pt x="6716" y="144"/>
                    <a:pt x="6799" y="161"/>
                  </a:cubicBezTo>
                  <a:cubicBezTo>
                    <a:pt x="7204" y="221"/>
                    <a:pt x="7537" y="519"/>
                    <a:pt x="7656" y="912"/>
                  </a:cubicBezTo>
                  <a:cubicBezTo>
                    <a:pt x="7740" y="1197"/>
                    <a:pt x="7752" y="1483"/>
                    <a:pt x="7990" y="1697"/>
                  </a:cubicBezTo>
                  <a:cubicBezTo>
                    <a:pt x="8023" y="1731"/>
                    <a:pt x="8115" y="1770"/>
                    <a:pt x="8191" y="1770"/>
                  </a:cubicBezTo>
                  <a:cubicBezTo>
                    <a:pt x="8224" y="1770"/>
                    <a:pt x="8254" y="1763"/>
                    <a:pt x="8275" y="1745"/>
                  </a:cubicBezTo>
                  <a:cubicBezTo>
                    <a:pt x="8335" y="1685"/>
                    <a:pt x="8371" y="1614"/>
                    <a:pt x="8383" y="1519"/>
                  </a:cubicBezTo>
                  <a:cubicBezTo>
                    <a:pt x="8383" y="1463"/>
                    <a:pt x="8368" y="1393"/>
                    <a:pt x="8418" y="1393"/>
                  </a:cubicBezTo>
                  <a:cubicBezTo>
                    <a:pt x="8432" y="1393"/>
                    <a:pt x="8452" y="1399"/>
                    <a:pt x="8478" y="1412"/>
                  </a:cubicBezTo>
                  <a:cubicBezTo>
                    <a:pt x="8537" y="1447"/>
                    <a:pt x="8573" y="1566"/>
                    <a:pt x="8585" y="1626"/>
                  </a:cubicBezTo>
                  <a:cubicBezTo>
                    <a:pt x="8668" y="1900"/>
                    <a:pt x="8680" y="2174"/>
                    <a:pt x="8764" y="2447"/>
                  </a:cubicBezTo>
                  <a:cubicBezTo>
                    <a:pt x="8895" y="2864"/>
                    <a:pt x="9121" y="3233"/>
                    <a:pt x="9430" y="3543"/>
                  </a:cubicBezTo>
                  <a:cubicBezTo>
                    <a:pt x="10073" y="4174"/>
                    <a:pt x="10942" y="4507"/>
                    <a:pt x="11657" y="5055"/>
                  </a:cubicBezTo>
                  <a:cubicBezTo>
                    <a:pt x="12359" y="5591"/>
                    <a:pt x="12645" y="6650"/>
                    <a:pt x="12681" y="7531"/>
                  </a:cubicBezTo>
                  <a:cubicBezTo>
                    <a:pt x="12716" y="7948"/>
                    <a:pt x="12657" y="8377"/>
                    <a:pt x="12538" y="8782"/>
                  </a:cubicBezTo>
                  <a:cubicBezTo>
                    <a:pt x="12359" y="9305"/>
                    <a:pt x="11895" y="9532"/>
                    <a:pt x="11395" y="9675"/>
                  </a:cubicBezTo>
                  <a:cubicBezTo>
                    <a:pt x="10419" y="9925"/>
                    <a:pt x="9430" y="10127"/>
                    <a:pt x="8430" y="10258"/>
                  </a:cubicBezTo>
                  <a:cubicBezTo>
                    <a:pt x="7932" y="10321"/>
                    <a:pt x="7410" y="10373"/>
                    <a:pt x="6889" y="10373"/>
                  </a:cubicBezTo>
                  <a:cubicBezTo>
                    <a:pt x="6326" y="10373"/>
                    <a:pt x="5765" y="10312"/>
                    <a:pt x="5239" y="10139"/>
                  </a:cubicBezTo>
                  <a:cubicBezTo>
                    <a:pt x="4715" y="9936"/>
                    <a:pt x="4227" y="9651"/>
                    <a:pt x="3799" y="9282"/>
                  </a:cubicBezTo>
                  <a:cubicBezTo>
                    <a:pt x="3299" y="8865"/>
                    <a:pt x="2834" y="8412"/>
                    <a:pt x="2394" y="7924"/>
                  </a:cubicBezTo>
                  <a:cubicBezTo>
                    <a:pt x="1989" y="7484"/>
                    <a:pt x="1632" y="6960"/>
                    <a:pt x="1144" y="6591"/>
                  </a:cubicBezTo>
                  <a:cubicBezTo>
                    <a:pt x="977" y="6472"/>
                    <a:pt x="786" y="6388"/>
                    <a:pt x="620" y="6269"/>
                  </a:cubicBezTo>
                  <a:cubicBezTo>
                    <a:pt x="417" y="6127"/>
                    <a:pt x="310" y="5888"/>
                    <a:pt x="358" y="5638"/>
                  </a:cubicBezTo>
                  <a:cubicBezTo>
                    <a:pt x="393" y="5043"/>
                    <a:pt x="667" y="4507"/>
                    <a:pt x="739" y="3924"/>
                  </a:cubicBezTo>
                  <a:cubicBezTo>
                    <a:pt x="786" y="3471"/>
                    <a:pt x="834" y="3019"/>
                    <a:pt x="917" y="2567"/>
                  </a:cubicBezTo>
                  <a:cubicBezTo>
                    <a:pt x="965" y="2281"/>
                    <a:pt x="1048" y="1995"/>
                    <a:pt x="1144" y="1721"/>
                  </a:cubicBezTo>
                  <a:cubicBezTo>
                    <a:pt x="1227" y="1495"/>
                    <a:pt x="1346" y="1150"/>
                    <a:pt x="1584" y="1031"/>
                  </a:cubicBezTo>
                  <a:cubicBezTo>
                    <a:pt x="1598" y="1025"/>
                    <a:pt x="1612" y="1023"/>
                    <a:pt x="1625" y="1023"/>
                  </a:cubicBezTo>
                  <a:cubicBezTo>
                    <a:pt x="1701" y="1023"/>
                    <a:pt x="1761" y="1103"/>
                    <a:pt x="1822" y="1174"/>
                  </a:cubicBezTo>
                  <a:cubicBezTo>
                    <a:pt x="1827" y="1178"/>
                    <a:pt x="1833" y="1183"/>
                    <a:pt x="1840" y="1187"/>
                  </a:cubicBezTo>
                  <a:lnTo>
                    <a:pt x="1840" y="1187"/>
                  </a:lnTo>
                  <a:cubicBezTo>
                    <a:pt x="1841" y="1190"/>
                    <a:pt x="1843" y="1194"/>
                    <a:pt x="1846" y="1197"/>
                  </a:cubicBezTo>
                  <a:cubicBezTo>
                    <a:pt x="2060" y="1459"/>
                    <a:pt x="2263" y="1733"/>
                    <a:pt x="2501" y="1959"/>
                  </a:cubicBezTo>
                  <a:cubicBezTo>
                    <a:pt x="2632" y="2114"/>
                    <a:pt x="2799" y="2221"/>
                    <a:pt x="3001" y="2269"/>
                  </a:cubicBezTo>
                  <a:cubicBezTo>
                    <a:pt x="3055" y="2281"/>
                    <a:pt x="3107" y="2287"/>
                    <a:pt x="3158" y="2287"/>
                  </a:cubicBezTo>
                  <a:cubicBezTo>
                    <a:pt x="3555" y="2287"/>
                    <a:pt x="3849" y="1935"/>
                    <a:pt x="3965" y="1555"/>
                  </a:cubicBezTo>
                  <a:cubicBezTo>
                    <a:pt x="4037" y="1316"/>
                    <a:pt x="4084" y="1031"/>
                    <a:pt x="4299" y="864"/>
                  </a:cubicBezTo>
                  <a:cubicBezTo>
                    <a:pt x="4513" y="721"/>
                    <a:pt x="4751" y="614"/>
                    <a:pt x="5001" y="542"/>
                  </a:cubicBezTo>
                  <a:cubicBezTo>
                    <a:pt x="5251" y="447"/>
                    <a:pt x="5513" y="364"/>
                    <a:pt x="5763" y="292"/>
                  </a:cubicBezTo>
                  <a:cubicBezTo>
                    <a:pt x="6016" y="211"/>
                    <a:pt x="6283" y="137"/>
                    <a:pt x="6547" y="137"/>
                  </a:cubicBezTo>
                  <a:close/>
                  <a:moveTo>
                    <a:pt x="6446" y="1"/>
                  </a:moveTo>
                  <a:cubicBezTo>
                    <a:pt x="6187" y="1"/>
                    <a:pt x="5924" y="44"/>
                    <a:pt x="5668" y="114"/>
                  </a:cubicBezTo>
                  <a:cubicBezTo>
                    <a:pt x="5144" y="245"/>
                    <a:pt x="4644" y="423"/>
                    <a:pt x="4168" y="662"/>
                  </a:cubicBezTo>
                  <a:cubicBezTo>
                    <a:pt x="3977" y="757"/>
                    <a:pt x="3846" y="912"/>
                    <a:pt x="3775" y="1102"/>
                  </a:cubicBezTo>
                  <a:cubicBezTo>
                    <a:pt x="3668" y="1376"/>
                    <a:pt x="3644" y="1697"/>
                    <a:pt x="3430" y="1924"/>
                  </a:cubicBezTo>
                  <a:cubicBezTo>
                    <a:pt x="3334" y="2031"/>
                    <a:pt x="3227" y="2102"/>
                    <a:pt x="3096" y="2138"/>
                  </a:cubicBezTo>
                  <a:cubicBezTo>
                    <a:pt x="3080" y="2142"/>
                    <a:pt x="3064" y="2143"/>
                    <a:pt x="3050" y="2143"/>
                  </a:cubicBezTo>
                  <a:cubicBezTo>
                    <a:pt x="2970" y="2143"/>
                    <a:pt x="2918" y="2093"/>
                    <a:pt x="2858" y="2043"/>
                  </a:cubicBezTo>
                  <a:cubicBezTo>
                    <a:pt x="2596" y="1781"/>
                    <a:pt x="2346" y="1495"/>
                    <a:pt x="2132" y="1197"/>
                  </a:cubicBezTo>
                  <a:cubicBezTo>
                    <a:pt x="2129" y="1194"/>
                    <a:pt x="2126" y="1191"/>
                    <a:pt x="2122" y="1188"/>
                  </a:cubicBezTo>
                  <a:lnTo>
                    <a:pt x="2122" y="1188"/>
                  </a:lnTo>
                  <a:cubicBezTo>
                    <a:pt x="2122" y="1187"/>
                    <a:pt x="2121" y="1186"/>
                    <a:pt x="2120" y="1185"/>
                  </a:cubicBezTo>
                  <a:cubicBezTo>
                    <a:pt x="1982" y="1020"/>
                    <a:pt x="1759" y="869"/>
                    <a:pt x="1533" y="869"/>
                  </a:cubicBezTo>
                  <a:cubicBezTo>
                    <a:pt x="1466" y="869"/>
                    <a:pt x="1399" y="882"/>
                    <a:pt x="1334" y="912"/>
                  </a:cubicBezTo>
                  <a:cubicBezTo>
                    <a:pt x="1072" y="1031"/>
                    <a:pt x="941" y="1376"/>
                    <a:pt x="846" y="1626"/>
                  </a:cubicBezTo>
                  <a:cubicBezTo>
                    <a:pt x="739" y="1924"/>
                    <a:pt x="655" y="2233"/>
                    <a:pt x="608" y="2543"/>
                  </a:cubicBezTo>
                  <a:cubicBezTo>
                    <a:pt x="513" y="3067"/>
                    <a:pt x="501" y="3614"/>
                    <a:pt x="393" y="4138"/>
                  </a:cubicBezTo>
                  <a:cubicBezTo>
                    <a:pt x="334" y="4460"/>
                    <a:pt x="215" y="4769"/>
                    <a:pt x="143" y="5091"/>
                  </a:cubicBezTo>
                  <a:cubicBezTo>
                    <a:pt x="72" y="5341"/>
                    <a:pt x="1" y="5650"/>
                    <a:pt x="72" y="5924"/>
                  </a:cubicBezTo>
                  <a:cubicBezTo>
                    <a:pt x="143" y="6115"/>
                    <a:pt x="298" y="6281"/>
                    <a:pt x="489" y="6377"/>
                  </a:cubicBezTo>
                  <a:cubicBezTo>
                    <a:pt x="715" y="6496"/>
                    <a:pt x="929" y="6650"/>
                    <a:pt x="1132" y="6817"/>
                  </a:cubicBezTo>
                  <a:cubicBezTo>
                    <a:pt x="1632" y="7305"/>
                    <a:pt x="2048" y="7865"/>
                    <a:pt x="2537" y="8353"/>
                  </a:cubicBezTo>
                  <a:cubicBezTo>
                    <a:pt x="3001" y="8853"/>
                    <a:pt x="3513" y="9294"/>
                    <a:pt x="4072" y="9686"/>
                  </a:cubicBezTo>
                  <a:cubicBezTo>
                    <a:pt x="4513" y="9996"/>
                    <a:pt x="5001" y="10210"/>
                    <a:pt x="5513" y="10341"/>
                  </a:cubicBezTo>
                  <a:cubicBezTo>
                    <a:pt x="6004" y="10450"/>
                    <a:pt x="6505" y="10509"/>
                    <a:pt x="7016" y="10509"/>
                  </a:cubicBezTo>
                  <a:cubicBezTo>
                    <a:pt x="7062" y="10509"/>
                    <a:pt x="7109" y="10509"/>
                    <a:pt x="7156" y="10508"/>
                  </a:cubicBezTo>
                  <a:cubicBezTo>
                    <a:pt x="8311" y="10496"/>
                    <a:pt x="9466" y="10282"/>
                    <a:pt x="10597" y="10032"/>
                  </a:cubicBezTo>
                  <a:cubicBezTo>
                    <a:pt x="11097" y="9925"/>
                    <a:pt x="11633" y="9853"/>
                    <a:pt x="12097" y="9639"/>
                  </a:cubicBezTo>
                  <a:cubicBezTo>
                    <a:pt x="12538" y="9460"/>
                    <a:pt x="12859" y="9055"/>
                    <a:pt x="12931" y="8591"/>
                  </a:cubicBezTo>
                  <a:cubicBezTo>
                    <a:pt x="13133" y="7603"/>
                    <a:pt x="12978" y="6579"/>
                    <a:pt x="12502" y="5698"/>
                  </a:cubicBezTo>
                  <a:cubicBezTo>
                    <a:pt x="12014" y="4853"/>
                    <a:pt x="11038" y="4507"/>
                    <a:pt x="10276" y="3983"/>
                  </a:cubicBezTo>
                  <a:cubicBezTo>
                    <a:pt x="9859" y="3721"/>
                    <a:pt x="9502" y="3364"/>
                    <a:pt x="9252" y="2936"/>
                  </a:cubicBezTo>
                  <a:cubicBezTo>
                    <a:pt x="9133" y="2698"/>
                    <a:pt x="9037" y="2436"/>
                    <a:pt x="8990" y="2174"/>
                  </a:cubicBezTo>
                  <a:cubicBezTo>
                    <a:pt x="8930" y="1900"/>
                    <a:pt x="8942" y="1578"/>
                    <a:pt x="8716" y="1376"/>
                  </a:cubicBezTo>
                  <a:cubicBezTo>
                    <a:pt x="8600" y="1268"/>
                    <a:pt x="8450" y="1212"/>
                    <a:pt x="8297" y="1212"/>
                  </a:cubicBezTo>
                  <a:cubicBezTo>
                    <a:pt x="8230" y="1212"/>
                    <a:pt x="8162" y="1223"/>
                    <a:pt x="8097" y="1245"/>
                  </a:cubicBezTo>
                  <a:cubicBezTo>
                    <a:pt x="8085" y="1257"/>
                    <a:pt x="8073" y="1269"/>
                    <a:pt x="8061" y="1281"/>
                  </a:cubicBezTo>
                  <a:cubicBezTo>
                    <a:pt x="8061" y="1306"/>
                    <a:pt x="8062" y="1331"/>
                    <a:pt x="8063" y="1356"/>
                  </a:cubicBezTo>
                  <a:lnTo>
                    <a:pt x="8063" y="1356"/>
                  </a:lnTo>
                  <a:cubicBezTo>
                    <a:pt x="8023" y="1228"/>
                    <a:pt x="8002" y="1092"/>
                    <a:pt x="7966" y="959"/>
                  </a:cubicBezTo>
                  <a:cubicBezTo>
                    <a:pt x="7894" y="685"/>
                    <a:pt x="7716" y="435"/>
                    <a:pt x="7466" y="281"/>
                  </a:cubicBezTo>
                  <a:cubicBezTo>
                    <a:pt x="7149" y="81"/>
                    <a:pt x="6801" y="1"/>
                    <a:pt x="6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664;p73">
              <a:extLst>
                <a:ext uri="{FF2B5EF4-FFF2-40B4-BE49-F238E27FC236}">
                  <a16:creationId xmlns:a16="http://schemas.microsoft.com/office/drawing/2014/main" id="{9E43B0D9-C1A9-44D2-8028-782EFE768EEA}"/>
                </a:ext>
              </a:extLst>
            </p:cNvPr>
            <p:cNvSpPr/>
            <p:nvPr/>
          </p:nvSpPr>
          <p:spPr>
            <a:xfrm>
              <a:off x="3805273" y="4420429"/>
              <a:ext cx="85746" cy="50589"/>
            </a:xfrm>
            <a:custGeom>
              <a:avLst/>
              <a:gdLst/>
              <a:ahLst/>
              <a:cxnLst/>
              <a:rect l="l" t="t" r="r" b="b"/>
              <a:pathLst>
                <a:path w="4073" h="2403" extrusionOk="0">
                  <a:moveTo>
                    <a:pt x="2747" y="1"/>
                  </a:moveTo>
                  <a:cubicBezTo>
                    <a:pt x="2583" y="1"/>
                    <a:pt x="2405" y="14"/>
                    <a:pt x="2215" y="33"/>
                  </a:cubicBezTo>
                  <a:cubicBezTo>
                    <a:pt x="1667" y="93"/>
                    <a:pt x="441" y="438"/>
                    <a:pt x="179" y="950"/>
                  </a:cubicBezTo>
                  <a:cubicBezTo>
                    <a:pt x="1" y="1295"/>
                    <a:pt x="298" y="2379"/>
                    <a:pt x="477" y="2402"/>
                  </a:cubicBezTo>
                  <a:cubicBezTo>
                    <a:pt x="4073" y="2176"/>
                    <a:pt x="3930" y="1676"/>
                    <a:pt x="3870" y="974"/>
                  </a:cubicBezTo>
                  <a:cubicBezTo>
                    <a:pt x="3804" y="197"/>
                    <a:pt x="3384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665;p73">
              <a:extLst>
                <a:ext uri="{FF2B5EF4-FFF2-40B4-BE49-F238E27FC236}">
                  <a16:creationId xmlns:a16="http://schemas.microsoft.com/office/drawing/2014/main" id="{BF7625CA-E063-4417-90F7-B4FD1EE99834}"/>
                </a:ext>
              </a:extLst>
            </p:cNvPr>
            <p:cNvSpPr/>
            <p:nvPr/>
          </p:nvSpPr>
          <p:spPr>
            <a:xfrm>
              <a:off x="3804031" y="4418976"/>
              <a:ext cx="87241" cy="53557"/>
            </a:xfrm>
            <a:custGeom>
              <a:avLst/>
              <a:gdLst/>
              <a:ahLst/>
              <a:cxnLst/>
              <a:rect l="l" t="t" r="r" b="b"/>
              <a:pathLst>
                <a:path w="4144" h="2544" extrusionOk="0">
                  <a:moveTo>
                    <a:pt x="2676" y="131"/>
                  </a:moveTo>
                  <a:cubicBezTo>
                    <a:pt x="2832" y="131"/>
                    <a:pt x="2989" y="145"/>
                    <a:pt x="3143" y="174"/>
                  </a:cubicBezTo>
                  <a:cubicBezTo>
                    <a:pt x="3691" y="305"/>
                    <a:pt x="3810" y="924"/>
                    <a:pt x="3786" y="1412"/>
                  </a:cubicBezTo>
                  <a:cubicBezTo>
                    <a:pt x="3774" y="1709"/>
                    <a:pt x="3584" y="1876"/>
                    <a:pt x="3322" y="1983"/>
                  </a:cubicBezTo>
                  <a:cubicBezTo>
                    <a:pt x="3012" y="2102"/>
                    <a:pt x="2679" y="2186"/>
                    <a:pt x="2346" y="2233"/>
                  </a:cubicBezTo>
                  <a:cubicBezTo>
                    <a:pt x="1784" y="2312"/>
                    <a:pt x="1202" y="2359"/>
                    <a:pt x="628" y="2404"/>
                  </a:cubicBezTo>
                  <a:lnTo>
                    <a:pt x="628" y="2404"/>
                  </a:lnTo>
                  <a:cubicBezTo>
                    <a:pt x="562" y="2355"/>
                    <a:pt x="498" y="2145"/>
                    <a:pt x="476" y="2079"/>
                  </a:cubicBezTo>
                  <a:cubicBezTo>
                    <a:pt x="417" y="1900"/>
                    <a:pt x="381" y="1709"/>
                    <a:pt x="357" y="1531"/>
                  </a:cubicBezTo>
                  <a:cubicBezTo>
                    <a:pt x="322" y="1364"/>
                    <a:pt x="333" y="1186"/>
                    <a:pt x="381" y="1031"/>
                  </a:cubicBezTo>
                  <a:cubicBezTo>
                    <a:pt x="476" y="876"/>
                    <a:pt x="595" y="745"/>
                    <a:pt x="762" y="662"/>
                  </a:cubicBezTo>
                  <a:cubicBezTo>
                    <a:pt x="1143" y="447"/>
                    <a:pt x="1560" y="293"/>
                    <a:pt x="2000" y="209"/>
                  </a:cubicBezTo>
                  <a:cubicBezTo>
                    <a:pt x="2220" y="160"/>
                    <a:pt x="2447" y="131"/>
                    <a:pt x="2676" y="131"/>
                  </a:cubicBezTo>
                  <a:close/>
                  <a:moveTo>
                    <a:pt x="2755" y="1"/>
                  </a:moveTo>
                  <a:cubicBezTo>
                    <a:pt x="2519" y="1"/>
                    <a:pt x="2282" y="28"/>
                    <a:pt x="2048" y="78"/>
                  </a:cubicBezTo>
                  <a:cubicBezTo>
                    <a:pt x="1584" y="150"/>
                    <a:pt x="1131" y="293"/>
                    <a:pt x="703" y="507"/>
                  </a:cubicBezTo>
                  <a:cubicBezTo>
                    <a:pt x="488" y="602"/>
                    <a:pt x="310" y="733"/>
                    <a:pt x="155" y="912"/>
                  </a:cubicBezTo>
                  <a:cubicBezTo>
                    <a:pt x="48" y="1078"/>
                    <a:pt x="0" y="1269"/>
                    <a:pt x="36" y="1459"/>
                  </a:cubicBezTo>
                  <a:cubicBezTo>
                    <a:pt x="48" y="1709"/>
                    <a:pt x="95" y="1959"/>
                    <a:pt x="179" y="2186"/>
                  </a:cubicBezTo>
                  <a:cubicBezTo>
                    <a:pt x="226" y="2305"/>
                    <a:pt x="286" y="2483"/>
                    <a:pt x="429" y="2531"/>
                  </a:cubicBezTo>
                  <a:cubicBezTo>
                    <a:pt x="454" y="2539"/>
                    <a:pt x="481" y="2543"/>
                    <a:pt x="507" y="2543"/>
                  </a:cubicBezTo>
                  <a:cubicBezTo>
                    <a:pt x="539" y="2543"/>
                    <a:pt x="570" y="2538"/>
                    <a:pt x="598" y="2528"/>
                  </a:cubicBezTo>
                  <a:lnTo>
                    <a:pt x="598" y="2528"/>
                  </a:lnTo>
                  <a:cubicBezTo>
                    <a:pt x="1189" y="2493"/>
                    <a:pt x="1791" y="2445"/>
                    <a:pt x="2381" y="2352"/>
                  </a:cubicBezTo>
                  <a:cubicBezTo>
                    <a:pt x="2738" y="2305"/>
                    <a:pt x="3084" y="2221"/>
                    <a:pt x="3429" y="2102"/>
                  </a:cubicBezTo>
                  <a:cubicBezTo>
                    <a:pt x="3762" y="1983"/>
                    <a:pt x="4072" y="1781"/>
                    <a:pt x="4108" y="1400"/>
                  </a:cubicBezTo>
                  <a:cubicBezTo>
                    <a:pt x="4143" y="840"/>
                    <a:pt x="3977" y="221"/>
                    <a:pt x="3370" y="66"/>
                  </a:cubicBezTo>
                  <a:cubicBezTo>
                    <a:pt x="3169" y="22"/>
                    <a:pt x="2962" y="1"/>
                    <a:pt x="2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666;p73">
              <a:extLst>
                <a:ext uri="{FF2B5EF4-FFF2-40B4-BE49-F238E27FC236}">
                  <a16:creationId xmlns:a16="http://schemas.microsoft.com/office/drawing/2014/main" id="{B6B43CAE-5AE1-4D32-AF18-CA1508169135}"/>
                </a:ext>
              </a:extLst>
            </p:cNvPr>
            <p:cNvSpPr/>
            <p:nvPr/>
          </p:nvSpPr>
          <p:spPr>
            <a:xfrm>
              <a:off x="3724917" y="4318534"/>
              <a:ext cx="119114" cy="36441"/>
            </a:xfrm>
            <a:custGeom>
              <a:avLst/>
              <a:gdLst/>
              <a:ahLst/>
              <a:cxnLst/>
              <a:rect l="l" t="t" r="r" b="b"/>
              <a:pathLst>
                <a:path w="5658" h="1731" extrusionOk="0">
                  <a:moveTo>
                    <a:pt x="3660" y="1"/>
                  </a:moveTo>
                  <a:cubicBezTo>
                    <a:pt x="2281" y="1"/>
                    <a:pt x="889" y="582"/>
                    <a:pt x="31" y="1658"/>
                  </a:cubicBezTo>
                  <a:cubicBezTo>
                    <a:pt x="1" y="1697"/>
                    <a:pt x="113" y="1730"/>
                    <a:pt x="212" y="1730"/>
                  </a:cubicBezTo>
                  <a:cubicBezTo>
                    <a:pt x="268" y="1730"/>
                    <a:pt x="320" y="1720"/>
                    <a:pt x="341" y="1694"/>
                  </a:cubicBezTo>
                  <a:lnTo>
                    <a:pt x="341" y="1682"/>
                  </a:lnTo>
                  <a:cubicBezTo>
                    <a:pt x="1135" y="692"/>
                    <a:pt x="2390" y="135"/>
                    <a:pt x="3647" y="135"/>
                  </a:cubicBezTo>
                  <a:cubicBezTo>
                    <a:pt x="4218" y="135"/>
                    <a:pt x="4789" y="250"/>
                    <a:pt x="5318" y="492"/>
                  </a:cubicBezTo>
                  <a:cubicBezTo>
                    <a:pt x="5332" y="499"/>
                    <a:pt x="5357" y="502"/>
                    <a:pt x="5385" y="502"/>
                  </a:cubicBezTo>
                  <a:cubicBezTo>
                    <a:pt x="5493" y="502"/>
                    <a:pt x="5657" y="453"/>
                    <a:pt x="5544" y="396"/>
                  </a:cubicBezTo>
                  <a:cubicBezTo>
                    <a:pt x="4957" y="130"/>
                    <a:pt x="4310" y="1"/>
                    <a:pt x="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667;p73">
              <a:extLst>
                <a:ext uri="{FF2B5EF4-FFF2-40B4-BE49-F238E27FC236}">
                  <a16:creationId xmlns:a16="http://schemas.microsoft.com/office/drawing/2014/main" id="{C5D15F7C-C3A2-4AF4-870D-B2A200CE7900}"/>
                </a:ext>
              </a:extLst>
            </p:cNvPr>
            <p:cNvSpPr/>
            <p:nvPr/>
          </p:nvSpPr>
          <p:spPr>
            <a:xfrm>
              <a:off x="3743337" y="4336387"/>
              <a:ext cx="118545" cy="36589"/>
            </a:xfrm>
            <a:custGeom>
              <a:avLst/>
              <a:gdLst/>
              <a:ahLst/>
              <a:cxnLst/>
              <a:rect l="l" t="t" r="r" b="b"/>
              <a:pathLst>
                <a:path w="5631" h="1738" extrusionOk="0">
                  <a:moveTo>
                    <a:pt x="3679" y="1"/>
                  </a:moveTo>
                  <a:cubicBezTo>
                    <a:pt x="2296" y="1"/>
                    <a:pt x="898" y="588"/>
                    <a:pt x="37" y="1668"/>
                  </a:cubicBezTo>
                  <a:cubicBezTo>
                    <a:pt x="0" y="1717"/>
                    <a:pt x="63" y="1738"/>
                    <a:pt x="140" y="1738"/>
                  </a:cubicBezTo>
                  <a:cubicBezTo>
                    <a:pt x="211" y="1738"/>
                    <a:pt x="295" y="1720"/>
                    <a:pt x="323" y="1692"/>
                  </a:cubicBezTo>
                  <a:lnTo>
                    <a:pt x="311" y="1692"/>
                  </a:lnTo>
                  <a:cubicBezTo>
                    <a:pt x="1134" y="689"/>
                    <a:pt x="2347" y="144"/>
                    <a:pt x="3588" y="144"/>
                  </a:cubicBezTo>
                  <a:cubicBezTo>
                    <a:pt x="4161" y="144"/>
                    <a:pt x="4739" y="260"/>
                    <a:pt x="5288" y="501"/>
                  </a:cubicBezTo>
                  <a:cubicBezTo>
                    <a:pt x="5299" y="506"/>
                    <a:pt x="5315" y="509"/>
                    <a:pt x="5333" y="509"/>
                  </a:cubicBezTo>
                  <a:cubicBezTo>
                    <a:pt x="5438" y="509"/>
                    <a:pt x="5631" y="434"/>
                    <a:pt x="5550" y="394"/>
                  </a:cubicBezTo>
                  <a:cubicBezTo>
                    <a:pt x="4967" y="129"/>
                    <a:pt x="4324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668;p73">
              <a:extLst>
                <a:ext uri="{FF2B5EF4-FFF2-40B4-BE49-F238E27FC236}">
                  <a16:creationId xmlns:a16="http://schemas.microsoft.com/office/drawing/2014/main" id="{C14D0C27-FB6C-454F-9D1A-6F6B3D2F891D}"/>
                </a:ext>
              </a:extLst>
            </p:cNvPr>
            <p:cNvSpPr/>
            <p:nvPr/>
          </p:nvSpPr>
          <p:spPr>
            <a:xfrm>
              <a:off x="3628055" y="3491292"/>
              <a:ext cx="353699" cy="349320"/>
            </a:xfrm>
            <a:custGeom>
              <a:avLst/>
              <a:gdLst/>
              <a:ahLst/>
              <a:cxnLst/>
              <a:rect l="l" t="t" r="r" b="b"/>
              <a:pathLst>
                <a:path w="16801" h="16593" extrusionOk="0">
                  <a:moveTo>
                    <a:pt x="11840" y="1"/>
                  </a:moveTo>
                  <a:cubicBezTo>
                    <a:pt x="9915" y="1"/>
                    <a:pt x="6930" y="858"/>
                    <a:pt x="429" y="2733"/>
                  </a:cubicBezTo>
                  <a:cubicBezTo>
                    <a:pt x="501" y="3531"/>
                    <a:pt x="72" y="4055"/>
                    <a:pt x="37" y="4865"/>
                  </a:cubicBezTo>
                  <a:cubicBezTo>
                    <a:pt x="1" y="6020"/>
                    <a:pt x="263" y="8425"/>
                    <a:pt x="394" y="9580"/>
                  </a:cubicBezTo>
                  <a:cubicBezTo>
                    <a:pt x="619" y="11665"/>
                    <a:pt x="2354" y="16593"/>
                    <a:pt x="2429" y="16593"/>
                  </a:cubicBezTo>
                  <a:cubicBezTo>
                    <a:pt x="2429" y="16593"/>
                    <a:pt x="2429" y="16593"/>
                    <a:pt x="2430" y="16592"/>
                  </a:cubicBezTo>
                  <a:cubicBezTo>
                    <a:pt x="2692" y="16318"/>
                    <a:pt x="3716" y="15235"/>
                    <a:pt x="5740" y="14556"/>
                  </a:cubicBezTo>
                  <a:cubicBezTo>
                    <a:pt x="6002" y="14473"/>
                    <a:pt x="5466" y="11746"/>
                    <a:pt x="5597" y="11568"/>
                  </a:cubicBezTo>
                  <a:cubicBezTo>
                    <a:pt x="5622" y="11536"/>
                    <a:pt x="5651" y="11521"/>
                    <a:pt x="5684" y="11521"/>
                  </a:cubicBezTo>
                  <a:cubicBezTo>
                    <a:pt x="6054" y="11521"/>
                    <a:pt x="6872" y="13406"/>
                    <a:pt x="7418" y="13997"/>
                  </a:cubicBezTo>
                  <a:cubicBezTo>
                    <a:pt x="7883" y="13509"/>
                    <a:pt x="11181" y="13211"/>
                    <a:pt x="12360" y="13199"/>
                  </a:cubicBezTo>
                  <a:cubicBezTo>
                    <a:pt x="12380" y="13199"/>
                    <a:pt x="12401" y="13199"/>
                    <a:pt x="12422" y="13199"/>
                  </a:cubicBezTo>
                  <a:cubicBezTo>
                    <a:pt x="13822" y="13199"/>
                    <a:pt x="15744" y="13977"/>
                    <a:pt x="16729" y="14247"/>
                  </a:cubicBezTo>
                  <a:cubicBezTo>
                    <a:pt x="16801" y="13509"/>
                    <a:pt x="16086" y="8949"/>
                    <a:pt x="15896" y="7817"/>
                  </a:cubicBezTo>
                  <a:cubicBezTo>
                    <a:pt x="15574" y="6031"/>
                    <a:pt x="15527" y="4138"/>
                    <a:pt x="15003" y="2388"/>
                  </a:cubicBezTo>
                  <a:cubicBezTo>
                    <a:pt x="14860" y="1924"/>
                    <a:pt x="14681" y="1471"/>
                    <a:pt x="14443" y="1043"/>
                  </a:cubicBezTo>
                  <a:cubicBezTo>
                    <a:pt x="14205" y="626"/>
                    <a:pt x="14003" y="447"/>
                    <a:pt x="13503" y="281"/>
                  </a:cubicBezTo>
                  <a:cubicBezTo>
                    <a:pt x="13005" y="96"/>
                    <a:pt x="12482" y="1"/>
                    <a:pt x="11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669;p73">
              <a:extLst>
                <a:ext uri="{FF2B5EF4-FFF2-40B4-BE49-F238E27FC236}">
                  <a16:creationId xmlns:a16="http://schemas.microsoft.com/office/drawing/2014/main" id="{4113F149-0583-4933-B5F0-89547F649070}"/>
                </a:ext>
              </a:extLst>
            </p:cNvPr>
            <p:cNvSpPr/>
            <p:nvPr/>
          </p:nvSpPr>
          <p:spPr>
            <a:xfrm>
              <a:off x="3625045" y="3490113"/>
              <a:ext cx="359215" cy="351952"/>
            </a:xfrm>
            <a:custGeom>
              <a:avLst/>
              <a:gdLst/>
              <a:ahLst/>
              <a:cxnLst/>
              <a:rect l="l" t="t" r="r" b="b"/>
              <a:pathLst>
                <a:path w="17063" h="16718" extrusionOk="0">
                  <a:moveTo>
                    <a:pt x="5942" y="11633"/>
                  </a:moveTo>
                  <a:cubicBezTo>
                    <a:pt x="5953" y="11633"/>
                    <a:pt x="5951" y="11634"/>
                    <a:pt x="5914" y="11635"/>
                  </a:cubicBezTo>
                  <a:lnTo>
                    <a:pt x="5914" y="11635"/>
                  </a:lnTo>
                  <a:cubicBezTo>
                    <a:pt x="5924" y="11633"/>
                    <a:pt x="5935" y="11633"/>
                    <a:pt x="5942" y="11633"/>
                  </a:cubicBezTo>
                  <a:close/>
                  <a:moveTo>
                    <a:pt x="12056" y="127"/>
                  </a:moveTo>
                  <a:cubicBezTo>
                    <a:pt x="12383" y="127"/>
                    <a:pt x="12714" y="165"/>
                    <a:pt x="13038" y="242"/>
                  </a:cubicBezTo>
                  <a:cubicBezTo>
                    <a:pt x="13241" y="289"/>
                    <a:pt x="13443" y="349"/>
                    <a:pt x="13634" y="420"/>
                  </a:cubicBezTo>
                  <a:cubicBezTo>
                    <a:pt x="13884" y="503"/>
                    <a:pt x="14110" y="658"/>
                    <a:pt x="14277" y="873"/>
                  </a:cubicBezTo>
                  <a:cubicBezTo>
                    <a:pt x="14467" y="1134"/>
                    <a:pt x="14622" y="1420"/>
                    <a:pt x="14741" y="1718"/>
                  </a:cubicBezTo>
                  <a:cubicBezTo>
                    <a:pt x="15301" y="3111"/>
                    <a:pt x="15455" y="4635"/>
                    <a:pt x="15634" y="6111"/>
                  </a:cubicBezTo>
                  <a:cubicBezTo>
                    <a:pt x="15753" y="7088"/>
                    <a:pt x="15920" y="8040"/>
                    <a:pt x="16074" y="9005"/>
                  </a:cubicBezTo>
                  <a:cubicBezTo>
                    <a:pt x="16217" y="9921"/>
                    <a:pt x="16360" y="10850"/>
                    <a:pt x="16479" y="11767"/>
                  </a:cubicBezTo>
                  <a:cubicBezTo>
                    <a:pt x="16586" y="12529"/>
                    <a:pt x="16705" y="13291"/>
                    <a:pt x="16741" y="14053"/>
                  </a:cubicBezTo>
                  <a:cubicBezTo>
                    <a:pt x="16741" y="14101"/>
                    <a:pt x="16741" y="14147"/>
                    <a:pt x="16741" y="14193"/>
                  </a:cubicBezTo>
                  <a:lnTo>
                    <a:pt x="16741" y="14193"/>
                  </a:lnTo>
                  <a:cubicBezTo>
                    <a:pt x="15367" y="13788"/>
                    <a:pt x="14007" y="13195"/>
                    <a:pt x="12555" y="13195"/>
                  </a:cubicBezTo>
                  <a:cubicBezTo>
                    <a:pt x="12541" y="13195"/>
                    <a:pt x="12528" y="13195"/>
                    <a:pt x="12514" y="13196"/>
                  </a:cubicBezTo>
                  <a:cubicBezTo>
                    <a:pt x="11276" y="13219"/>
                    <a:pt x="10050" y="13338"/>
                    <a:pt x="8847" y="13565"/>
                  </a:cubicBezTo>
                  <a:cubicBezTo>
                    <a:pt x="8550" y="13612"/>
                    <a:pt x="8252" y="13684"/>
                    <a:pt x="7966" y="13779"/>
                  </a:cubicBezTo>
                  <a:cubicBezTo>
                    <a:pt x="7849" y="13801"/>
                    <a:pt x="7736" y="13845"/>
                    <a:pt x="7631" y="13904"/>
                  </a:cubicBezTo>
                  <a:lnTo>
                    <a:pt x="7631" y="13904"/>
                  </a:lnTo>
                  <a:cubicBezTo>
                    <a:pt x="7160" y="13338"/>
                    <a:pt x="6864" y="12626"/>
                    <a:pt x="6454" y="12017"/>
                  </a:cubicBezTo>
                  <a:cubicBezTo>
                    <a:pt x="6335" y="11826"/>
                    <a:pt x="6180" y="11564"/>
                    <a:pt x="5942" y="11529"/>
                  </a:cubicBezTo>
                  <a:cubicBezTo>
                    <a:pt x="5910" y="11524"/>
                    <a:pt x="5879" y="11521"/>
                    <a:pt x="5851" y="11521"/>
                  </a:cubicBezTo>
                  <a:cubicBezTo>
                    <a:pt x="5674" y="11521"/>
                    <a:pt x="5585" y="11618"/>
                    <a:pt x="5585" y="11802"/>
                  </a:cubicBezTo>
                  <a:cubicBezTo>
                    <a:pt x="5585" y="12469"/>
                    <a:pt x="5728" y="13148"/>
                    <a:pt x="5799" y="13815"/>
                  </a:cubicBezTo>
                  <a:cubicBezTo>
                    <a:pt x="5811" y="13969"/>
                    <a:pt x="5823" y="14136"/>
                    <a:pt x="5823" y="14291"/>
                  </a:cubicBezTo>
                  <a:cubicBezTo>
                    <a:pt x="5835" y="14386"/>
                    <a:pt x="5823" y="14481"/>
                    <a:pt x="5787" y="14565"/>
                  </a:cubicBezTo>
                  <a:cubicBezTo>
                    <a:pt x="5764" y="14612"/>
                    <a:pt x="5680" y="14624"/>
                    <a:pt x="5621" y="14648"/>
                  </a:cubicBezTo>
                  <a:cubicBezTo>
                    <a:pt x="5454" y="14696"/>
                    <a:pt x="5287" y="14767"/>
                    <a:pt x="5133" y="14827"/>
                  </a:cubicBezTo>
                  <a:cubicBezTo>
                    <a:pt x="4859" y="14946"/>
                    <a:pt x="4585" y="15065"/>
                    <a:pt x="4323" y="15208"/>
                  </a:cubicBezTo>
                  <a:cubicBezTo>
                    <a:pt x="3871" y="15446"/>
                    <a:pt x="3442" y="15732"/>
                    <a:pt x="3049" y="16053"/>
                  </a:cubicBezTo>
                  <a:cubicBezTo>
                    <a:pt x="2918" y="16160"/>
                    <a:pt x="2787" y="16267"/>
                    <a:pt x="2668" y="16386"/>
                  </a:cubicBezTo>
                  <a:lnTo>
                    <a:pt x="2632" y="16422"/>
                  </a:lnTo>
                  <a:lnTo>
                    <a:pt x="2632" y="16422"/>
                  </a:lnTo>
                  <a:cubicBezTo>
                    <a:pt x="2608" y="16359"/>
                    <a:pt x="2585" y="16295"/>
                    <a:pt x="2561" y="16232"/>
                  </a:cubicBezTo>
                  <a:cubicBezTo>
                    <a:pt x="2442" y="15922"/>
                    <a:pt x="2335" y="15612"/>
                    <a:pt x="2216" y="15291"/>
                  </a:cubicBezTo>
                  <a:cubicBezTo>
                    <a:pt x="1906" y="14386"/>
                    <a:pt x="1620" y="13469"/>
                    <a:pt x="1358" y="12541"/>
                  </a:cubicBezTo>
                  <a:cubicBezTo>
                    <a:pt x="1084" y="11660"/>
                    <a:pt x="870" y="10755"/>
                    <a:pt x="715" y="9850"/>
                  </a:cubicBezTo>
                  <a:cubicBezTo>
                    <a:pt x="572" y="8802"/>
                    <a:pt x="489" y="7754"/>
                    <a:pt x="406" y="6707"/>
                  </a:cubicBezTo>
                  <a:cubicBezTo>
                    <a:pt x="358" y="6111"/>
                    <a:pt x="334" y="5528"/>
                    <a:pt x="346" y="4933"/>
                  </a:cubicBezTo>
                  <a:cubicBezTo>
                    <a:pt x="370" y="4208"/>
                    <a:pt x="772" y="3564"/>
                    <a:pt x="730" y="2831"/>
                  </a:cubicBezTo>
                  <a:lnTo>
                    <a:pt x="730" y="2831"/>
                  </a:lnTo>
                  <a:cubicBezTo>
                    <a:pt x="3102" y="2146"/>
                    <a:pt x="5475" y="1439"/>
                    <a:pt x="7883" y="825"/>
                  </a:cubicBezTo>
                  <a:cubicBezTo>
                    <a:pt x="9157" y="503"/>
                    <a:pt x="10478" y="170"/>
                    <a:pt x="11812" y="134"/>
                  </a:cubicBezTo>
                  <a:cubicBezTo>
                    <a:pt x="11893" y="130"/>
                    <a:pt x="11974" y="127"/>
                    <a:pt x="12056" y="127"/>
                  </a:cubicBezTo>
                  <a:close/>
                  <a:moveTo>
                    <a:pt x="2717" y="16616"/>
                  </a:moveTo>
                  <a:cubicBezTo>
                    <a:pt x="2722" y="16620"/>
                    <a:pt x="2724" y="16622"/>
                    <a:pt x="2723" y="16622"/>
                  </a:cubicBezTo>
                  <a:cubicBezTo>
                    <a:pt x="2722" y="16622"/>
                    <a:pt x="2720" y="16620"/>
                    <a:pt x="2717" y="16616"/>
                  </a:cubicBezTo>
                  <a:close/>
                  <a:moveTo>
                    <a:pt x="12000" y="0"/>
                  </a:moveTo>
                  <a:cubicBezTo>
                    <a:pt x="10811" y="0"/>
                    <a:pt x="9623" y="270"/>
                    <a:pt x="8478" y="539"/>
                  </a:cubicBezTo>
                  <a:cubicBezTo>
                    <a:pt x="6180" y="1087"/>
                    <a:pt x="3918" y="1754"/>
                    <a:pt x="1644" y="2408"/>
                  </a:cubicBezTo>
                  <a:lnTo>
                    <a:pt x="584" y="2718"/>
                  </a:lnTo>
                  <a:lnTo>
                    <a:pt x="584" y="2718"/>
                  </a:lnTo>
                  <a:cubicBezTo>
                    <a:pt x="583" y="2718"/>
                    <a:pt x="583" y="2718"/>
                    <a:pt x="583" y="2718"/>
                  </a:cubicBezTo>
                  <a:cubicBezTo>
                    <a:pt x="499" y="2718"/>
                    <a:pt x="411" y="2745"/>
                    <a:pt x="418" y="2789"/>
                  </a:cubicBezTo>
                  <a:cubicBezTo>
                    <a:pt x="453" y="3432"/>
                    <a:pt x="168" y="3980"/>
                    <a:pt x="61" y="4599"/>
                  </a:cubicBezTo>
                  <a:cubicBezTo>
                    <a:pt x="1" y="5087"/>
                    <a:pt x="1" y="5576"/>
                    <a:pt x="49" y="6076"/>
                  </a:cubicBezTo>
                  <a:cubicBezTo>
                    <a:pt x="108" y="7159"/>
                    <a:pt x="215" y="8231"/>
                    <a:pt x="346" y="9314"/>
                  </a:cubicBezTo>
                  <a:cubicBezTo>
                    <a:pt x="537" y="11064"/>
                    <a:pt x="1084" y="12779"/>
                    <a:pt x="1632" y="14458"/>
                  </a:cubicBezTo>
                  <a:cubicBezTo>
                    <a:pt x="1835" y="15101"/>
                    <a:pt x="2049" y="15755"/>
                    <a:pt x="2299" y="16386"/>
                  </a:cubicBezTo>
                  <a:cubicBezTo>
                    <a:pt x="2335" y="16482"/>
                    <a:pt x="2370" y="16648"/>
                    <a:pt x="2466" y="16696"/>
                  </a:cubicBezTo>
                  <a:cubicBezTo>
                    <a:pt x="2497" y="16711"/>
                    <a:pt x="2528" y="16717"/>
                    <a:pt x="2559" y="16717"/>
                  </a:cubicBezTo>
                  <a:cubicBezTo>
                    <a:pt x="2750" y="16717"/>
                    <a:pt x="2926" y="16463"/>
                    <a:pt x="3049" y="16351"/>
                  </a:cubicBezTo>
                  <a:cubicBezTo>
                    <a:pt x="3799" y="15672"/>
                    <a:pt x="4680" y="15136"/>
                    <a:pt x="5633" y="14791"/>
                  </a:cubicBezTo>
                  <a:cubicBezTo>
                    <a:pt x="5764" y="14731"/>
                    <a:pt x="6014" y="14720"/>
                    <a:pt x="6085" y="14565"/>
                  </a:cubicBezTo>
                  <a:cubicBezTo>
                    <a:pt x="6121" y="14469"/>
                    <a:pt x="6133" y="14374"/>
                    <a:pt x="6121" y="14267"/>
                  </a:cubicBezTo>
                  <a:cubicBezTo>
                    <a:pt x="6109" y="13910"/>
                    <a:pt x="6085" y="13565"/>
                    <a:pt x="6037" y="13207"/>
                  </a:cubicBezTo>
                  <a:cubicBezTo>
                    <a:pt x="5990" y="12838"/>
                    <a:pt x="5930" y="12457"/>
                    <a:pt x="5906" y="12076"/>
                  </a:cubicBezTo>
                  <a:cubicBezTo>
                    <a:pt x="5884" y="11963"/>
                    <a:pt x="5883" y="11849"/>
                    <a:pt x="5883" y="11736"/>
                  </a:cubicBezTo>
                  <a:lnTo>
                    <a:pt x="5883" y="11736"/>
                  </a:lnTo>
                  <a:cubicBezTo>
                    <a:pt x="5902" y="11752"/>
                    <a:pt x="5922" y="11770"/>
                    <a:pt x="5942" y="11791"/>
                  </a:cubicBezTo>
                  <a:cubicBezTo>
                    <a:pt x="5990" y="11850"/>
                    <a:pt x="6037" y="11910"/>
                    <a:pt x="6085" y="11981"/>
                  </a:cubicBezTo>
                  <a:cubicBezTo>
                    <a:pt x="6204" y="12148"/>
                    <a:pt x="6311" y="12326"/>
                    <a:pt x="6418" y="12493"/>
                  </a:cubicBezTo>
                  <a:cubicBezTo>
                    <a:pt x="6645" y="12886"/>
                    <a:pt x="6859" y="13279"/>
                    <a:pt x="7097" y="13648"/>
                  </a:cubicBezTo>
                  <a:cubicBezTo>
                    <a:pt x="7192" y="13803"/>
                    <a:pt x="7300" y="13946"/>
                    <a:pt x="7419" y="14077"/>
                  </a:cubicBezTo>
                  <a:cubicBezTo>
                    <a:pt x="7460" y="14106"/>
                    <a:pt x="7511" y="14121"/>
                    <a:pt x="7563" y="14121"/>
                  </a:cubicBezTo>
                  <a:cubicBezTo>
                    <a:pt x="7615" y="14121"/>
                    <a:pt x="7669" y="14106"/>
                    <a:pt x="7716" y="14077"/>
                  </a:cubicBezTo>
                  <a:cubicBezTo>
                    <a:pt x="7835" y="13969"/>
                    <a:pt x="7978" y="13898"/>
                    <a:pt x="8133" y="13862"/>
                  </a:cubicBezTo>
                  <a:cubicBezTo>
                    <a:pt x="8371" y="13791"/>
                    <a:pt x="8597" y="13731"/>
                    <a:pt x="8847" y="13696"/>
                  </a:cubicBezTo>
                  <a:cubicBezTo>
                    <a:pt x="9466" y="13577"/>
                    <a:pt x="10086" y="13493"/>
                    <a:pt x="10705" y="13434"/>
                  </a:cubicBezTo>
                  <a:cubicBezTo>
                    <a:pt x="11252" y="13374"/>
                    <a:pt x="11800" y="13338"/>
                    <a:pt x="12348" y="13315"/>
                  </a:cubicBezTo>
                  <a:cubicBezTo>
                    <a:pt x="13074" y="13315"/>
                    <a:pt x="13800" y="13434"/>
                    <a:pt x="14503" y="13648"/>
                  </a:cubicBezTo>
                  <a:cubicBezTo>
                    <a:pt x="15265" y="13862"/>
                    <a:pt x="16015" y="14148"/>
                    <a:pt x="16777" y="14362"/>
                  </a:cubicBezTo>
                  <a:cubicBezTo>
                    <a:pt x="16801" y="14367"/>
                    <a:pt x="16849" y="14374"/>
                    <a:pt x="16898" y="14374"/>
                  </a:cubicBezTo>
                  <a:cubicBezTo>
                    <a:pt x="16969" y="14374"/>
                    <a:pt x="17044" y="14359"/>
                    <a:pt x="17051" y="14303"/>
                  </a:cubicBezTo>
                  <a:cubicBezTo>
                    <a:pt x="17063" y="14053"/>
                    <a:pt x="17051" y="13815"/>
                    <a:pt x="17015" y="13577"/>
                  </a:cubicBezTo>
                  <a:cubicBezTo>
                    <a:pt x="16979" y="13172"/>
                    <a:pt x="16932" y="12755"/>
                    <a:pt x="16884" y="12350"/>
                  </a:cubicBezTo>
                  <a:cubicBezTo>
                    <a:pt x="16753" y="11386"/>
                    <a:pt x="16610" y="10421"/>
                    <a:pt x="16467" y="9469"/>
                  </a:cubicBezTo>
                  <a:cubicBezTo>
                    <a:pt x="16336" y="8600"/>
                    <a:pt x="16170" y="7731"/>
                    <a:pt x="16051" y="6861"/>
                  </a:cubicBezTo>
                  <a:cubicBezTo>
                    <a:pt x="15848" y="5337"/>
                    <a:pt x="15741" y="3778"/>
                    <a:pt x="15265" y="2313"/>
                  </a:cubicBezTo>
                  <a:cubicBezTo>
                    <a:pt x="15086" y="1742"/>
                    <a:pt x="14872" y="1051"/>
                    <a:pt x="14431" y="646"/>
                  </a:cubicBezTo>
                  <a:cubicBezTo>
                    <a:pt x="14146" y="420"/>
                    <a:pt x="13824" y="277"/>
                    <a:pt x="13491" y="194"/>
                  </a:cubicBezTo>
                  <a:cubicBezTo>
                    <a:pt x="13074" y="75"/>
                    <a:pt x="12645" y="15"/>
                    <a:pt x="12217" y="3"/>
                  </a:cubicBezTo>
                  <a:cubicBezTo>
                    <a:pt x="12145" y="1"/>
                    <a:pt x="12072" y="0"/>
                    <a:pt x="12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670;p73">
              <a:extLst>
                <a:ext uri="{FF2B5EF4-FFF2-40B4-BE49-F238E27FC236}">
                  <a16:creationId xmlns:a16="http://schemas.microsoft.com/office/drawing/2014/main" id="{D2738143-6782-4015-9FDF-DAE406B64C08}"/>
                </a:ext>
              </a:extLst>
            </p:cNvPr>
            <p:cNvSpPr/>
            <p:nvPr/>
          </p:nvSpPr>
          <p:spPr>
            <a:xfrm>
              <a:off x="3923965" y="3510155"/>
              <a:ext cx="52504" cy="145534"/>
            </a:xfrm>
            <a:custGeom>
              <a:avLst/>
              <a:gdLst/>
              <a:ahLst/>
              <a:cxnLst/>
              <a:rect l="l" t="t" r="r" b="b"/>
              <a:pathLst>
                <a:path w="2494" h="6913" extrusionOk="0">
                  <a:moveTo>
                    <a:pt x="146" y="1"/>
                  </a:moveTo>
                  <a:cubicBezTo>
                    <a:pt x="69" y="1"/>
                    <a:pt x="0" y="22"/>
                    <a:pt x="18" y="63"/>
                  </a:cubicBezTo>
                  <a:cubicBezTo>
                    <a:pt x="554" y="1171"/>
                    <a:pt x="1006" y="2314"/>
                    <a:pt x="1340" y="3504"/>
                  </a:cubicBezTo>
                  <a:cubicBezTo>
                    <a:pt x="1661" y="4600"/>
                    <a:pt x="1911" y="5731"/>
                    <a:pt x="2173" y="6850"/>
                  </a:cubicBezTo>
                  <a:cubicBezTo>
                    <a:pt x="2179" y="6888"/>
                    <a:pt x="2274" y="6913"/>
                    <a:pt x="2358" y="6913"/>
                  </a:cubicBezTo>
                  <a:cubicBezTo>
                    <a:pt x="2430" y="6913"/>
                    <a:pt x="2494" y="6894"/>
                    <a:pt x="2483" y="6850"/>
                  </a:cubicBezTo>
                  <a:cubicBezTo>
                    <a:pt x="2221" y="5731"/>
                    <a:pt x="1971" y="4600"/>
                    <a:pt x="1649" y="3504"/>
                  </a:cubicBezTo>
                  <a:cubicBezTo>
                    <a:pt x="1316" y="2314"/>
                    <a:pt x="863" y="1171"/>
                    <a:pt x="328" y="63"/>
                  </a:cubicBezTo>
                  <a:cubicBezTo>
                    <a:pt x="310" y="22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671;p73">
              <a:extLst>
                <a:ext uri="{FF2B5EF4-FFF2-40B4-BE49-F238E27FC236}">
                  <a16:creationId xmlns:a16="http://schemas.microsoft.com/office/drawing/2014/main" id="{13C5E5C7-FB35-484F-A184-C39C7A29BBDC}"/>
                </a:ext>
              </a:extLst>
            </p:cNvPr>
            <p:cNvSpPr/>
            <p:nvPr/>
          </p:nvSpPr>
          <p:spPr>
            <a:xfrm>
              <a:off x="3960933" y="3639608"/>
              <a:ext cx="53157" cy="145198"/>
            </a:xfrm>
            <a:custGeom>
              <a:avLst/>
              <a:gdLst/>
              <a:ahLst/>
              <a:cxnLst/>
              <a:rect l="l" t="t" r="r" b="b"/>
              <a:pathLst>
                <a:path w="2525" h="6897" extrusionOk="0">
                  <a:moveTo>
                    <a:pt x="2312" y="1"/>
                  </a:moveTo>
                  <a:cubicBezTo>
                    <a:pt x="2291" y="1"/>
                    <a:pt x="2271" y="4"/>
                    <a:pt x="2251" y="10"/>
                  </a:cubicBezTo>
                  <a:cubicBezTo>
                    <a:pt x="1858" y="46"/>
                    <a:pt x="1465" y="129"/>
                    <a:pt x="1096" y="260"/>
                  </a:cubicBezTo>
                  <a:cubicBezTo>
                    <a:pt x="917" y="332"/>
                    <a:pt x="750" y="415"/>
                    <a:pt x="596" y="499"/>
                  </a:cubicBezTo>
                  <a:cubicBezTo>
                    <a:pt x="429" y="582"/>
                    <a:pt x="274" y="689"/>
                    <a:pt x="131" y="820"/>
                  </a:cubicBezTo>
                  <a:cubicBezTo>
                    <a:pt x="0" y="1011"/>
                    <a:pt x="96" y="1392"/>
                    <a:pt x="119" y="1594"/>
                  </a:cubicBezTo>
                  <a:cubicBezTo>
                    <a:pt x="262" y="2749"/>
                    <a:pt x="500" y="3880"/>
                    <a:pt x="667" y="5023"/>
                  </a:cubicBezTo>
                  <a:cubicBezTo>
                    <a:pt x="762" y="5606"/>
                    <a:pt x="822" y="6190"/>
                    <a:pt x="822" y="6785"/>
                  </a:cubicBezTo>
                  <a:cubicBezTo>
                    <a:pt x="822" y="6849"/>
                    <a:pt x="959" y="6896"/>
                    <a:pt x="1051" y="6896"/>
                  </a:cubicBezTo>
                  <a:cubicBezTo>
                    <a:pt x="1097" y="6896"/>
                    <a:pt x="1131" y="6884"/>
                    <a:pt x="1131" y="6857"/>
                  </a:cubicBezTo>
                  <a:lnTo>
                    <a:pt x="1131" y="6845"/>
                  </a:lnTo>
                  <a:cubicBezTo>
                    <a:pt x="1155" y="5761"/>
                    <a:pt x="917" y="4666"/>
                    <a:pt x="739" y="3606"/>
                  </a:cubicBezTo>
                  <a:cubicBezTo>
                    <a:pt x="655" y="3058"/>
                    <a:pt x="560" y="2523"/>
                    <a:pt x="477" y="1975"/>
                  </a:cubicBezTo>
                  <a:cubicBezTo>
                    <a:pt x="453" y="1761"/>
                    <a:pt x="417" y="1558"/>
                    <a:pt x="405" y="1356"/>
                  </a:cubicBezTo>
                  <a:cubicBezTo>
                    <a:pt x="381" y="1237"/>
                    <a:pt x="381" y="1106"/>
                    <a:pt x="405" y="975"/>
                  </a:cubicBezTo>
                  <a:cubicBezTo>
                    <a:pt x="429" y="891"/>
                    <a:pt x="465" y="880"/>
                    <a:pt x="548" y="832"/>
                  </a:cubicBezTo>
                  <a:cubicBezTo>
                    <a:pt x="727" y="689"/>
                    <a:pt x="917" y="570"/>
                    <a:pt x="1131" y="475"/>
                  </a:cubicBezTo>
                  <a:cubicBezTo>
                    <a:pt x="1548" y="296"/>
                    <a:pt x="1989" y="177"/>
                    <a:pt x="2453" y="141"/>
                  </a:cubicBezTo>
                  <a:cubicBezTo>
                    <a:pt x="2524" y="129"/>
                    <a:pt x="2501" y="94"/>
                    <a:pt x="2465" y="46"/>
                  </a:cubicBezTo>
                  <a:cubicBezTo>
                    <a:pt x="2422" y="20"/>
                    <a:pt x="2367" y="1"/>
                    <a:pt x="2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672;p73">
              <a:extLst>
                <a:ext uri="{FF2B5EF4-FFF2-40B4-BE49-F238E27FC236}">
                  <a16:creationId xmlns:a16="http://schemas.microsoft.com/office/drawing/2014/main" id="{A2345F05-D1B2-4B2C-8F92-89FFE503BA0D}"/>
                </a:ext>
              </a:extLst>
            </p:cNvPr>
            <p:cNvSpPr/>
            <p:nvPr/>
          </p:nvSpPr>
          <p:spPr>
            <a:xfrm>
              <a:off x="3874198" y="2784597"/>
              <a:ext cx="280753" cy="450919"/>
            </a:xfrm>
            <a:custGeom>
              <a:avLst/>
              <a:gdLst/>
              <a:ahLst/>
              <a:cxnLst/>
              <a:rect l="l" t="t" r="r" b="b"/>
              <a:pathLst>
                <a:path w="13336" h="21419" extrusionOk="0">
                  <a:moveTo>
                    <a:pt x="7826" y="1"/>
                  </a:moveTo>
                  <a:cubicBezTo>
                    <a:pt x="7165" y="1"/>
                    <a:pt x="6552" y="185"/>
                    <a:pt x="5847" y="392"/>
                  </a:cubicBezTo>
                  <a:cubicBezTo>
                    <a:pt x="4835" y="690"/>
                    <a:pt x="3870" y="892"/>
                    <a:pt x="3204" y="1750"/>
                  </a:cubicBezTo>
                  <a:cubicBezTo>
                    <a:pt x="2465" y="2678"/>
                    <a:pt x="2001" y="3786"/>
                    <a:pt x="1834" y="4952"/>
                  </a:cubicBezTo>
                  <a:cubicBezTo>
                    <a:pt x="1691" y="5988"/>
                    <a:pt x="1989" y="7095"/>
                    <a:pt x="2513" y="8024"/>
                  </a:cubicBezTo>
                  <a:cubicBezTo>
                    <a:pt x="2632" y="8238"/>
                    <a:pt x="2763" y="8453"/>
                    <a:pt x="2906" y="8643"/>
                  </a:cubicBezTo>
                  <a:cubicBezTo>
                    <a:pt x="3132" y="8965"/>
                    <a:pt x="3406" y="9262"/>
                    <a:pt x="3704" y="9512"/>
                  </a:cubicBezTo>
                  <a:cubicBezTo>
                    <a:pt x="3406" y="9893"/>
                    <a:pt x="2596" y="10882"/>
                    <a:pt x="1965" y="11572"/>
                  </a:cubicBezTo>
                  <a:cubicBezTo>
                    <a:pt x="1822" y="11513"/>
                    <a:pt x="1691" y="11465"/>
                    <a:pt x="1561" y="11406"/>
                  </a:cubicBezTo>
                  <a:cubicBezTo>
                    <a:pt x="1060" y="11179"/>
                    <a:pt x="537" y="11013"/>
                    <a:pt x="1" y="10882"/>
                  </a:cubicBezTo>
                  <a:lnTo>
                    <a:pt x="1" y="10882"/>
                  </a:lnTo>
                  <a:cubicBezTo>
                    <a:pt x="1" y="10882"/>
                    <a:pt x="1120" y="18347"/>
                    <a:pt x="3585" y="20645"/>
                  </a:cubicBezTo>
                  <a:cubicBezTo>
                    <a:pt x="4174" y="21197"/>
                    <a:pt x="4830" y="21418"/>
                    <a:pt x="5504" y="21418"/>
                  </a:cubicBezTo>
                  <a:cubicBezTo>
                    <a:pt x="7634" y="21418"/>
                    <a:pt x="9926" y="19199"/>
                    <a:pt x="10740" y="18204"/>
                  </a:cubicBezTo>
                  <a:cubicBezTo>
                    <a:pt x="11824" y="16894"/>
                    <a:pt x="10693" y="14620"/>
                    <a:pt x="10693" y="14620"/>
                  </a:cubicBezTo>
                  <a:cubicBezTo>
                    <a:pt x="9907" y="14323"/>
                    <a:pt x="9026" y="14001"/>
                    <a:pt x="8347" y="13751"/>
                  </a:cubicBezTo>
                  <a:lnTo>
                    <a:pt x="8347" y="13680"/>
                  </a:lnTo>
                  <a:cubicBezTo>
                    <a:pt x="8311" y="13061"/>
                    <a:pt x="8323" y="11703"/>
                    <a:pt x="8299" y="10810"/>
                  </a:cubicBezTo>
                  <a:cubicBezTo>
                    <a:pt x="8383" y="10798"/>
                    <a:pt x="8478" y="10786"/>
                    <a:pt x="8561" y="10763"/>
                  </a:cubicBezTo>
                  <a:cubicBezTo>
                    <a:pt x="9871" y="10489"/>
                    <a:pt x="11062" y="9810"/>
                    <a:pt x="11967" y="8834"/>
                  </a:cubicBezTo>
                  <a:cubicBezTo>
                    <a:pt x="13336" y="7334"/>
                    <a:pt x="13324" y="5381"/>
                    <a:pt x="12526" y="3631"/>
                  </a:cubicBezTo>
                  <a:cubicBezTo>
                    <a:pt x="12181" y="2869"/>
                    <a:pt x="11895" y="2107"/>
                    <a:pt x="11395" y="1440"/>
                  </a:cubicBezTo>
                  <a:cubicBezTo>
                    <a:pt x="10740" y="583"/>
                    <a:pt x="9728" y="380"/>
                    <a:pt x="8728" y="118"/>
                  </a:cubicBezTo>
                  <a:cubicBezTo>
                    <a:pt x="8410" y="35"/>
                    <a:pt x="8114" y="1"/>
                    <a:pt x="7826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673;p73">
              <a:extLst>
                <a:ext uri="{FF2B5EF4-FFF2-40B4-BE49-F238E27FC236}">
                  <a16:creationId xmlns:a16="http://schemas.microsoft.com/office/drawing/2014/main" id="{2F561CA9-B5E6-45D7-8EC6-3E798F749F7E}"/>
                </a:ext>
              </a:extLst>
            </p:cNvPr>
            <p:cNvSpPr/>
            <p:nvPr/>
          </p:nvSpPr>
          <p:spPr>
            <a:xfrm>
              <a:off x="3870956" y="2783144"/>
              <a:ext cx="282753" cy="453782"/>
            </a:xfrm>
            <a:custGeom>
              <a:avLst/>
              <a:gdLst/>
              <a:ahLst/>
              <a:cxnLst/>
              <a:rect l="l" t="t" r="r" b="b"/>
              <a:pathLst>
                <a:path w="13431" h="21555" extrusionOk="0">
                  <a:moveTo>
                    <a:pt x="8046" y="139"/>
                  </a:moveTo>
                  <a:cubicBezTo>
                    <a:pt x="8658" y="139"/>
                    <a:pt x="9269" y="324"/>
                    <a:pt x="9846" y="497"/>
                  </a:cubicBezTo>
                  <a:cubicBezTo>
                    <a:pt x="10513" y="711"/>
                    <a:pt x="11073" y="1021"/>
                    <a:pt x="11490" y="1592"/>
                  </a:cubicBezTo>
                  <a:cubicBezTo>
                    <a:pt x="11929" y="2222"/>
                    <a:pt x="12203" y="2946"/>
                    <a:pt x="12523" y="3647"/>
                  </a:cubicBezTo>
                  <a:lnTo>
                    <a:pt x="12523" y="3647"/>
                  </a:lnTo>
                  <a:cubicBezTo>
                    <a:pt x="12524" y="3649"/>
                    <a:pt x="12524" y="3650"/>
                    <a:pt x="12525" y="3652"/>
                  </a:cubicBezTo>
                  <a:cubicBezTo>
                    <a:pt x="12525" y="3652"/>
                    <a:pt x="12525" y="3652"/>
                    <a:pt x="12525" y="3652"/>
                  </a:cubicBezTo>
                  <a:lnTo>
                    <a:pt x="12525" y="3652"/>
                  </a:lnTo>
                  <a:cubicBezTo>
                    <a:pt x="12526" y="3654"/>
                    <a:pt x="12527" y="3657"/>
                    <a:pt x="12528" y="3659"/>
                  </a:cubicBezTo>
                  <a:lnTo>
                    <a:pt x="12528" y="3659"/>
                  </a:lnTo>
                  <a:cubicBezTo>
                    <a:pt x="13026" y="4776"/>
                    <a:pt x="13251" y="6024"/>
                    <a:pt x="12906" y="7212"/>
                  </a:cubicBezTo>
                  <a:cubicBezTo>
                    <a:pt x="12537" y="8450"/>
                    <a:pt x="11561" y="9415"/>
                    <a:pt x="10454" y="10046"/>
                  </a:cubicBezTo>
                  <a:cubicBezTo>
                    <a:pt x="9811" y="10415"/>
                    <a:pt x="9096" y="10677"/>
                    <a:pt x="8358" y="10784"/>
                  </a:cubicBezTo>
                  <a:cubicBezTo>
                    <a:pt x="8322" y="10784"/>
                    <a:pt x="8299" y="10796"/>
                    <a:pt x="8299" y="10832"/>
                  </a:cubicBezTo>
                  <a:cubicBezTo>
                    <a:pt x="8322" y="11355"/>
                    <a:pt x="8322" y="11891"/>
                    <a:pt x="8322" y="12415"/>
                  </a:cubicBezTo>
                  <a:cubicBezTo>
                    <a:pt x="8322" y="12868"/>
                    <a:pt x="8358" y="13308"/>
                    <a:pt x="8346" y="13761"/>
                  </a:cubicBezTo>
                  <a:cubicBezTo>
                    <a:pt x="8346" y="13820"/>
                    <a:pt x="8430" y="13844"/>
                    <a:pt x="8477" y="13868"/>
                  </a:cubicBezTo>
                  <a:cubicBezTo>
                    <a:pt x="9226" y="14151"/>
                    <a:pt x="9976" y="14424"/>
                    <a:pt x="10725" y="14697"/>
                  </a:cubicBezTo>
                  <a:lnTo>
                    <a:pt x="10725" y="14697"/>
                  </a:lnTo>
                  <a:cubicBezTo>
                    <a:pt x="10963" y="15197"/>
                    <a:pt x="11122" y="15741"/>
                    <a:pt x="11192" y="16297"/>
                  </a:cubicBezTo>
                  <a:cubicBezTo>
                    <a:pt x="11263" y="16773"/>
                    <a:pt x="11216" y="17261"/>
                    <a:pt x="11049" y="17701"/>
                  </a:cubicBezTo>
                  <a:cubicBezTo>
                    <a:pt x="10894" y="18047"/>
                    <a:pt x="10680" y="18344"/>
                    <a:pt x="10406" y="18594"/>
                  </a:cubicBezTo>
                  <a:cubicBezTo>
                    <a:pt x="9858" y="19202"/>
                    <a:pt x="9239" y="19737"/>
                    <a:pt x="8584" y="20214"/>
                  </a:cubicBezTo>
                  <a:cubicBezTo>
                    <a:pt x="7858" y="20726"/>
                    <a:pt x="7049" y="21178"/>
                    <a:pt x="6167" y="21345"/>
                  </a:cubicBezTo>
                  <a:cubicBezTo>
                    <a:pt x="5992" y="21381"/>
                    <a:pt x="5816" y="21398"/>
                    <a:pt x="5641" y="21398"/>
                  </a:cubicBezTo>
                  <a:cubicBezTo>
                    <a:pt x="4949" y="21398"/>
                    <a:pt x="4280" y="21122"/>
                    <a:pt x="3786" y="20619"/>
                  </a:cubicBezTo>
                  <a:cubicBezTo>
                    <a:pt x="3274" y="20083"/>
                    <a:pt x="2858" y="19464"/>
                    <a:pt x="2548" y="18785"/>
                  </a:cubicBezTo>
                  <a:cubicBezTo>
                    <a:pt x="1810" y="17273"/>
                    <a:pt x="1322" y="15630"/>
                    <a:pt x="917" y="13999"/>
                  </a:cubicBezTo>
                  <a:cubicBezTo>
                    <a:pt x="762" y="13344"/>
                    <a:pt x="619" y="12689"/>
                    <a:pt x="488" y="12034"/>
                  </a:cubicBezTo>
                  <a:cubicBezTo>
                    <a:pt x="441" y="11820"/>
                    <a:pt x="405" y="11594"/>
                    <a:pt x="369" y="11367"/>
                  </a:cubicBezTo>
                  <a:cubicBezTo>
                    <a:pt x="358" y="11259"/>
                    <a:pt x="338" y="11152"/>
                    <a:pt x="316" y="11052"/>
                  </a:cubicBezTo>
                  <a:lnTo>
                    <a:pt x="316" y="11052"/>
                  </a:lnTo>
                  <a:cubicBezTo>
                    <a:pt x="908" y="11222"/>
                    <a:pt x="1489" y="11424"/>
                    <a:pt x="2060" y="11677"/>
                  </a:cubicBezTo>
                  <a:cubicBezTo>
                    <a:pt x="2084" y="11685"/>
                    <a:pt x="2147" y="11710"/>
                    <a:pt x="2196" y="11710"/>
                  </a:cubicBezTo>
                  <a:cubicBezTo>
                    <a:pt x="2219" y="11710"/>
                    <a:pt x="2239" y="11704"/>
                    <a:pt x="2250" y="11689"/>
                  </a:cubicBezTo>
                  <a:cubicBezTo>
                    <a:pt x="2846" y="11034"/>
                    <a:pt x="3441" y="10343"/>
                    <a:pt x="4001" y="9641"/>
                  </a:cubicBezTo>
                  <a:cubicBezTo>
                    <a:pt x="4012" y="9605"/>
                    <a:pt x="4001" y="9581"/>
                    <a:pt x="3977" y="9570"/>
                  </a:cubicBezTo>
                  <a:cubicBezTo>
                    <a:pt x="2953" y="8665"/>
                    <a:pt x="2298" y="7426"/>
                    <a:pt x="2131" y="6081"/>
                  </a:cubicBezTo>
                  <a:cubicBezTo>
                    <a:pt x="1976" y="4807"/>
                    <a:pt x="2441" y="3474"/>
                    <a:pt x="3108" y="2402"/>
                  </a:cubicBezTo>
                  <a:cubicBezTo>
                    <a:pt x="3453" y="1878"/>
                    <a:pt x="3834" y="1414"/>
                    <a:pt x="4405" y="1116"/>
                  </a:cubicBezTo>
                  <a:cubicBezTo>
                    <a:pt x="4905" y="842"/>
                    <a:pt x="5477" y="711"/>
                    <a:pt x="6025" y="545"/>
                  </a:cubicBezTo>
                  <a:cubicBezTo>
                    <a:pt x="6668" y="366"/>
                    <a:pt x="7310" y="152"/>
                    <a:pt x="7989" y="140"/>
                  </a:cubicBezTo>
                  <a:cubicBezTo>
                    <a:pt x="8008" y="139"/>
                    <a:pt x="8027" y="139"/>
                    <a:pt x="8046" y="139"/>
                  </a:cubicBezTo>
                  <a:close/>
                  <a:moveTo>
                    <a:pt x="7874" y="0"/>
                  </a:moveTo>
                  <a:cubicBezTo>
                    <a:pt x="7506" y="0"/>
                    <a:pt x="7139" y="49"/>
                    <a:pt x="6775" y="140"/>
                  </a:cubicBezTo>
                  <a:cubicBezTo>
                    <a:pt x="6120" y="295"/>
                    <a:pt x="5465" y="485"/>
                    <a:pt x="4822" y="711"/>
                  </a:cubicBezTo>
                  <a:cubicBezTo>
                    <a:pt x="4239" y="878"/>
                    <a:pt x="3715" y="1211"/>
                    <a:pt x="3298" y="1664"/>
                  </a:cubicBezTo>
                  <a:cubicBezTo>
                    <a:pt x="2429" y="2664"/>
                    <a:pt x="1810" y="4105"/>
                    <a:pt x="1810" y="5438"/>
                  </a:cubicBezTo>
                  <a:cubicBezTo>
                    <a:pt x="1786" y="6988"/>
                    <a:pt x="2562" y="8539"/>
                    <a:pt x="3692" y="9552"/>
                  </a:cubicBezTo>
                  <a:lnTo>
                    <a:pt x="3692" y="9552"/>
                  </a:lnTo>
                  <a:cubicBezTo>
                    <a:pt x="3165" y="10236"/>
                    <a:pt x="2606" y="10888"/>
                    <a:pt x="2025" y="11529"/>
                  </a:cubicBezTo>
                  <a:lnTo>
                    <a:pt x="2025" y="11529"/>
                  </a:lnTo>
                  <a:cubicBezTo>
                    <a:pt x="1408" y="11272"/>
                    <a:pt x="779" y="11055"/>
                    <a:pt x="131" y="10879"/>
                  </a:cubicBezTo>
                  <a:cubicBezTo>
                    <a:pt x="124" y="10879"/>
                    <a:pt x="111" y="10878"/>
                    <a:pt x="95" y="10878"/>
                  </a:cubicBezTo>
                  <a:cubicBezTo>
                    <a:pt x="55" y="10878"/>
                    <a:pt x="0" y="10884"/>
                    <a:pt x="0" y="10927"/>
                  </a:cubicBezTo>
                  <a:cubicBezTo>
                    <a:pt x="155" y="11927"/>
                    <a:pt x="369" y="12915"/>
                    <a:pt x="607" y="13903"/>
                  </a:cubicBezTo>
                  <a:cubicBezTo>
                    <a:pt x="1048" y="15701"/>
                    <a:pt x="1584" y="17547"/>
                    <a:pt x="2477" y="19178"/>
                  </a:cubicBezTo>
                  <a:cubicBezTo>
                    <a:pt x="2869" y="19892"/>
                    <a:pt x="3358" y="20595"/>
                    <a:pt x="4036" y="21059"/>
                  </a:cubicBezTo>
                  <a:cubicBezTo>
                    <a:pt x="4556" y="21401"/>
                    <a:pt x="5147" y="21555"/>
                    <a:pt x="5747" y="21555"/>
                  </a:cubicBezTo>
                  <a:cubicBezTo>
                    <a:pt x="6066" y="21555"/>
                    <a:pt x="6388" y="21511"/>
                    <a:pt x="6703" y="21428"/>
                  </a:cubicBezTo>
                  <a:cubicBezTo>
                    <a:pt x="7656" y="21178"/>
                    <a:pt x="8513" y="20630"/>
                    <a:pt x="9287" y="20035"/>
                  </a:cubicBezTo>
                  <a:cubicBezTo>
                    <a:pt x="9930" y="19535"/>
                    <a:pt x="10525" y="18964"/>
                    <a:pt x="11037" y="18333"/>
                  </a:cubicBezTo>
                  <a:cubicBezTo>
                    <a:pt x="11680" y="17547"/>
                    <a:pt x="11585" y="16439"/>
                    <a:pt x="11311" y="15523"/>
                  </a:cubicBezTo>
                  <a:cubicBezTo>
                    <a:pt x="11240" y="15249"/>
                    <a:pt x="11144" y="14987"/>
                    <a:pt x="11013" y="14737"/>
                  </a:cubicBezTo>
                  <a:cubicBezTo>
                    <a:pt x="10918" y="14594"/>
                    <a:pt x="10680" y="14558"/>
                    <a:pt x="10537" y="14499"/>
                  </a:cubicBezTo>
                  <a:lnTo>
                    <a:pt x="9477" y="14118"/>
                  </a:lnTo>
                  <a:lnTo>
                    <a:pt x="8644" y="13799"/>
                  </a:lnTo>
                  <a:lnTo>
                    <a:pt x="8644" y="13799"/>
                  </a:lnTo>
                  <a:cubicBezTo>
                    <a:pt x="8643" y="13347"/>
                    <a:pt x="8631" y="12905"/>
                    <a:pt x="8620" y="12463"/>
                  </a:cubicBezTo>
                  <a:cubicBezTo>
                    <a:pt x="8620" y="11952"/>
                    <a:pt x="8620" y="11441"/>
                    <a:pt x="8598" y="10941"/>
                  </a:cubicBezTo>
                  <a:lnTo>
                    <a:pt x="8598" y="10941"/>
                  </a:lnTo>
                  <a:cubicBezTo>
                    <a:pt x="9885" y="10729"/>
                    <a:pt x="11087" y="10115"/>
                    <a:pt x="12013" y="9200"/>
                  </a:cubicBezTo>
                  <a:cubicBezTo>
                    <a:pt x="12930" y="8331"/>
                    <a:pt x="13430" y="7105"/>
                    <a:pt x="13371" y="5843"/>
                  </a:cubicBezTo>
                  <a:cubicBezTo>
                    <a:pt x="13324" y="5114"/>
                    <a:pt x="13138" y="4409"/>
                    <a:pt x="12835" y="3738"/>
                  </a:cubicBezTo>
                  <a:lnTo>
                    <a:pt x="12835" y="3738"/>
                  </a:lnTo>
                  <a:cubicBezTo>
                    <a:pt x="12837" y="3734"/>
                    <a:pt x="12837" y="3729"/>
                    <a:pt x="12835" y="3724"/>
                  </a:cubicBezTo>
                  <a:cubicBezTo>
                    <a:pt x="12537" y="3081"/>
                    <a:pt x="12275" y="2414"/>
                    <a:pt x="11894" y="1807"/>
                  </a:cubicBezTo>
                  <a:cubicBezTo>
                    <a:pt x="11561" y="1295"/>
                    <a:pt x="11097" y="890"/>
                    <a:pt x="10537" y="640"/>
                  </a:cubicBezTo>
                  <a:cubicBezTo>
                    <a:pt x="9966" y="402"/>
                    <a:pt x="9382" y="223"/>
                    <a:pt x="8787" y="104"/>
                  </a:cubicBezTo>
                  <a:cubicBezTo>
                    <a:pt x="8484" y="34"/>
                    <a:pt x="8179" y="0"/>
                    <a:pt x="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674;p73">
              <a:extLst>
                <a:ext uri="{FF2B5EF4-FFF2-40B4-BE49-F238E27FC236}">
                  <a16:creationId xmlns:a16="http://schemas.microsoft.com/office/drawing/2014/main" id="{F183786F-5A75-462F-83ED-2E45EABDC1FD}"/>
                </a:ext>
              </a:extLst>
            </p:cNvPr>
            <p:cNvSpPr/>
            <p:nvPr/>
          </p:nvSpPr>
          <p:spPr>
            <a:xfrm>
              <a:off x="3877208" y="2704744"/>
              <a:ext cx="244417" cy="268585"/>
            </a:xfrm>
            <a:custGeom>
              <a:avLst/>
              <a:gdLst/>
              <a:ahLst/>
              <a:cxnLst/>
              <a:rect l="l" t="t" r="r" b="b"/>
              <a:pathLst>
                <a:path w="11610" h="12758" extrusionOk="0">
                  <a:moveTo>
                    <a:pt x="8424" y="0"/>
                  </a:moveTo>
                  <a:cubicBezTo>
                    <a:pt x="7547" y="0"/>
                    <a:pt x="6661" y="217"/>
                    <a:pt x="5870" y="602"/>
                  </a:cubicBezTo>
                  <a:cubicBezTo>
                    <a:pt x="4466" y="1268"/>
                    <a:pt x="3346" y="2423"/>
                    <a:pt x="2501" y="3721"/>
                  </a:cubicBezTo>
                  <a:cubicBezTo>
                    <a:pt x="2429" y="3703"/>
                    <a:pt x="2356" y="3694"/>
                    <a:pt x="2282" y="3694"/>
                  </a:cubicBezTo>
                  <a:cubicBezTo>
                    <a:pt x="1578" y="3694"/>
                    <a:pt x="782" y="4462"/>
                    <a:pt x="405" y="5054"/>
                  </a:cubicBezTo>
                  <a:cubicBezTo>
                    <a:pt x="1" y="5709"/>
                    <a:pt x="24" y="6269"/>
                    <a:pt x="167" y="7031"/>
                  </a:cubicBezTo>
                  <a:cubicBezTo>
                    <a:pt x="275" y="7590"/>
                    <a:pt x="608" y="7912"/>
                    <a:pt x="751" y="8460"/>
                  </a:cubicBezTo>
                  <a:cubicBezTo>
                    <a:pt x="906" y="9055"/>
                    <a:pt x="1108" y="9638"/>
                    <a:pt x="1334" y="10210"/>
                  </a:cubicBezTo>
                  <a:cubicBezTo>
                    <a:pt x="1727" y="11186"/>
                    <a:pt x="2310" y="11912"/>
                    <a:pt x="2882" y="12758"/>
                  </a:cubicBezTo>
                  <a:cubicBezTo>
                    <a:pt x="2906" y="11889"/>
                    <a:pt x="2870" y="11055"/>
                    <a:pt x="3287" y="10460"/>
                  </a:cubicBezTo>
                  <a:cubicBezTo>
                    <a:pt x="3332" y="10394"/>
                    <a:pt x="3382" y="10367"/>
                    <a:pt x="3435" y="10367"/>
                  </a:cubicBezTo>
                  <a:cubicBezTo>
                    <a:pt x="3682" y="10367"/>
                    <a:pt x="3988" y="10971"/>
                    <a:pt x="4185" y="10971"/>
                  </a:cubicBezTo>
                  <a:cubicBezTo>
                    <a:pt x="4218" y="10971"/>
                    <a:pt x="4249" y="10953"/>
                    <a:pt x="4275" y="10912"/>
                  </a:cubicBezTo>
                  <a:cubicBezTo>
                    <a:pt x="4358" y="10758"/>
                    <a:pt x="4132" y="9436"/>
                    <a:pt x="4120" y="9269"/>
                  </a:cubicBezTo>
                  <a:cubicBezTo>
                    <a:pt x="4096" y="8888"/>
                    <a:pt x="4061" y="8495"/>
                    <a:pt x="4037" y="8102"/>
                  </a:cubicBezTo>
                  <a:cubicBezTo>
                    <a:pt x="4001" y="7388"/>
                    <a:pt x="3811" y="6590"/>
                    <a:pt x="4192" y="5924"/>
                  </a:cubicBezTo>
                  <a:cubicBezTo>
                    <a:pt x="4430" y="5495"/>
                    <a:pt x="4858" y="5388"/>
                    <a:pt x="5335" y="5221"/>
                  </a:cubicBezTo>
                  <a:cubicBezTo>
                    <a:pt x="6347" y="4828"/>
                    <a:pt x="7418" y="4602"/>
                    <a:pt x="8502" y="4519"/>
                  </a:cubicBezTo>
                  <a:cubicBezTo>
                    <a:pt x="8543" y="4517"/>
                    <a:pt x="8587" y="4516"/>
                    <a:pt x="8631" y="4516"/>
                  </a:cubicBezTo>
                  <a:cubicBezTo>
                    <a:pt x="8949" y="4516"/>
                    <a:pt x="9331" y="4553"/>
                    <a:pt x="9710" y="4553"/>
                  </a:cubicBezTo>
                  <a:cubicBezTo>
                    <a:pt x="10443" y="4553"/>
                    <a:pt x="11160" y="4416"/>
                    <a:pt x="11347" y="3614"/>
                  </a:cubicBezTo>
                  <a:cubicBezTo>
                    <a:pt x="11609" y="2495"/>
                    <a:pt x="11562" y="923"/>
                    <a:pt x="10371" y="399"/>
                  </a:cubicBezTo>
                  <a:cubicBezTo>
                    <a:pt x="9758" y="126"/>
                    <a:pt x="9094" y="0"/>
                    <a:pt x="8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675;p73">
              <a:extLst>
                <a:ext uri="{FF2B5EF4-FFF2-40B4-BE49-F238E27FC236}">
                  <a16:creationId xmlns:a16="http://schemas.microsoft.com/office/drawing/2014/main" id="{8EFBDEF6-5004-4CE4-8BAF-11F710B01047}"/>
                </a:ext>
              </a:extLst>
            </p:cNvPr>
            <p:cNvSpPr/>
            <p:nvPr/>
          </p:nvSpPr>
          <p:spPr>
            <a:xfrm>
              <a:off x="3875208" y="2703186"/>
              <a:ext cx="247154" cy="271785"/>
            </a:xfrm>
            <a:custGeom>
              <a:avLst/>
              <a:gdLst/>
              <a:ahLst/>
              <a:cxnLst/>
              <a:rect l="l" t="t" r="r" b="b"/>
              <a:pathLst>
                <a:path w="11740" h="12910" extrusionOk="0">
                  <a:moveTo>
                    <a:pt x="3525" y="10498"/>
                  </a:moveTo>
                  <a:cubicBezTo>
                    <a:pt x="3529" y="10502"/>
                    <a:pt x="3532" y="10506"/>
                    <a:pt x="3536" y="10510"/>
                  </a:cubicBezTo>
                  <a:lnTo>
                    <a:pt x="3536" y="10510"/>
                  </a:lnTo>
                  <a:cubicBezTo>
                    <a:pt x="3535" y="10510"/>
                    <a:pt x="3535" y="10510"/>
                    <a:pt x="3534" y="10510"/>
                  </a:cubicBezTo>
                  <a:cubicBezTo>
                    <a:pt x="3528" y="10510"/>
                    <a:pt x="3525" y="10507"/>
                    <a:pt x="3525" y="10498"/>
                  </a:cubicBezTo>
                  <a:close/>
                  <a:moveTo>
                    <a:pt x="4182" y="10973"/>
                  </a:moveTo>
                  <a:cubicBezTo>
                    <a:pt x="4183" y="10973"/>
                    <a:pt x="4184" y="10973"/>
                    <a:pt x="4186" y="10974"/>
                  </a:cubicBezTo>
                  <a:lnTo>
                    <a:pt x="4186" y="10974"/>
                  </a:lnTo>
                  <a:cubicBezTo>
                    <a:pt x="4184" y="10975"/>
                    <a:pt x="4183" y="10975"/>
                    <a:pt x="4182" y="10975"/>
                  </a:cubicBezTo>
                  <a:cubicBezTo>
                    <a:pt x="4181" y="10975"/>
                    <a:pt x="4180" y="10975"/>
                    <a:pt x="4180" y="10974"/>
                  </a:cubicBezTo>
                  <a:cubicBezTo>
                    <a:pt x="4180" y="10973"/>
                    <a:pt x="4180" y="10973"/>
                    <a:pt x="4182" y="10973"/>
                  </a:cubicBezTo>
                  <a:close/>
                  <a:moveTo>
                    <a:pt x="8623" y="136"/>
                  </a:moveTo>
                  <a:cubicBezTo>
                    <a:pt x="9170" y="136"/>
                    <a:pt x="9713" y="234"/>
                    <a:pt x="10228" y="437"/>
                  </a:cubicBezTo>
                  <a:cubicBezTo>
                    <a:pt x="10668" y="592"/>
                    <a:pt x="11014" y="937"/>
                    <a:pt x="11192" y="1366"/>
                  </a:cubicBezTo>
                  <a:cubicBezTo>
                    <a:pt x="11359" y="1783"/>
                    <a:pt x="11430" y="2235"/>
                    <a:pt x="11419" y="2676"/>
                  </a:cubicBezTo>
                  <a:cubicBezTo>
                    <a:pt x="11407" y="3081"/>
                    <a:pt x="11371" y="3557"/>
                    <a:pt x="11192" y="3926"/>
                  </a:cubicBezTo>
                  <a:cubicBezTo>
                    <a:pt x="10924" y="4462"/>
                    <a:pt x="10323" y="4552"/>
                    <a:pt x="9753" y="4552"/>
                  </a:cubicBezTo>
                  <a:cubicBezTo>
                    <a:pt x="9539" y="4552"/>
                    <a:pt x="9330" y="4540"/>
                    <a:pt x="9144" y="4533"/>
                  </a:cubicBezTo>
                  <a:cubicBezTo>
                    <a:pt x="9076" y="4532"/>
                    <a:pt x="9007" y="4531"/>
                    <a:pt x="8939" y="4531"/>
                  </a:cubicBezTo>
                  <a:cubicBezTo>
                    <a:pt x="7915" y="4531"/>
                    <a:pt x="6913" y="4698"/>
                    <a:pt x="5942" y="5021"/>
                  </a:cubicBezTo>
                  <a:cubicBezTo>
                    <a:pt x="5668" y="5105"/>
                    <a:pt x="5382" y="5200"/>
                    <a:pt x="5108" y="5295"/>
                  </a:cubicBezTo>
                  <a:cubicBezTo>
                    <a:pt x="4882" y="5367"/>
                    <a:pt x="4668" y="5474"/>
                    <a:pt x="4465" y="5593"/>
                  </a:cubicBezTo>
                  <a:cubicBezTo>
                    <a:pt x="4013" y="5902"/>
                    <a:pt x="3906" y="6462"/>
                    <a:pt x="3894" y="6974"/>
                  </a:cubicBezTo>
                  <a:cubicBezTo>
                    <a:pt x="3894" y="7581"/>
                    <a:pt x="3977" y="8200"/>
                    <a:pt x="4025" y="8807"/>
                  </a:cubicBezTo>
                  <a:cubicBezTo>
                    <a:pt x="4049" y="9177"/>
                    <a:pt x="4096" y="9522"/>
                    <a:pt x="4144" y="9879"/>
                  </a:cubicBezTo>
                  <a:cubicBezTo>
                    <a:pt x="4168" y="10070"/>
                    <a:pt x="4191" y="10272"/>
                    <a:pt x="4215" y="10474"/>
                  </a:cubicBezTo>
                  <a:cubicBezTo>
                    <a:pt x="4239" y="10605"/>
                    <a:pt x="4239" y="10736"/>
                    <a:pt x="4227" y="10879"/>
                  </a:cubicBezTo>
                  <a:cubicBezTo>
                    <a:pt x="4227" y="10883"/>
                    <a:pt x="4223" y="10896"/>
                    <a:pt x="4218" y="10911"/>
                  </a:cubicBezTo>
                  <a:lnTo>
                    <a:pt x="4218" y="10911"/>
                  </a:lnTo>
                  <a:cubicBezTo>
                    <a:pt x="4213" y="10908"/>
                    <a:pt x="4208" y="10905"/>
                    <a:pt x="4203" y="10903"/>
                  </a:cubicBezTo>
                  <a:cubicBezTo>
                    <a:pt x="4108" y="10796"/>
                    <a:pt x="4013" y="10677"/>
                    <a:pt x="3906" y="10581"/>
                  </a:cubicBezTo>
                  <a:cubicBezTo>
                    <a:pt x="3807" y="10474"/>
                    <a:pt x="3628" y="10361"/>
                    <a:pt x="3464" y="10361"/>
                  </a:cubicBezTo>
                  <a:cubicBezTo>
                    <a:pt x="3391" y="10361"/>
                    <a:pt x="3321" y="10384"/>
                    <a:pt x="3263" y="10439"/>
                  </a:cubicBezTo>
                  <a:cubicBezTo>
                    <a:pt x="3108" y="10617"/>
                    <a:pt x="3013" y="10832"/>
                    <a:pt x="2965" y="11058"/>
                  </a:cubicBezTo>
                  <a:cubicBezTo>
                    <a:pt x="2894" y="11332"/>
                    <a:pt x="2846" y="11617"/>
                    <a:pt x="2834" y="11903"/>
                  </a:cubicBezTo>
                  <a:cubicBezTo>
                    <a:pt x="2827" y="12070"/>
                    <a:pt x="2824" y="12237"/>
                    <a:pt x="2823" y="12403"/>
                  </a:cubicBezTo>
                  <a:lnTo>
                    <a:pt x="2823" y="12403"/>
                  </a:lnTo>
                  <a:cubicBezTo>
                    <a:pt x="2485" y="11921"/>
                    <a:pt x="2146" y="11439"/>
                    <a:pt x="1870" y="10915"/>
                  </a:cubicBezTo>
                  <a:cubicBezTo>
                    <a:pt x="1513" y="10200"/>
                    <a:pt x="1239" y="9450"/>
                    <a:pt x="1036" y="8688"/>
                  </a:cubicBezTo>
                  <a:cubicBezTo>
                    <a:pt x="941" y="8355"/>
                    <a:pt x="810" y="8034"/>
                    <a:pt x="643" y="7736"/>
                  </a:cubicBezTo>
                  <a:cubicBezTo>
                    <a:pt x="489" y="7426"/>
                    <a:pt x="393" y="7093"/>
                    <a:pt x="358" y="6748"/>
                  </a:cubicBezTo>
                  <a:cubicBezTo>
                    <a:pt x="250" y="6081"/>
                    <a:pt x="429" y="5402"/>
                    <a:pt x="858" y="4878"/>
                  </a:cubicBezTo>
                  <a:cubicBezTo>
                    <a:pt x="1060" y="4616"/>
                    <a:pt x="1310" y="4366"/>
                    <a:pt x="1596" y="4176"/>
                  </a:cubicBezTo>
                  <a:cubicBezTo>
                    <a:pt x="1826" y="4006"/>
                    <a:pt x="2124" y="3835"/>
                    <a:pt x="2419" y="3835"/>
                  </a:cubicBezTo>
                  <a:cubicBezTo>
                    <a:pt x="2474" y="3835"/>
                    <a:pt x="2529" y="3841"/>
                    <a:pt x="2584" y="3854"/>
                  </a:cubicBezTo>
                  <a:cubicBezTo>
                    <a:pt x="2602" y="3860"/>
                    <a:pt x="2635" y="3866"/>
                    <a:pt x="2666" y="3866"/>
                  </a:cubicBezTo>
                  <a:cubicBezTo>
                    <a:pt x="2697" y="3866"/>
                    <a:pt x="2727" y="3860"/>
                    <a:pt x="2739" y="3843"/>
                  </a:cubicBezTo>
                  <a:cubicBezTo>
                    <a:pt x="4025" y="1902"/>
                    <a:pt x="6001" y="199"/>
                    <a:pt x="8442" y="140"/>
                  </a:cubicBezTo>
                  <a:cubicBezTo>
                    <a:pt x="8502" y="137"/>
                    <a:pt x="8563" y="136"/>
                    <a:pt x="8623" y="136"/>
                  </a:cubicBezTo>
                  <a:close/>
                  <a:moveTo>
                    <a:pt x="8446" y="1"/>
                  </a:moveTo>
                  <a:cubicBezTo>
                    <a:pt x="6244" y="1"/>
                    <a:pt x="4287" y="1317"/>
                    <a:pt x="2953" y="3045"/>
                  </a:cubicBezTo>
                  <a:cubicBezTo>
                    <a:pt x="2784" y="3259"/>
                    <a:pt x="2625" y="3485"/>
                    <a:pt x="2467" y="3720"/>
                  </a:cubicBezTo>
                  <a:lnTo>
                    <a:pt x="2467" y="3720"/>
                  </a:lnTo>
                  <a:cubicBezTo>
                    <a:pt x="2412" y="3713"/>
                    <a:pt x="2357" y="3710"/>
                    <a:pt x="2302" y="3710"/>
                  </a:cubicBezTo>
                  <a:cubicBezTo>
                    <a:pt x="1801" y="3710"/>
                    <a:pt x="1344" y="4005"/>
                    <a:pt x="977" y="4343"/>
                  </a:cubicBezTo>
                  <a:cubicBezTo>
                    <a:pt x="500" y="4783"/>
                    <a:pt x="72" y="5378"/>
                    <a:pt x="12" y="6045"/>
                  </a:cubicBezTo>
                  <a:cubicBezTo>
                    <a:pt x="0" y="6402"/>
                    <a:pt x="24" y="6748"/>
                    <a:pt x="108" y="7093"/>
                  </a:cubicBezTo>
                  <a:cubicBezTo>
                    <a:pt x="191" y="7462"/>
                    <a:pt x="370" y="7772"/>
                    <a:pt x="536" y="8105"/>
                  </a:cubicBezTo>
                  <a:cubicBezTo>
                    <a:pt x="715" y="8486"/>
                    <a:pt x="798" y="8903"/>
                    <a:pt x="917" y="9296"/>
                  </a:cubicBezTo>
                  <a:cubicBezTo>
                    <a:pt x="1048" y="9712"/>
                    <a:pt x="1191" y="10105"/>
                    <a:pt x="1370" y="10510"/>
                  </a:cubicBezTo>
                  <a:cubicBezTo>
                    <a:pt x="1750" y="11342"/>
                    <a:pt x="2309" y="12080"/>
                    <a:pt x="2832" y="12828"/>
                  </a:cubicBezTo>
                  <a:lnTo>
                    <a:pt x="2832" y="12828"/>
                  </a:lnTo>
                  <a:cubicBezTo>
                    <a:pt x="2863" y="12879"/>
                    <a:pt x="2962" y="12910"/>
                    <a:pt x="3038" y="12910"/>
                  </a:cubicBezTo>
                  <a:cubicBezTo>
                    <a:pt x="3088" y="12910"/>
                    <a:pt x="3128" y="12897"/>
                    <a:pt x="3132" y="12867"/>
                  </a:cubicBezTo>
                  <a:cubicBezTo>
                    <a:pt x="3144" y="12272"/>
                    <a:pt x="3108" y="11641"/>
                    <a:pt x="3287" y="11070"/>
                  </a:cubicBezTo>
                  <a:cubicBezTo>
                    <a:pt x="3322" y="10951"/>
                    <a:pt x="3370" y="10820"/>
                    <a:pt x="3441" y="10712"/>
                  </a:cubicBezTo>
                  <a:cubicBezTo>
                    <a:pt x="3465" y="10653"/>
                    <a:pt x="3513" y="10593"/>
                    <a:pt x="3548" y="10546"/>
                  </a:cubicBezTo>
                  <a:cubicBezTo>
                    <a:pt x="3548" y="10546"/>
                    <a:pt x="3554" y="10540"/>
                    <a:pt x="3560" y="10533"/>
                  </a:cubicBezTo>
                  <a:lnTo>
                    <a:pt x="3560" y="10533"/>
                  </a:lnTo>
                  <a:cubicBezTo>
                    <a:pt x="3596" y="10568"/>
                    <a:pt x="3632" y="10602"/>
                    <a:pt x="3668" y="10629"/>
                  </a:cubicBezTo>
                  <a:cubicBezTo>
                    <a:pt x="3727" y="10677"/>
                    <a:pt x="3775" y="10736"/>
                    <a:pt x="3822" y="10796"/>
                  </a:cubicBezTo>
                  <a:cubicBezTo>
                    <a:pt x="3928" y="10920"/>
                    <a:pt x="4125" y="11122"/>
                    <a:pt x="4316" y="11122"/>
                  </a:cubicBezTo>
                  <a:cubicBezTo>
                    <a:pt x="4363" y="11122"/>
                    <a:pt x="4409" y="11110"/>
                    <a:pt x="4453" y="11082"/>
                  </a:cubicBezTo>
                  <a:cubicBezTo>
                    <a:pt x="4632" y="10962"/>
                    <a:pt x="4513" y="10510"/>
                    <a:pt x="4501" y="10331"/>
                  </a:cubicBezTo>
                  <a:cubicBezTo>
                    <a:pt x="4465" y="10022"/>
                    <a:pt x="4394" y="9700"/>
                    <a:pt x="4370" y="9391"/>
                  </a:cubicBezTo>
                  <a:cubicBezTo>
                    <a:pt x="4299" y="8736"/>
                    <a:pt x="4263" y="8081"/>
                    <a:pt x="4215" y="7438"/>
                  </a:cubicBezTo>
                  <a:cubicBezTo>
                    <a:pt x="4180" y="6879"/>
                    <a:pt x="4191" y="6176"/>
                    <a:pt x="4644" y="5771"/>
                  </a:cubicBezTo>
                  <a:cubicBezTo>
                    <a:pt x="4846" y="5617"/>
                    <a:pt x="5084" y="5498"/>
                    <a:pt x="5334" y="5426"/>
                  </a:cubicBezTo>
                  <a:cubicBezTo>
                    <a:pt x="5632" y="5319"/>
                    <a:pt x="5930" y="5224"/>
                    <a:pt x="6227" y="5128"/>
                  </a:cubicBezTo>
                  <a:cubicBezTo>
                    <a:pt x="6858" y="4926"/>
                    <a:pt x="7525" y="4783"/>
                    <a:pt x="8192" y="4712"/>
                  </a:cubicBezTo>
                  <a:cubicBezTo>
                    <a:pt x="8450" y="4684"/>
                    <a:pt x="8712" y="4672"/>
                    <a:pt x="8974" y="4672"/>
                  </a:cubicBezTo>
                  <a:cubicBezTo>
                    <a:pt x="9158" y="4672"/>
                    <a:pt x="9343" y="4678"/>
                    <a:pt x="9525" y="4688"/>
                  </a:cubicBezTo>
                  <a:cubicBezTo>
                    <a:pt x="9632" y="4692"/>
                    <a:pt x="9744" y="4695"/>
                    <a:pt x="9859" y="4695"/>
                  </a:cubicBezTo>
                  <a:cubicBezTo>
                    <a:pt x="10489" y="4695"/>
                    <a:pt x="11200" y="4601"/>
                    <a:pt x="11502" y="3997"/>
                  </a:cubicBezTo>
                  <a:cubicBezTo>
                    <a:pt x="11692" y="3616"/>
                    <a:pt x="11716" y="3116"/>
                    <a:pt x="11716" y="2700"/>
                  </a:cubicBezTo>
                  <a:cubicBezTo>
                    <a:pt x="11740" y="2259"/>
                    <a:pt x="11657" y="1819"/>
                    <a:pt x="11502" y="1414"/>
                  </a:cubicBezTo>
                  <a:cubicBezTo>
                    <a:pt x="11085" y="449"/>
                    <a:pt x="10002" y="140"/>
                    <a:pt x="9037" y="33"/>
                  </a:cubicBezTo>
                  <a:cubicBezTo>
                    <a:pt x="8838" y="11"/>
                    <a:pt x="8641" y="1"/>
                    <a:pt x="8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676;p73">
              <a:extLst>
                <a:ext uri="{FF2B5EF4-FFF2-40B4-BE49-F238E27FC236}">
                  <a16:creationId xmlns:a16="http://schemas.microsoft.com/office/drawing/2014/main" id="{BE84067C-D105-4FC0-89CF-87CF6331CE12}"/>
                </a:ext>
              </a:extLst>
            </p:cNvPr>
            <p:cNvSpPr/>
            <p:nvPr/>
          </p:nvSpPr>
          <p:spPr>
            <a:xfrm>
              <a:off x="3883229" y="2779523"/>
              <a:ext cx="242396" cy="125008"/>
            </a:xfrm>
            <a:custGeom>
              <a:avLst/>
              <a:gdLst/>
              <a:ahLst/>
              <a:cxnLst/>
              <a:rect l="l" t="t" r="r" b="b"/>
              <a:pathLst>
                <a:path w="11514" h="5938" extrusionOk="0">
                  <a:moveTo>
                    <a:pt x="10524" y="1"/>
                  </a:moveTo>
                  <a:cubicBezTo>
                    <a:pt x="10338" y="1"/>
                    <a:pt x="10145" y="15"/>
                    <a:pt x="10020" y="15"/>
                  </a:cubicBezTo>
                  <a:cubicBezTo>
                    <a:pt x="10000" y="15"/>
                    <a:pt x="9982" y="15"/>
                    <a:pt x="9966" y="14"/>
                  </a:cubicBezTo>
                  <a:cubicBezTo>
                    <a:pt x="9860" y="10"/>
                    <a:pt x="9741" y="8"/>
                    <a:pt x="9613" y="8"/>
                  </a:cubicBezTo>
                  <a:cubicBezTo>
                    <a:pt x="8924" y="8"/>
                    <a:pt x="7982" y="66"/>
                    <a:pt x="7430" y="217"/>
                  </a:cubicBezTo>
                  <a:cubicBezTo>
                    <a:pt x="5203" y="788"/>
                    <a:pt x="2584" y="1812"/>
                    <a:pt x="203" y="4550"/>
                  </a:cubicBezTo>
                  <a:cubicBezTo>
                    <a:pt x="0" y="4777"/>
                    <a:pt x="346" y="5372"/>
                    <a:pt x="477" y="5610"/>
                  </a:cubicBezTo>
                  <a:cubicBezTo>
                    <a:pt x="594" y="5837"/>
                    <a:pt x="643" y="5937"/>
                    <a:pt x="721" y="5937"/>
                  </a:cubicBezTo>
                  <a:cubicBezTo>
                    <a:pt x="779" y="5937"/>
                    <a:pt x="851" y="5884"/>
                    <a:pt x="977" y="5789"/>
                  </a:cubicBezTo>
                  <a:cubicBezTo>
                    <a:pt x="1215" y="5598"/>
                    <a:pt x="1429" y="5384"/>
                    <a:pt x="1667" y="5205"/>
                  </a:cubicBezTo>
                  <a:cubicBezTo>
                    <a:pt x="2215" y="4741"/>
                    <a:pt x="2822" y="4324"/>
                    <a:pt x="3453" y="3979"/>
                  </a:cubicBezTo>
                  <a:cubicBezTo>
                    <a:pt x="4025" y="3657"/>
                    <a:pt x="4620" y="3396"/>
                    <a:pt x="5239" y="3169"/>
                  </a:cubicBezTo>
                  <a:cubicBezTo>
                    <a:pt x="6561" y="2681"/>
                    <a:pt x="7930" y="2336"/>
                    <a:pt x="9323" y="2145"/>
                  </a:cubicBezTo>
                  <a:cubicBezTo>
                    <a:pt x="9871" y="2062"/>
                    <a:pt x="10406" y="2003"/>
                    <a:pt x="10954" y="1991"/>
                  </a:cubicBezTo>
                  <a:cubicBezTo>
                    <a:pt x="11032" y="1991"/>
                    <a:pt x="11095" y="1993"/>
                    <a:pt x="11148" y="1993"/>
                  </a:cubicBezTo>
                  <a:cubicBezTo>
                    <a:pt x="11312" y="1993"/>
                    <a:pt x="11370" y="1966"/>
                    <a:pt x="11442" y="1741"/>
                  </a:cubicBezTo>
                  <a:cubicBezTo>
                    <a:pt x="11514" y="1526"/>
                    <a:pt x="11430" y="1133"/>
                    <a:pt x="11359" y="919"/>
                  </a:cubicBezTo>
                  <a:cubicBezTo>
                    <a:pt x="11311" y="776"/>
                    <a:pt x="11133" y="193"/>
                    <a:pt x="11002" y="86"/>
                  </a:cubicBezTo>
                  <a:cubicBezTo>
                    <a:pt x="10911" y="17"/>
                    <a:pt x="10721" y="1"/>
                    <a:pt x="10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677;p73">
              <a:extLst>
                <a:ext uri="{FF2B5EF4-FFF2-40B4-BE49-F238E27FC236}">
                  <a16:creationId xmlns:a16="http://schemas.microsoft.com/office/drawing/2014/main" id="{DE7EF52A-F66F-4933-9800-EEF6E6D4F0BD}"/>
                </a:ext>
              </a:extLst>
            </p:cNvPr>
            <p:cNvSpPr/>
            <p:nvPr/>
          </p:nvSpPr>
          <p:spPr>
            <a:xfrm>
              <a:off x="3880219" y="2778134"/>
              <a:ext cx="249427" cy="127682"/>
            </a:xfrm>
            <a:custGeom>
              <a:avLst/>
              <a:gdLst/>
              <a:ahLst/>
              <a:cxnLst/>
              <a:rect l="l" t="t" r="r" b="b"/>
              <a:pathLst>
                <a:path w="11848" h="6065" extrusionOk="0">
                  <a:moveTo>
                    <a:pt x="10678" y="127"/>
                  </a:moveTo>
                  <a:cubicBezTo>
                    <a:pt x="10803" y="127"/>
                    <a:pt x="10938" y="135"/>
                    <a:pt x="11026" y="223"/>
                  </a:cubicBezTo>
                  <a:cubicBezTo>
                    <a:pt x="11133" y="378"/>
                    <a:pt x="11216" y="545"/>
                    <a:pt x="11252" y="723"/>
                  </a:cubicBezTo>
                  <a:cubicBezTo>
                    <a:pt x="11359" y="1033"/>
                    <a:pt x="11490" y="1378"/>
                    <a:pt x="11454" y="1711"/>
                  </a:cubicBezTo>
                  <a:cubicBezTo>
                    <a:pt x="11442" y="1795"/>
                    <a:pt x="11419" y="1890"/>
                    <a:pt x="11371" y="1961"/>
                  </a:cubicBezTo>
                  <a:cubicBezTo>
                    <a:pt x="11350" y="1983"/>
                    <a:pt x="11337" y="1987"/>
                    <a:pt x="11312" y="1987"/>
                  </a:cubicBezTo>
                  <a:cubicBezTo>
                    <a:pt x="11295" y="1987"/>
                    <a:pt x="11273" y="1985"/>
                    <a:pt x="11240" y="1985"/>
                  </a:cubicBezTo>
                  <a:cubicBezTo>
                    <a:pt x="10990" y="1985"/>
                    <a:pt x="10740" y="1997"/>
                    <a:pt x="10490" y="2021"/>
                  </a:cubicBezTo>
                  <a:cubicBezTo>
                    <a:pt x="9418" y="2116"/>
                    <a:pt x="8359" y="2295"/>
                    <a:pt x="7311" y="2557"/>
                  </a:cubicBezTo>
                  <a:cubicBezTo>
                    <a:pt x="6323" y="2795"/>
                    <a:pt x="5370" y="3116"/>
                    <a:pt x="4442" y="3533"/>
                  </a:cubicBezTo>
                  <a:cubicBezTo>
                    <a:pt x="3942" y="3747"/>
                    <a:pt x="3453" y="3997"/>
                    <a:pt x="2989" y="4283"/>
                  </a:cubicBezTo>
                  <a:cubicBezTo>
                    <a:pt x="2525" y="4581"/>
                    <a:pt x="2084" y="4902"/>
                    <a:pt x="1667" y="5247"/>
                  </a:cubicBezTo>
                  <a:cubicBezTo>
                    <a:pt x="1429" y="5438"/>
                    <a:pt x="1215" y="5640"/>
                    <a:pt x="977" y="5831"/>
                  </a:cubicBezTo>
                  <a:cubicBezTo>
                    <a:pt x="956" y="5845"/>
                    <a:pt x="931" y="5863"/>
                    <a:pt x="906" y="5883"/>
                  </a:cubicBezTo>
                  <a:lnTo>
                    <a:pt x="906" y="5883"/>
                  </a:lnTo>
                  <a:cubicBezTo>
                    <a:pt x="862" y="5804"/>
                    <a:pt x="817" y="5718"/>
                    <a:pt x="763" y="5652"/>
                  </a:cubicBezTo>
                  <a:cubicBezTo>
                    <a:pt x="636" y="5410"/>
                    <a:pt x="308" y="4923"/>
                    <a:pt x="471" y="4643"/>
                  </a:cubicBezTo>
                  <a:lnTo>
                    <a:pt x="471" y="4643"/>
                  </a:lnTo>
                  <a:cubicBezTo>
                    <a:pt x="478" y="4639"/>
                    <a:pt x="484" y="4634"/>
                    <a:pt x="489" y="4628"/>
                  </a:cubicBezTo>
                  <a:cubicBezTo>
                    <a:pt x="1727" y="3200"/>
                    <a:pt x="3263" y="2045"/>
                    <a:pt x="4989" y="1247"/>
                  </a:cubicBezTo>
                  <a:cubicBezTo>
                    <a:pt x="5692" y="926"/>
                    <a:pt x="6430" y="664"/>
                    <a:pt x="7180" y="449"/>
                  </a:cubicBezTo>
                  <a:cubicBezTo>
                    <a:pt x="7966" y="247"/>
                    <a:pt x="8764" y="140"/>
                    <a:pt x="9561" y="140"/>
                  </a:cubicBezTo>
                  <a:lnTo>
                    <a:pt x="10597" y="128"/>
                  </a:lnTo>
                  <a:cubicBezTo>
                    <a:pt x="10623" y="128"/>
                    <a:pt x="10650" y="127"/>
                    <a:pt x="10678" y="127"/>
                  </a:cubicBezTo>
                  <a:close/>
                  <a:moveTo>
                    <a:pt x="10775" y="1"/>
                  </a:moveTo>
                  <a:cubicBezTo>
                    <a:pt x="10688" y="1"/>
                    <a:pt x="10602" y="6"/>
                    <a:pt x="10526" y="9"/>
                  </a:cubicBezTo>
                  <a:cubicBezTo>
                    <a:pt x="9668" y="33"/>
                    <a:pt x="8811" y="9"/>
                    <a:pt x="7954" y="140"/>
                  </a:cubicBezTo>
                  <a:cubicBezTo>
                    <a:pt x="7168" y="283"/>
                    <a:pt x="6406" y="497"/>
                    <a:pt x="5668" y="795"/>
                  </a:cubicBezTo>
                  <a:cubicBezTo>
                    <a:pt x="3561" y="1592"/>
                    <a:pt x="1679" y="2902"/>
                    <a:pt x="203" y="4593"/>
                  </a:cubicBezTo>
                  <a:cubicBezTo>
                    <a:pt x="197" y="4600"/>
                    <a:pt x="194" y="4608"/>
                    <a:pt x="192" y="4615"/>
                  </a:cubicBezTo>
                  <a:lnTo>
                    <a:pt x="192" y="4615"/>
                  </a:lnTo>
                  <a:cubicBezTo>
                    <a:pt x="192" y="4615"/>
                    <a:pt x="191" y="4616"/>
                    <a:pt x="191" y="4616"/>
                  </a:cubicBezTo>
                  <a:cubicBezTo>
                    <a:pt x="1" y="4878"/>
                    <a:pt x="262" y="5307"/>
                    <a:pt x="382" y="5545"/>
                  </a:cubicBezTo>
                  <a:cubicBezTo>
                    <a:pt x="486" y="5764"/>
                    <a:pt x="590" y="6065"/>
                    <a:pt x="854" y="6065"/>
                  </a:cubicBezTo>
                  <a:cubicBezTo>
                    <a:pt x="891" y="6065"/>
                    <a:pt x="932" y="6059"/>
                    <a:pt x="977" y="6045"/>
                  </a:cubicBezTo>
                  <a:cubicBezTo>
                    <a:pt x="1155" y="5974"/>
                    <a:pt x="1310" y="5855"/>
                    <a:pt x="1441" y="5724"/>
                  </a:cubicBezTo>
                  <a:cubicBezTo>
                    <a:pt x="1656" y="5533"/>
                    <a:pt x="1870" y="5343"/>
                    <a:pt x="2096" y="5164"/>
                  </a:cubicBezTo>
                  <a:cubicBezTo>
                    <a:pt x="2537" y="4807"/>
                    <a:pt x="3001" y="4485"/>
                    <a:pt x="3489" y="4200"/>
                  </a:cubicBezTo>
                  <a:cubicBezTo>
                    <a:pt x="5513" y="3045"/>
                    <a:pt x="7811" y="2473"/>
                    <a:pt x="10109" y="2188"/>
                  </a:cubicBezTo>
                  <a:cubicBezTo>
                    <a:pt x="10395" y="2152"/>
                    <a:pt x="10692" y="2128"/>
                    <a:pt x="10990" y="2116"/>
                  </a:cubicBezTo>
                  <a:cubicBezTo>
                    <a:pt x="11051" y="2120"/>
                    <a:pt x="11114" y="2123"/>
                    <a:pt x="11177" y="2123"/>
                  </a:cubicBezTo>
                  <a:cubicBezTo>
                    <a:pt x="11286" y="2123"/>
                    <a:pt x="11396" y="2115"/>
                    <a:pt x="11502" y="2092"/>
                  </a:cubicBezTo>
                  <a:cubicBezTo>
                    <a:pt x="11847" y="1973"/>
                    <a:pt x="11788" y="1485"/>
                    <a:pt x="11728" y="1211"/>
                  </a:cubicBezTo>
                  <a:cubicBezTo>
                    <a:pt x="11669" y="878"/>
                    <a:pt x="11550" y="545"/>
                    <a:pt x="11395" y="247"/>
                  </a:cubicBezTo>
                  <a:cubicBezTo>
                    <a:pt x="11273" y="37"/>
                    <a:pt x="11016" y="1"/>
                    <a:pt x="10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678;p73">
              <a:extLst>
                <a:ext uri="{FF2B5EF4-FFF2-40B4-BE49-F238E27FC236}">
                  <a16:creationId xmlns:a16="http://schemas.microsoft.com/office/drawing/2014/main" id="{9F83729E-4BE9-4291-8E1C-C8D227D35CD3}"/>
                </a:ext>
              </a:extLst>
            </p:cNvPr>
            <p:cNvSpPr/>
            <p:nvPr/>
          </p:nvSpPr>
          <p:spPr>
            <a:xfrm>
              <a:off x="3900766" y="2911902"/>
              <a:ext cx="49157" cy="64946"/>
            </a:xfrm>
            <a:custGeom>
              <a:avLst/>
              <a:gdLst/>
              <a:ahLst/>
              <a:cxnLst/>
              <a:rect l="l" t="t" r="r" b="b"/>
              <a:pathLst>
                <a:path w="2335" h="3085" extrusionOk="0">
                  <a:moveTo>
                    <a:pt x="1082" y="0"/>
                  </a:moveTo>
                  <a:cubicBezTo>
                    <a:pt x="1071" y="0"/>
                    <a:pt x="1060" y="0"/>
                    <a:pt x="1049" y="1"/>
                  </a:cubicBezTo>
                  <a:cubicBezTo>
                    <a:pt x="394" y="13"/>
                    <a:pt x="179" y="679"/>
                    <a:pt x="108" y="1251"/>
                  </a:cubicBezTo>
                  <a:cubicBezTo>
                    <a:pt x="1" y="2037"/>
                    <a:pt x="418" y="2608"/>
                    <a:pt x="1108" y="2953"/>
                  </a:cubicBezTo>
                  <a:cubicBezTo>
                    <a:pt x="1281" y="3040"/>
                    <a:pt x="1471" y="3085"/>
                    <a:pt x="1661" y="3085"/>
                  </a:cubicBezTo>
                  <a:cubicBezTo>
                    <a:pt x="1864" y="3085"/>
                    <a:pt x="2067" y="3034"/>
                    <a:pt x="2251" y="2930"/>
                  </a:cubicBezTo>
                  <a:lnTo>
                    <a:pt x="2334" y="560"/>
                  </a:lnTo>
                  <a:cubicBezTo>
                    <a:pt x="2103" y="213"/>
                    <a:pt x="1498" y="0"/>
                    <a:pt x="1082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679;p73">
              <a:extLst>
                <a:ext uri="{FF2B5EF4-FFF2-40B4-BE49-F238E27FC236}">
                  <a16:creationId xmlns:a16="http://schemas.microsoft.com/office/drawing/2014/main" id="{4364CE61-5314-42AF-9C57-7C90A0275920}"/>
                </a:ext>
              </a:extLst>
            </p:cNvPr>
            <p:cNvSpPr/>
            <p:nvPr/>
          </p:nvSpPr>
          <p:spPr>
            <a:xfrm>
              <a:off x="3898513" y="2910576"/>
              <a:ext cx="55178" cy="67809"/>
            </a:xfrm>
            <a:custGeom>
              <a:avLst/>
              <a:gdLst/>
              <a:ahLst/>
              <a:cxnLst/>
              <a:rect l="l" t="t" r="r" b="b"/>
              <a:pathLst>
                <a:path w="2621" h="3221" extrusionOk="0">
                  <a:moveTo>
                    <a:pt x="1164" y="1"/>
                  </a:moveTo>
                  <a:cubicBezTo>
                    <a:pt x="813" y="1"/>
                    <a:pt x="508" y="130"/>
                    <a:pt x="310" y="457"/>
                  </a:cubicBezTo>
                  <a:cubicBezTo>
                    <a:pt x="84" y="850"/>
                    <a:pt x="1" y="1302"/>
                    <a:pt x="48" y="1754"/>
                  </a:cubicBezTo>
                  <a:cubicBezTo>
                    <a:pt x="132" y="2195"/>
                    <a:pt x="382" y="2588"/>
                    <a:pt x="751" y="2838"/>
                  </a:cubicBezTo>
                  <a:cubicBezTo>
                    <a:pt x="1063" y="3068"/>
                    <a:pt x="1445" y="3220"/>
                    <a:pt x="1825" y="3220"/>
                  </a:cubicBezTo>
                  <a:cubicBezTo>
                    <a:pt x="2052" y="3220"/>
                    <a:pt x="2279" y="3165"/>
                    <a:pt x="2489" y="3040"/>
                  </a:cubicBezTo>
                  <a:cubicBezTo>
                    <a:pt x="2568" y="2991"/>
                    <a:pt x="2383" y="2925"/>
                    <a:pt x="2278" y="2925"/>
                  </a:cubicBezTo>
                  <a:cubicBezTo>
                    <a:pt x="2257" y="2925"/>
                    <a:pt x="2239" y="2927"/>
                    <a:pt x="2227" y="2933"/>
                  </a:cubicBezTo>
                  <a:cubicBezTo>
                    <a:pt x="2067" y="3031"/>
                    <a:pt x="1881" y="3082"/>
                    <a:pt x="1698" y="3082"/>
                  </a:cubicBezTo>
                  <a:cubicBezTo>
                    <a:pt x="1635" y="3082"/>
                    <a:pt x="1573" y="3076"/>
                    <a:pt x="1513" y="3064"/>
                  </a:cubicBezTo>
                  <a:cubicBezTo>
                    <a:pt x="1310" y="2993"/>
                    <a:pt x="1120" y="2897"/>
                    <a:pt x="953" y="2766"/>
                  </a:cubicBezTo>
                  <a:cubicBezTo>
                    <a:pt x="656" y="2540"/>
                    <a:pt x="453" y="2219"/>
                    <a:pt x="382" y="1873"/>
                  </a:cubicBezTo>
                  <a:cubicBezTo>
                    <a:pt x="322" y="1504"/>
                    <a:pt x="358" y="1135"/>
                    <a:pt x="489" y="790"/>
                  </a:cubicBezTo>
                  <a:cubicBezTo>
                    <a:pt x="608" y="480"/>
                    <a:pt x="822" y="159"/>
                    <a:pt x="1191" y="135"/>
                  </a:cubicBezTo>
                  <a:cubicBezTo>
                    <a:pt x="1216" y="134"/>
                    <a:pt x="1241" y="133"/>
                    <a:pt x="1265" y="133"/>
                  </a:cubicBezTo>
                  <a:cubicBezTo>
                    <a:pt x="1655" y="133"/>
                    <a:pt x="2028" y="310"/>
                    <a:pt x="2275" y="623"/>
                  </a:cubicBezTo>
                  <a:cubicBezTo>
                    <a:pt x="2326" y="665"/>
                    <a:pt x="2378" y="697"/>
                    <a:pt x="2438" y="697"/>
                  </a:cubicBezTo>
                  <a:cubicBezTo>
                    <a:pt x="2447" y="697"/>
                    <a:pt x="2456" y="696"/>
                    <a:pt x="2465" y="695"/>
                  </a:cubicBezTo>
                  <a:cubicBezTo>
                    <a:pt x="2489" y="695"/>
                    <a:pt x="2620" y="695"/>
                    <a:pt x="2584" y="635"/>
                  </a:cubicBezTo>
                  <a:cubicBezTo>
                    <a:pt x="2334" y="254"/>
                    <a:pt x="1822" y="64"/>
                    <a:pt x="1382" y="16"/>
                  </a:cubicBezTo>
                  <a:cubicBezTo>
                    <a:pt x="1308" y="6"/>
                    <a:pt x="1235" y="1"/>
                    <a:pt x="1164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680;p73">
              <a:extLst>
                <a:ext uri="{FF2B5EF4-FFF2-40B4-BE49-F238E27FC236}">
                  <a16:creationId xmlns:a16="http://schemas.microsoft.com/office/drawing/2014/main" id="{C05F038F-3B74-4048-B670-997173B76009}"/>
                </a:ext>
              </a:extLst>
            </p:cNvPr>
            <p:cNvSpPr/>
            <p:nvPr/>
          </p:nvSpPr>
          <p:spPr>
            <a:xfrm>
              <a:off x="4061184" y="2890092"/>
              <a:ext cx="56610" cy="13368"/>
            </a:xfrm>
            <a:custGeom>
              <a:avLst/>
              <a:gdLst/>
              <a:ahLst/>
              <a:cxnLst/>
              <a:rect l="l" t="t" r="r" b="b"/>
              <a:pathLst>
                <a:path w="2689" h="635" extrusionOk="0">
                  <a:moveTo>
                    <a:pt x="2502" y="0"/>
                  </a:moveTo>
                  <a:cubicBezTo>
                    <a:pt x="2439" y="0"/>
                    <a:pt x="2378" y="14"/>
                    <a:pt x="2358" y="49"/>
                  </a:cubicBezTo>
                  <a:cubicBezTo>
                    <a:pt x="2165" y="386"/>
                    <a:pt x="1850" y="511"/>
                    <a:pt x="1509" y="511"/>
                  </a:cubicBezTo>
                  <a:cubicBezTo>
                    <a:pt x="1094" y="511"/>
                    <a:pt x="642" y="324"/>
                    <a:pt x="334" y="108"/>
                  </a:cubicBezTo>
                  <a:cubicBezTo>
                    <a:pt x="293" y="87"/>
                    <a:pt x="251" y="75"/>
                    <a:pt x="210" y="75"/>
                  </a:cubicBezTo>
                  <a:cubicBezTo>
                    <a:pt x="180" y="75"/>
                    <a:pt x="150" y="81"/>
                    <a:pt x="120" y="96"/>
                  </a:cubicBezTo>
                  <a:cubicBezTo>
                    <a:pt x="72" y="108"/>
                    <a:pt x="1" y="144"/>
                    <a:pt x="60" y="179"/>
                  </a:cubicBezTo>
                  <a:lnTo>
                    <a:pt x="60" y="191"/>
                  </a:lnTo>
                  <a:cubicBezTo>
                    <a:pt x="471" y="480"/>
                    <a:pt x="965" y="634"/>
                    <a:pt x="1475" y="634"/>
                  </a:cubicBezTo>
                  <a:cubicBezTo>
                    <a:pt x="1511" y="634"/>
                    <a:pt x="1548" y="634"/>
                    <a:pt x="1584" y="632"/>
                  </a:cubicBezTo>
                  <a:cubicBezTo>
                    <a:pt x="2001" y="608"/>
                    <a:pt x="2442" y="453"/>
                    <a:pt x="2668" y="72"/>
                  </a:cubicBezTo>
                  <a:cubicBezTo>
                    <a:pt x="2689" y="30"/>
                    <a:pt x="2593" y="0"/>
                    <a:pt x="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681;p73">
              <a:extLst>
                <a:ext uri="{FF2B5EF4-FFF2-40B4-BE49-F238E27FC236}">
                  <a16:creationId xmlns:a16="http://schemas.microsoft.com/office/drawing/2014/main" id="{A04AFBC4-C39A-4EE5-8497-280A845149EA}"/>
                </a:ext>
              </a:extLst>
            </p:cNvPr>
            <p:cNvSpPr/>
            <p:nvPr/>
          </p:nvSpPr>
          <p:spPr>
            <a:xfrm>
              <a:off x="3975964" y="2993881"/>
              <a:ext cx="74967" cy="53641"/>
            </a:xfrm>
            <a:custGeom>
              <a:avLst/>
              <a:gdLst/>
              <a:ahLst/>
              <a:cxnLst/>
              <a:rect l="l" t="t" r="r" b="b"/>
              <a:pathLst>
                <a:path w="3561" h="2548" extrusionOk="0">
                  <a:moveTo>
                    <a:pt x="96" y="0"/>
                  </a:moveTo>
                  <a:cubicBezTo>
                    <a:pt x="251" y="1286"/>
                    <a:pt x="1" y="2191"/>
                    <a:pt x="2025" y="2536"/>
                  </a:cubicBezTo>
                  <a:cubicBezTo>
                    <a:pt x="2074" y="2544"/>
                    <a:pt x="2124" y="2548"/>
                    <a:pt x="2175" y="2548"/>
                  </a:cubicBezTo>
                  <a:cubicBezTo>
                    <a:pt x="2760" y="2548"/>
                    <a:pt x="3462" y="2041"/>
                    <a:pt x="3561" y="869"/>
                  </a:cubicBezTo>
                  <a:lnTo>
                    <a:pt x="3561" y="869"/>
                  </a:lnTo>
                  <a:cubicBezTo>
                    <a:pt x="3360" y="927"/>
                    <a:pt x="3159" y="949"/>
                    <a:pt x="2959" y="949"/>
                  </a:cubicBezTo>
                  <a:cubicBezTo>
                    <a:pt x="2493" y="949"/>
                    <a:pt x="2027" y="826"/>
                    <a:pt x="1560" y="726"/>
                  </a:cubicBezTo>
                  <a:cubicBezTo>
                    <a:pt x="1001" y="607"/>
                    <a:pt x="465" y="441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682;p73">
              <a:extLst>
                <a:ext uri="{FF2B5EF4-FFF2-40B4-BE49-F238E27FC236}">
                  <a16:creationId xmlns:a16="http://schemas.microsoft.com/office/drawing/2014/main" id="{82725FF5-5377-4ACE-8844-67339B6868EF}"/>
                </a:ext>
              </a:extLst>
            </p:cNvPr>
            <p:cNvSpPr/>
            <p:nvPr/>
          </p:nvSpPr>
          <p:spPr>
            <a:xfrm>
              <a:off x="3974301" y="2992281"/>
              <a:ext cx="79893" cy="56610"/>
            </a:xfrm>
            <a:custGeom>
              <a:avLst/>
              <a:gdLst/>
              <a:ahLst/>
              <a:cxnLst/>
              <a:rect l="l" t="t" r="r" b="b"/>
              <a:pathLst>
                <a:path w="3795" h="2689" extrusionOk="0">
                  <a:moveTo>
                    <a:pt x="364" y="413"/>
                  </a:moveTo>
                  <a:cubicBezTo>
                    <a:pt x="727" y="668"/>
                    <a:pt x="1165" y="784"/>
                    <a:pt x="1604" y="874"/>
                  </a:cubicBezTo>
                  <a:cubicBezTo>
                    <a:pt x="2074" y="979"/>
                    <a:pt x="2545" y="1085"/>
                    <a:pt x="3019" y="1085"/>
                  </a:cubicBezTo>
                  <a:cubicBezTo>
                    <a:pt x="3167" y="1085"/>
                    <a:pt x="3316" y="1074"/>
                    <a:pt x="3465" y="1051"/>
                  </a:cubicBezTo>
                  <a:lnTo>
                    <a:pt x="3465" y="1051"/>
                  </a:lnTo>
                  <a:cubicBezTo>
                    <a:pt x="3411" y="1505"/>
                    <a:pt x="3265" y="1973"/>
                    <a:pt x="2913" y="2291"/>
                  </a:cubicBezTo>
                  <a:cubicBezTo>
                    <a:pt x="2794" y="2398"/>
                    <a:pt x="2640" y="2481"/>
                    <a:pt x="2485" y="2529"/>
                  </a:cubicBezTo>
                  <a:cubicBezTo>
                    <a:pt x="2418" y="2542"/>
                    <a:pt x="2351" y="2549"/>
                    <a:pt x="2284" y="2549"/>
                  </a:cubicBezTo>
                  <a:cubicBezTo>
                    <a:pt x="2172" y="2549"/>
                    <a:pt x="2061" y="2530"/>
                    <a:pt x="1949" y="2493"/>
                  </a:cubicBezTo>
                  <a:cubicBezTo>
                    <a:pt x="1556" y="2410"/>
                    <a:pt x="1116" y="2279"/>
                    <a:pt x="818" y="1981"/>
                  </a:cubicBezTo>
                  <a:cubicBezTo>
                    <a:pt x="616" y="1767"/>
                    <a:pt x="485" y="1505"/>
                    <a:pt x="449" y="1207"/>
                  </a:cubicBezTo>
                  <a:cubicBezTo>
                    <a:pt x="400" y="946"/>
                    <a:pt x="384" y="679"/>
                    <a:pt x="364" y="413"/>
                  </a:cubicBezTo>
                  <a:close/>
                  <a:moveTo>
                    <a:pt x="216" y="0"/>
                  </a:moveTo>
                  <a:cubicBezTo>
                    <a:pt x="121" y="0"/>
                    <a:pt x="1" y="41"/>
                    <a:pt x="8" y="100"/>
                  </a:cubicBezTo>
                  <a:cubicBezTo>
                    <a:pt x="92" y="790"/>
                    <a:pt x="8" y="1648"/>
                    <a:pt x="604" y="2136"/>
                  </a:cubicBezTo>
                  <a:cubicBezTo>
                    <a:pt x="985" y="2457"/>
                    <a:pt x="1497" y="2588"/>
                    <a:pt x="1973" y="2672"/>
                  </a:cubicBezTo>
                  <a:cubicBezTo>
                    <a:pt x="2047" y="2683"/>
                    <a:pt x="2122" y="2689"/>
                    <a:pt x="2197" y="2689"/>
                  </a:cubicBezTo>
                  <a:cubicBezTo>
                    <a:pt x="2505" y="2689"/>
                    <a:pt x="2809" y="2592"/>
                    <a:pt x="3068" y="2410"/>
                  </a:cubicBezTo>
                  <a:cubicBezTo>
                    <a:pt x="3544" y="2064"/>
                    <a:pt x="3747" y="1493"/>
                    <a:pt x="3794" y="921"/>
                  </a:cubicBezTo>
                  <a:cubicBezTo>
                    <a:pt x="3794" y="894"/>
                    <a:pt x="3755" y="887"/>
                    <a:pt x="3710" y="887"/>
                  </a:cubicBezTo>
                  <a:cubicBezTo>
                    <a:pt x="3656" y="887"/>
                    <a:pt x="3593" y="898"/>
                    <a:pt x="3580" y="898"/>
                  </a:cubicBezTo>
                  <a:cubicBezTo>
                    <a:pt x="3417" y="938"/>
                    <a:pt x="3251" y="955"/>
                    <a:pt x="3084" y="955"/>
                  </a:cubicBezTo>
                  <a:cubicBezTo>
                    <a:pt x="2618" y="955"/>
                    <a:pt x="2143" y="824"/>
                    <a:pt x="1687" y="719"/>
                  </a:cubicBezTo>
                  <a:cubicBezTo>
                    <a:pt x="1175" y="612"/>
                    <a:pt x="675" y="445"/>
                    <a:pt x="330" y="28"/>
                  </a:cubicBezTo>
                  <a:cubicBezTo>
                    <a:pt x="321" y="19"/>
                    <a:pt x="306" y="14"/>
                    <a:pt x="288" y="11"/>
                  </a:cubicBezTo>
                  <a:lnTo>
                    <a:pt x="288" y="11"/>
                  </a:lnTo>
                  <a:cubicBezTo>
                    <a:pt x="269" y="4"/>
                    <a:pt x="24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683;p73">
              <a:extLst>
                <a:ext uri="{FF2B5EF4-FFF2-40B4-BE49-F238E27FC236}">
                  <a16:creationId xmlns:a16="http://schemas.microsoft.com/office/drawing/2014/main" id="{B3359699-B920-4F45-96CC-1503B8709737}"/>
                </a:ext>
              </a:extLst>
            </p:cNvPr>
            <p:cNvSpPr/>
            <p:nvPr/>
          </p:nvSpPr>
          <p:spPr>
            <a:xfrm>
              <a:off x="4051415" y="3109165"/>
              <a:ext cx="196291" cy="301826"/>
            </a:xfrm>
            <a:custGeom>
              <a:avLst/>
              <a:gdLst/>
              <a:ahLst/>
              <a:cxnLst/>
              <a:rect l="l" t="t" r="r" b="b"/>
              <a:pathLst>
                <a:path w="9324" h="14337" extrusionOk="0">
                  <a:moveTo>
                    <a:pt x="3513" y="1"/>
                  </a:moveTo>
                  <a:cubicBezTo>
                    <a:pt x="1" y="5406"/>
                    <a:pt x="1" y="7919"/>
                    <a:pt x="512" y="9788"/>
                  </a:cubicBezTo>
                  <a:cubicBezTo>
                    <a:pt x="620" y="10216"/>
                    <a:pt x="786" y="10621"/>
                    <a:pt x="1013" y="10990"/>
                  </a:cubicBezTo>
                  <a:cubicBezTo>
                    <a:pt x="1334" y="11502"/>
                    <a:pt x="1846" y="11860"/>
                    <a:pt x="2310" y="12252"/>
                  </a:cubicBezTo>
                  <a:cubicBezTo>
                    <a:pt x="3239" y="13026"/>
                    <a:pt x="4239" y="13729"/>
                    <a:pt x="5299" y="14336"/>
                  </a:cubicBezTo>
                  <a:cubicBezTo>
                    <a:pt x="5287" y="12753"/>
                    <a:pt x="5549" y="11288"/>
                    <a:pt x="6358" y="9776"/>
                  </a:cubicBezTo>
                  <a:cubicBezTo>
                    <a:pt x="7061" y="8478"/>
                    <a:pt x="8109" y="6942"/>
                    <a:pt x="9323" y="5835"/>
                  </a:cubicBezTo>
                  <a:cubicBezTo>
                    <a:pt x="8918" y="5442"/>
                    <a:pt x="8513" y="5073"/>
                    <a:pt x="8132" y="4716"/>
                  </a:cubicBezTo>
                  <a:cubicBezTo>
                    <a:pt x="7168" y="3847"/>
                    <a:pt x="6180" y="2311"/>
                    <a:pt x="5192" y="1454"/>
                  </a:cubicBezTo>
                  <a:cubicBezTo>
                    <a:pt x="4668" y="1013"/>
                    <a:pt x="4180" y="180"/>
                    <a:pt x="3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684;p73">
              <a:extLst>
                <a:ext uri="{FF2B5EF4-FFF2-40B4-BE49-F238E27FC236}">
                  <a16:creationId xmlns:a16="http://schemas.microsoft.com/office/drawing/2014/main" id="{E8855ABA-EA4C-4BEF-9106-0FFD8752E4C1}"/>
                </a:ext>
              </a:extLst>
            </p:cNvPr>
            <p:cNvSpPr/>
            <p:nvPr/>
          </p:nvSpPr>
          <p:spPr>
            <a:xfrm>
              <a:off x="4052910" y="3107881"/>
              <a:ext cx="198291" cy="304795"/>
            </a:xfrm>
            <a:custGeom>
              <a:avLst/>
              <a:gdLst/>
              <a:ahLst/>
              <a:cxnLst/>
              <a:rect l="l" t="t" r="r" b="b"/>
              <a:pathLst>
                <a:path w="9419" h="14478" extrusionOk="0">
                  <a:moveTo>
                    <a:pt x="3517" y="193"/>
                  </a:moveTo>
                  <a:cubicBezTo>
                    <a:pt x="3892" y="373"/>
                    <a:pt x="4186" y="718"/>
                    <a:pt x="4454" y="1026"/>
                  </a:cubicBezTo>
                  <a:cubicBezTo>
                    <a:pt x="4775" y="1372"/>
                    <a:pt x="5144" y="1693"/>
                    <a:pt x="5478" y="2038"/>
                  </a:cubicBezTo>
                  <a:cubicBezTo>
                    <a:pt x="6228" y="2836"/>
                    <a:pt x="6859" y="3741"/>
                    <a:pt x="7621" y="4527"/>
                  </a:cubicBezTo>
                  <a:cubicBezTo>
                    <a:pt x="8091" y="5009"/>
                    <a:pt x="8596" y="5444"/>
                    <a:pt x="9090" y="5902"/>
                  </a:cubicBezTo>
                  <a:lnTo>
                    <a:pt x="9090" y="5902"/>
                  </a:lnTo>
                  <a:cubicBezTo>
                    <a:pt x="7896" y="7021"/>
                    <a:pt x="6934" y="8382"/>
                    <a:pt x="6158" y="9813"/>
                  </a:cubicBezTo>
                  <a:lnTo>
                    <a:pt x="6158" y="9813"/>
                  </a:lnTo>
                  <a:cubicBezTo>
                    <a:pt x="6147" y="9820"/>
                    <a:pt x="6138" y="9828"/>
                    <a:pt x="6133" y="9837"/>
                  </a:cubicBezTo>
                  <a:cubicBezTo>
                    <a:pt x="5407" y="11198"/>
                    <a:pt x="5091" y="12667"/>
                    <a:pt x="5073" y="14193"/>
                  </a:cubicBezTo>
                  <a:lnTo>
                    <a:pt x="5073" y="14193"/>
                  </a:lnTo>
                  <a:cubicBezTo>
                    <a:pt x="4485" y="13832"/>
                    <a:pt x="3907" y="13459"/>
                    <a:pt x="3347" y="13052"/>
                  </a:cubicBezTo>
                  <a:cubicBezTo>
                    <a:pt x="2716" y="12599"/>
                    <a:pt x="2120" y="12111"/>
                    <a:pt x="1549" y="11575"/>
                  </a:cubicBezTo>
                  <a:cubicBezTo>
                    <a:pt x="846" y="10885"/>
                    <a:pt x="549" y="9908"/>
                    <a:pt x="418" y="8956"/>
                  </a:cubicBezTo>
                  <a:cubicBezTo>
                    <a:pt x="203" y="7349"/>
                    <a:pt x="656" y="5741"/>
                    <a:pt x="1287" y="4277"/>
                  </a:cubicBezTo>
                  <a:cubicBezTo>
                    <a:pt x="1911" y="2856"/>
                    <a:pt x="2658" y="1491"/>
                    <a:pt x="3517" y="193"/>
                  </a:cubicBezTo>
                  <a:close/>
                  <a:moveTo>
                    <a:pt x="3447" y="0"/>
                  </a:moveTo>
                  <a:cubicBezTo>
                    <a:pt x="3380" y="0"/>
                    <a:pt x="3310" y="17"/>
                    <a:pt x="3287" y="62"/>
                  </a:cubicBezTo>
                  <a:cubicBezTo>
                    <a:pt x="2466" y="1288"/>
                    <a:pt x="1739" y="2574"/>
                    <a:pt x="1120" y="3908"/>
                  </a:cubicBezTo>
                  <a:cubicBezTo>
                    <a:pt x="703" y="4813"/>
                    <a:pt x="382" y="5753"/>
                    <a:pt x="180" y="6718"/>
                  </a:cubicBezTo>
                  <a:cubicBezTo>
                    <a:pt x="37" y="7396"/>
                    <a:pt x="1" y="8099"/>
                    <a:pt x="72" y="8801"/>
                  </a:cubicBezTo>
                  <a:cubicBezTo>
                    <a:pt x="168" y="9646"/>
                    <a:pt x="394" y="10587"/>
                    <a:pt x="918" y="11266"/>
                  </a:cubicBezTo>
                  <a:cubicBezTo>
                    <a:pt x="1168" y="11575"/>
                    <a:pt x="1454" y="11849"/>
                    <a:pt x="1775" y="12087"/>
                  </a:cubicBezTo>
                  <a:cubicBezTo>
                    <a:pt x="2108" y="12361"/>
                    <a:pt x="2442" y="12647"/>
                    <a:pt x="2787" y="12909"/>
                  </a:cubicBezTo>
                  <a:cubicBezTo>
                    <a:pt x="3525" y="13468"/>
                    <a:pt x="4287" y="13980"/>
                    <a:pt x="5085" y="14457"/>
                  </a:cubicBezTo>
                  <a:cubicBezTo>
                    <a:pt x="5112" y="14467"/>
                    <a:pt x="5174" y="14478"/>
                    <a:pt x="5235" y="14478"/>
                  </a:cubicBezTo>
                  <a:cubicBezTo>
                    <a:pt x="5310" y="14478"/>
                    <a:pt x="5383" y="14462"/>
                    <a:pt x="5383" y="14409"/>
                  </a:cubicBezTo>
                  <a:cubicBezTo>
                    <a:pt x="5383" y="12814"/>
                    <a:pt x="5680" y="11266"/>
                    <a:pt x="6442" y="9849"/>
                  </a:cubicBezTo>
                  <a:cubicBezTo>
                    <a:pt x="6444" y="9847"/>
                    <a:pt x="6445" y="9845"/>
                    <a:pt x="6445" y="9843"/>
                  </a:cubicBezTo>
                  <a:lnTo>
                    <a:pt x="6445" y="9843"/>
                  </a:lnTo>
                  <a:cubicBezTo>
                    <a:pt x="7219" y="8404"/>
                    <a:pt x="8194" y="7026"/>
                    <a:pt x="9395" y="5920"/>
                  </a:cubicBezTo>
                  <a:cubicBezTo>
                    <a:pt x="9407" y="5908"/>
                    <a:pt x="9419" y="5884"/>
                    <a:pt x="9407" y="5872"/>
                  </a:cubicBezTo>
                  <a:cubicBezTo>
                    <a:pt x="8954" y="5432"/>
                    <a:pt x="8478" y="5015"/>
                    <a:pt x="8026" y="4574"/>
                  </a:cubicBezTo>
                  <a:cubicBezTo>
                    <a:pt x="7645" y="4181"/>
                    <a:pt x="7276" y="3777"/>
                    <a:pt x="6942" y="3348"/>
                  </a:cubicBezTo>
                  <a:cubicBezTo>
                    <a:pt x="6573" y="2896"/>
                    <a:pt x="6216" y="2455"/>
                    <a:pt x="5823" y="2026"/>
                  </a:cubicBezTo>
                  <a:cubicBezTo>
                    <a:pt x="5490" y="1669"/>
                    <a:pt x="5109" y="1348"/>
                    <a:pt x="4775" y="991"/>
                  </a:cubicBezTo>
                  <a:cubicBezTo>
                    <a:pt x="4442" y="622"/>
                    <a:pt x="4061" y="169"/>
                    <a:pt x="3549" y="14"/>
                  </a:cubicBezTo>
                  <a:cubicBezTo>
                    <a:pt x="3523" y="6"/>
                    <a:pt x="3486" y="0"/>
                    <a:pt x="3447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685;p73">
              <a:extLst>
                <a:ext uri="{FF2B5EF4-FFF2-40B4-BE49-F238E27FC236}">
                  <a16:creationId xmlns:a16="http://schemas.microsoft.com/office/drawing/2014/main" id="{2793F022-125E-4655-B0DD-E210669E7349}"/>
                </a:ext>
              </a:extLst>
            </p:cNvPr>
            <p:cNvSpPr/>
            <p:nvPr/>
          </p:nvSpPr>
          <p:spPr>
            <a:xfrm>
              <a:off x="4269979" y="2918386"/>
              <a:ext cx="193744" cy="326794"/>
            </a:xfrm>
            <a:custGeom>
              <a:avLst/>
              <a:gdLst/>
              <a:ahLst/>
              <a:cxnLst/>
              <a:rect l="l" t="t" r="r" b="b"/>
              <a:pathLst>
                <a:path w="9203" h="15523" extrusionOk="0">
                  <a:moveTo>
                    <a:pt x="4830" y="0"/>
                  </a:moveTo>
                  <a:cubicBezTo>
                    <a:pt x="4689" y="0"/>
                    <a:pt x="4543" y="13"/>
                    <a:pt x="4394" y="38"/>
                  </a:cubicBezTo>
                  <a:cubicBezTo>
                    <a:pt x="2442" y="371"/>
                    <a:pt x="263" y="1883"/>
                    <a:pt x="120" y="3967"/>
                  </a:cubicBezTo>
                  <a:cubicBezTo>
                    <a:pt x="1" y="5360"/>
                    <a:pt x="108" y="6753"/>
                    <a:pt x="417" y="8110"/>
                  </a:cubicBezTo>
                  <a:cubicBezTo>
                    <a:pt x="644" y="9015"/>
                    <a:pt x="1120" y="9646"/>
                    <a:pt x="1549" y="10444"/>
                  </a:cubicBezTo>
                  <a:cubicBezTo>
                    <a:pt x="1763" y="10849"/>
                    <a:pt x="1656" y="13111"/>
                    <a:pt x="1525" y="14909"/>
                  </a:cubicBezTo>
                  <a:cubicBezTo>
                    <a:pt x="2028" y="15305"/>
                    <a:pt x="2981" y="15523"/>
                    <a:pt x="4186" y="15523"/>
                  </a:cubicBezTo>
                  <a:cubicBezTo>
                    <a:pt x="5119" y="15523"/>
                    <a:pt x="6204" y="15392"/>
                    <a:pt x="7347" y="15111"/>
                  </a:cubicBezTo>
                  <a:cubicBezTo>
                    <a:pt x="7168" y="13004"/>
                    <a:pt x="7025" y="10730"/>
                    <a:pt x="7287" y="10254"/>
                  </a:cubicBezTo>
                  <a:cubicBezTo>
                    <a:pt x="7680" y="9611"/>
                    <a:pt x="8133" y="9003"/>
                    <a:pt x="8383" y="8277"/>
                  </a:cubicBezTo>
                  <a:cubicBezTo>
                    <a:pt x="9203" y="5920"/>
                    <a:pt x="7942" y="0"/>
                    <a:pt x="4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686;p73">
              <a:extLst>
                <a:ext uri="{FF2B5EF4-FFF2-40B4-BE49-F238E27FC236}">
                  <a16:creationId xmlns:a16="http://schemas.microsoft.com/office/drawing/2014/main" id="{F9EDFBCE-5841-4C27-91DE-24C3CFFB3AA3}"/>
                </a:ext>
              </a:extLst>
            </p:cNvPr>
            <p:cNvSpPr/>
            <p:nvPr/>
          </p:nvSpPr>
          <p:spPr>
            <a:xfrm>
              <a:off x="4268232" y="2917102"/>
              <a:ext cx="187513" cy="329847"/>
            </a:xfrm>
            <a:custGeom>
              <a:avLst/>
              <a:gdLst/>
              <a:ahLst/>
              <a:cxnLst/>
              <a:rect l="l" t="t" r="r" b="b"/>
              <a:pathLst>
                <a:path w="8907" h="15668" extrusionOk="0">
                  <a:moveTo>
                    <a:pt x="4959" y="121"/>
                  </a:moveTo>
                  <a:cubicBezTo>
                    <a:pt x="4993" y="121"/>
                    <a:pt x="5027" y="121"/>
                    <a:pt x="5061" y="123"/>
                  </a:cubicBezTo>
                  <a:cubicBezTo>
                    <a:pt x="5858" y="170"/>
                    <a:pt x="6525" y="706"/>
                    <a:pt x="6989" y="1313"/>
                  </a:cubicBezTo>
                  <a:cubicBezTo>
                    <a:pt x="7537" y="2064"/>
                    <a:pt x="7930" y="2897"/>
                    <a:pt x="8156" y="3790"/>
                  </a:cubicBezTo>
                  <a:cubicBezTo>
                    <a:pt x="8418" y="4707"/>
                    <a:pt x="8549" y="5659"/>
                    <a:pt x="8549" y="6612"/>
                  </a:cubicBezTo>
                  <a:cubicBezTo>
                    <a:pt x="8549" y="7017"/>
                    <a:pt x="8513" y="7409"/>
                    <a:pt x="8442" y="7802"/>
                  </a:cubicBezTo>
                  <a:cubicBezTo>
                    <a:pt x="8323" y="8350"/>
                    <a:pt x="8120" y="8862"/>
                    <a:pt x="7823" y="9338"/>
                  </a:cubicBezTo>
                  <a:cubicBezTo>
                    <a:pt x="7627" y="9649"/>
                    <a:pt x="7432" y="9948"/>
                    <a:pt x="7247" y="10269"/>
                  </a:cubicBezTo>
                  <a:lnTo>
                    <a:pt x="7247" y="10269"/>
                  </a:lnTo>
                  <a:cubicBezTo>
                    <a:pt x="7238" y="10275"/>
                    <a:pt x="7231" y="10282"/>
                    <a:pt x="7228" y="10291"/>
                  </a:cubicBezTo>
                  <a:cubicBezTo>
                    <a:pt x="7132" y="10493"/>
                    <a:pt x="7085" y="10707"/>
                    <a:pt x="7085" y="10934"/>
                  </a:cubicBezTo>
                  <a:cubicBezTo>
                    <a:pt x="7061" y="11315"/>
                    <a:pt x="7061" y="11708"/>
                    <a:pt x="7073" y="12089"/>
                  </a:cubicBezTo>
                  <a:cubicBezTo>
                    <a:pt x="7096" y="13105"/>
                    <a:pt x="7190" y="14134"/>
                    <a:pt x="7273" y="15139"/>
                  </a:cubicBezTo>
                  <a:lnTo>
                    <a:pt x="7273" y="15139"/>
                  </a:lnTo>
                  <a:cubicBezTo>
                    <a:pt x="6326" y="15365"/>
                    <a:pt x="5313" y="15537"/>
                    <a:pt x="4317" y="15537"/>
                  </a:cubicBezTo>
                  <a:cubicBezTo>
                    <a:pt x="3827" y="15537"/>
                    <a:pt x="3342" y="15495"/>
                    <a:pt x="2870" y="15399"/>
                  </a:cubicBezTo>
                  <a:cubicBezTo>
                    <a:pt x="2620" y="15351"/>
                    <a:pt x="2382" y="15279"/>
                    <a:pt x="2144" y="15184"/>
                  </a:cubicBezTo>
                  <a:cubicBezTo>
                    <a:pt x="2048" y="15137"/>
                    <a:pt x="1965" y="15089"/>
                    <a:pt x="1870" y="15041"/>
                  </a:cubicBezTo>
                  <a:cubicBezTo>
                    <a:pt x="1834" y="15006"/>
                    <a:pt x="1786" y="14982"/>
                    <a:pt x="1774" y="14946"/>
                  </a:cubicBezTo>
                  <a:cubicBezTo>
                    <a:pt x="1763" y="14851"/>
                    <a:pt x="1763" y="14756"/>
                    <a:pt x="1786" y="14660"/>
                  </a:cubicBezTo>
                  <a:cubicBezTo>
                    <a:pt x="1834" y="13934"/>
                    <a:pt x="1882" y="13208"/>
                    <a:pt x="1905" y="12493"/>
                  </a:cubicBezTo>
                  <a:cubicBezTo>
                    <a:pt x="1941" y="11934"/>
                    <a:pt x="1929" y="11386"/>
                    <a:pt x="1870" y="10838"/>
                  </a:cubicBezTo>
                  <a:cubicBezTo>
                    <a:pt x="1810" y="10326"/>
                    <a:pt x="1441" y="9898"/>
                    <a:pt x="1191" y="9457"/>
                  </a:cubicBezTo>
                  <a:cubicBezTo>
                    <a:pt x="405" y="8040"/>
                    <a:pt x="286" y="6302"/>
                    <a:pt x="322" y="4707"/>
                  </a:cubicBezTo>
                  <a:cubicBezTo>
                    <a:pt x="346" y="4028"/>
                    <a:pt x="405" y="3385"/>
                    <a:pt x="715" y="2766"/>
                  </a:cubicBezTo>
                  <a:cubicBezTo>
                    <a:pt x="1012" y="2230"/>
                    <a:pt x="1405" y="1742"/>
                    <a:pt x="1894" y="1373"/>
                  </a:cubicBezTo>
                  <a:cubicBezTo>
                    <a:pt x="2382" y="968"/>
                    <a:pt x="2941" y="659"/>
                    <a:pt x="3525" y="444"/>
                  </a:cubicBezTo>
                  <a:cubicBezTo>
                    <a:pt x="3970" y="277"/>
                    <a:pt x="4468" y="121"/>
                    <a:pt x="4959" y="121"/>
                  </a:cubicBezTo>
                  <a:close/>
                  <a:moveTo>
                    <a:pt x="4880" y="1"/>
                  </a:moveTo>
                  <a:cubicBezTo>
                    <a:pt x="4025" y="1"/>
                    <a:pt x="3148" y="347"/>
                    <a:pt x="2429" y="754"/>
                  </a:cubicBezTo>
                  <a:cubicBezTo>
                    <a:pt x="1346" y="1361"/>
                    <a:pt x="370" y="2337"/>
                    <a:pt x="108" y="3588"/>
                  </a:cubicBezTo>
                  <a:cubicBezTo>
                    <a:pt x="36" y="3969"/>
                    <a:pt x="12" y="4361"/>
                    <a:pt x="12" y="4754"/>
                  </a:cubicBezTo>
                  <a:cubicBezTo>
                    <a:pt x="0" y="5195"/>
                    <a:pt x="12" y="5635"/>
                    <a:pt x="36" y="6064"/>
                  </a:cubicBezTo>
                  <a:cubicBezTo>
                    <a:pt x="96" y="6909"/>
                    <a:pt x="191" y="7779"/>
                    <a:pt x="477" y="8576"/>
                  </a:cubicBezTo>
                  <a:cubicBezTo>
                    <a:pt x="608" y="8945"/>
                    <a:pt x="786" y="9303"/>
                    <a:pt x="989" y="9636"/>
                  </a:cubicBezTo>
                  <a:cubicBezTo>
                    <a:pt x="1179" y="9934"/>
                    <a:pt x="1358" y="10231"/>
                    <a:pt x="1501" y="10541"/>
                  </a:cubicBezTo>
                  <a:cubicBezTo>
                    <a:pt x="1560" y="10719"/>
                    <a:pt x="1584" y="10898"/>
                    <a:pt x="1584" y="11088"/>
                  </a:cubicBezTo>
                  <a:cubicBezTo>
                    <a:pt x="1608" y="11386"/>
                    <a:pt x="1608" y="11684"/>
                    <a:pt x="1608" y="11970"/>
                  </a:cubicBezTo>
                  <a:cubicBezTo>
                    <a:pt x="1596" y="12720"/>
                    <a:pt x="1548" y="13446"/>
                    <a:pt x="1501" y="14184"/>
                  </a:cubicBezTo>
                  <a:cubicBezTo>
                    <a:pt x="1489" y="14386"/>
                    <a:pt x="1477" y="14577"/>
                    <a:pt x="1465" y="14767"/>
                  </a:cubicBezTo>
                  <a:cubicBezTo>
                    <a:pt x="1453" y="14946"/>
                    <a:pt x="1441" y="14982"/>
                    <a:pt x="1584" y="15065"/>
                  </a:cubicBezTo>
                  <a:cubicBezTo>
                    <a:pt x="1774" y="15196"/>
                    <a:pt x="1977" y="15291"/>
                    <a:pt x="2203" y="15363"/>
                  </a:cubicBezTo>
                  <a:cubicBezTo>
                    <a:pt x="2852" y="15585"/>
                    <a:pt x="3549" y="15668"/>
                    <a:pt x="4251" y="15668"/>
                  </a:cubicBezTo>
                  <a:cubicBezTo>
                    <a:pt x="4939" y="15668"/>
                    <a:pt x="5632" y="15588"/>
                    <a:pt x="6287" y="15482"/>
                  </a:cubicBezTo>
                  <a:cubicBezTo>
                    <a:pt x="6704" y="15422"/>
                    <a:pt x="7132" y="15339"/>
                    <a:pt x="7549" y="15232"/>
                  </a:cubicBezTo>
                  <a:cubicBezTo>
                    <a:pt x="7561" y="15232"/>
                    <a:pt x="7597" y="15208"/>
                    <a:pt x="7597" y="15196"/>
                  </a:cubicBezTo>
                  <a:cubicBezTo>
                    <a:pt x="7513" y="14184"/>
                    <a:pt x="7418" y="13184"/>
                    <a:pt x="7394" y="12172"/>
                  </a:cubicBezTo>
                  <a:cubicBezTo>
                    <a:pt x="7382" y="11803"/>
                    <a:pt x="7370" y="11422"/>
                    <a:pt x="7394" y="11041"/>
                  </a:cubicBezTo>
                  <a:cubicBezTo>
                    <a:pt x="7382" y="10803"/>
                    <a:pt x="7430" y="10565"/>
                    <a:pt x="7525" y="10350"/>
                  </a:cubicBezTo>
                  <a:cubicBezTo>
                    <a:pt x="7918" y="9684"/>
                    <a:pt x="8394" y="9053"/>
                    <a:pt x="8632" y="8314"/>
                  </a:cubicBezTo>
                  <a:cubicBezTo>
                    <a:pt x="8752" y="7933"/>
                    <a:pt x="8823" y="7552"/>
                    <a:pt x="8847" y="7159"/>
                  </a:cubicBezTo>
                  <a:cubicBezTo>
                    <a:pt x="8906" y="6183"/>
                    <a:pt x="8823" y="5219"/>
                    <a:pt x="8597" y="4266"/>
                  </a:cubicBezTo>
                  <a:cubicBezTo>
                    <a:pt x="8204" y="2635"/>
                    <a:pt x="7358" y="516"/>
                    <a:pt x="5537" y="75"/>
                  </a:cubicBezTo>
                  <a:cubicBezTo>
                    <a:pt x="5321" y="24"/>
                    <a:pt x="5101" y="1"/>
                    <a:pt x="4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687;p73">
              <a:extLst>
                <a:ext uri="{FF2B5EF4-FFF2-40B4-BE49-F238E27FC236}">
                  <a16:creationId xmlns:a16="http://schemas.microsoft.com/office/drawing/2014/main" id="{F68C59F0-3937-4FDA-8180-08CA2A294E7F}"/>
                </a:ext>
              </a:extLst>
            </p:cNvPr>
            <p:cNvSpPr/>
            <p:nvPr/>
          </p:nvSpPr>
          <p:spPr>
            <a:xfrm>
              <a:off x="4162697" y="3231986"/>
              <a:ext cx="276501" cy="253448"/>
            </a:xfrm>
            <a:custGeom>
              <a:avLst/>
              <a:gdLst/>
              <a:ahLst/>
              <a:cxnLst/>
              <a:rect l="l" t="t" r="r" b="b"/>
              <a:pathLst>
                <a:path w="13134" h="12039" extrusionOk="0">
                  <a:moveTo>
                    <a:pt x="4037" y="1"/>
                  </a:moveTo>
                  <a:cubicBezTo>
                    <a:pt x="2823" y="1120"/>
                    <a:pt x="1775" y="2644"/>
                    <a:pt x="1072" y="3942"/>
                  </a:cubicBezTo>
                  <a:cubicBezTo>
                    <a:pt x="263" y="5454"/>
                    <a:pt x="1" y="6919"/>
                    <a:pt x="13" y="8502"/>
                  </a:cubicBezTo>
                  <a:cubicBezTo>
                    <a:pt x="1025" y="9109"/>
                    <a:pt x="2061" y="9669"/>
                    <a:pt x="3085" y="10228"/>
                  </a:cubicBezTo>
                  <a:cubicBezTo>
                    <a:pt x="4612" y="11066"/>
                    <a:pt x="6702" y="12038"/>
                    <a:pt x="8614" y="12038"/>
                  </a:cubicBezTo>
                  <a:cubicBezTo>
                    <a:pt x="9311" y="12038"/>
                    <a:pt x="9984" y="11909"/>
                    <a:pt x="10597" y="11598"/>
                  </a:cubicBezTo>
                  <a:cubicBezTo>
                    <a:pt x="11836" y="10967"/>
                    <a:pt x="12955" y="10300"/>
                    <a:pt x="13038" y="8764"/>
                  </a:cubicBezTo>
                  <a:cubicBezTo>
                    <a:pt x="13133" y="6978"/>
                    <a:pt x="12943" y="5180"/>
                    <a:pt x="12776" y="3406"/>
                  </a:cubicBezTo>
                  <a:cubicBezTo>
                    <a:pt x="12705" y="2680"/>
                    <a:pt x="12562" y="1477"/>
                    <a:pt x="12455" y="215"/>
                  </a:cubicBezTo>
                  <a:cubicBezTo>
                    <a:pt x="11299" y="498"/>
                    <a:pt x="10206" y="631"/>
                    <a:pt x="9267" y="631"/>
                  </a:cubicBezTo>
                  <a:cubicBezTo>
                    <a:pt x="8068" y="631"/>
                    <a:pt x="7122" y="414"/>
                    <a:pt x="6621" y="13"/>
                  </a:cubicBezTo>
                  <a:cubicBezTo>
                    <a:pt x="6549" y="727"/>
                    <a:pt x="6442" y="1442"/>
                    <a:pt x="6299" y="2144"/>
                  </a:cubicBezTo>
                  <a:cubicBezTo>
                    <a:pt x="5537" y="1477"/>
                    <a:pt x="4835" y="751"/>
                    <a:pt x="4037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688;p73">
              <a:extLst>
                <a:ext uri="{FF2B5EF4-FFF2-40B4-BE49-F238E27FC236}">
                  <a16:creationId xmlns:a16="http://schemas.microsoft.com/office/drawing/2014/main" id="{E3422A46-120D-4C1F-BA7C-307B8971AA96}"/>
                </a:ext>
              </a:extLst>
            </p:cNvPr>
            <p:cNvSpPr/>
            <p:nvPr/>
          </p:nvSpPr>
          <p:spPr>
            <a:xfrm>
              <a:off x="4159203" y="3230260"/>
              <a:ext cx="283258" cy="256669"/>
            </a:xfrm>
            <a:custGeom>
              <a:avLst/>
              <a:gdLst/>
              <a:ahLst/>
              <a:cxnLst/>
              <a:rect l="l" t="t" r="r" b="b"/>
              <a:pathLst>
                <a:path w="13455" h="12192" extrusionOk="0">
                  <a:moveTo>
                    <a:pt x="4239" y="231"/>
                  </a:moveTo>
                  <a:cubicBezTo>
                    <a:pt x="4937" y="905"/>
                    <a:pt x="5610" y="1602"/>
                    <a:pt x="6334" y="2238"/>
                  </a:cubicBezTo>
                  <a:cubicBezTo>
                    <a:pt x="6359" y="2254"/>
                    <a:pt x="6471" y="2298"/>
                    <a:pt x="6544" y="2298"/>
                  </a:cubicBezTo>
                  <a:cubicBezTo>
                    <a:pt x="6579" y="2298"/>
                    <a:pt x="6604" y="2288"/>
                    <a:pt x="6608" y="2262"/>
                  </a:cubicBezTo>
                  <a:cubicBezTo>
                    <a:pt x="6708" y="1596"/>
                    <a:pt x="6849" y="951"/>
                    <a:pt x="6916" y="279"/>
                  </a:cubicBezTo>
                  <a:lnTo>
                    <a:pt x="6916" y="279"/>
                  </a:lnTo>
                  <a:cubicBezTo>
                    <a:pt x="7541" y="636"/>
                    <a:pt x="8328" y="732"/>
                    <a:pt x="9025" y="774"/>
                  </a:cubicBezTo>
                  <a:cubicBezTo>
                    <a:pt x="9183" y="780"/>
                    <a:pt x="9340" y="783"/>
                    <a:pt x="9498" y="783"/>
                  </a:cubicBezTo>
                  <a:cubicBezTo>
                    <a:pt x="10501" y="783"/>
                    <a:pt x="11502" y="662"/>
                    <a:pt x="12481" y="432"/>
                  </a:cubicBezTo>
                  <a:lnTo>
                    <a:pt x="12481" y="432"/>
                  </a:lnTo>
                  <a:cubicBezTo>
                    <a:pt x="12633" y="2020"/>
                    <a:pt x="12816" y="3576"/>
                    <a:pt x="12942" y="5155"/>
                  </a:cubicBezTo>
                  <a:cubicBezTo>
                    <a:pt x="13026" y="6084"/>
                    <a:pt x="13085" y="7012"/>
                    <a:pt x="13073" y="7941"/>
                  </a:cubicBezTo>
                  <a:cubicBezTo>
                    <a:pt x="13073" y="8667"/>
                    <a:pt x="13073" y="9394"/>
                    <a:pt x="12680" y="10037"/>
                  </a:cubicBezTo>
                  <a:cubicBezTo>
                    <a:pt x="12371" y="10560"/>
                    <a:pt x="11859" y="10930"/>
                    <a:pt x="11347" y="11227"/>
                  </a:cubicBezTo>
                  <a:cubicBezTo>
                    <a:pt x="10752" y="11572"/>
                    <a:pt x="10132" y="11882"/>
                    <a:pt x="9442" y="11977"/>
                  </a:cubicBezTo>
                  <a:cubicBezTo>
                    <a:pt x="9185" y="12017"/>
                    <a:pt x="8927" y="12035"/>
                    <a:pt x="8669" y="12035"/>
                  </a:cubicBezTo>
                  <a:cubicBezTo>
                    <a:pt x="7448" y="12035"/>
                    <a:pt x="6231" y="11628"/>
                    <a:pt x="5120" y="11156"/>
                  </a:cubicBezTo>
                  <a:cubicBezTo>
                    <a:pt x="4382" y="10834"/>
                    <a:pt x="3655" y="10441"/>
                    <a:pt x="2941" y="10049"/>
                  </a:cubicBezTo>
                  <a:cubicBezTo>
                    <a:pt x="2068" y="9571"/>
                    <a:pt x="1183" y="9094"/>
                    <a:pt x="321" y="8583"/>
                  </a:cubicBezTo>
                  <a:lnTo>
                    <a:pt x="321" y="8583"/>
                  </a:lnTo>
                  <a:cubicBezTo>
                    <a:pt x="303" y="7326"/>
                    <a:pt x="518" y="6081"/>
                    <a:pt x="977" y="4917"/>
                  </a:cubicBezTo>
                  <a:cubicBezTo>
                    <a:pt x="1477" y="3762"/>
                    <a:pt x="2120" y="2690"/>
                    <a:pt x="2917" y="1702"/>
                  </a:cubicBezTo>
                  <a:cubicBezTo>
                    <a:pt x="3317" y="1181"/>
                    <a:pt x="3757" y="690"/>
                    <a:pt x="4239" y="231"/>
                  </a:cubicBezTo>
                  <a:close/>
                  <a:moveTo>
                    <a:pt x="4128" y="1"/>
                  </a:moveTo>
                  <a:cubicBezTo>
                    <a:pt x="4100" y="1"/>
                    <a:pt x="4076" y="7"/>
                    <a:pt x="4060" y="23"/>
                  </a:cubicBezTo>
                  <a:cubicBezTo>
                    <a:pt x="3215" y="809"/>
                    <a:pt x="2489" y="1702"/>
                    <a:pt x="1869" y="2667"/>
                  </a:cubicBezTo>
                  <a:cubicBezTo>
                    <a:pt x="1227" y="3631"/>
                    <a:pt x="667" y="4655"/>
                    <a:pt x="357" y="5774"/>
                  </a:cubicBezTo>
                  <a:cubicBezTo>
                    <a:pt x="203" y="6334"/>
                    <a:pt x="95" y="6917"/>
                    <a:pt x="60" y="7512"/>
                  </a:cubicBezTo>
                  <a:cubicBezTo>
                    <a:pt x="36" y="7798"/>
                    <a:pt x="24" y="8084"/>
                    <a:pt x="24" y="8370"/>
                  </a:cubicBezTo>
                  <a:cubicBezTo>
                    <a:pt x="24" y="8465"/>
                    <a:pt x="0" y="8548"/>
                    <a:pt x="72" y="8608"/>
                  </a:cubicBezTo>
                  <a:cubicBezTo>
                    <a:pt x="203" y="8715"/>
                    <a:pt x="357" y="8798"/>
                    <a:pt x="512" y="8870"/>
                  </a:cubicBezTo>
                  <a:cubicBezTo>
                    <a:pt x="1572" y="9489"/>
                    <a:pt x="2655" y="10084"/>
                    <a:pt x="3739" y="10644"/>
                  </a:cubicBezTo>
                  <a:cubicBezTo>
                    <a:pt x="4667" y="11144"/>
                    <a:pt x="5632" y="11537"/>
                    <a:pt x="6632" y="11834"/>
                  </a:cubicBezTo>
                  <a:cubicBezTo>
                    <a:pt x="7352" y="12045"/>
                    <a:pt x="8111" y="12191"/>
                    <a:pt x="8861" y="12191"/>
                  </a:cubicBezTo>
                  <a:cubicBezTo>
                    <a:pt x="9128" y="12191"/>
                    <a:pt x="9394" y="12173"/>
                    <a:pt x="9656" y="12132"/>
                  </a:cubicBezTo>
                  <a:cubicBezTo>
                    <a:pt x="10573" y="11977"/>
                    <a:pt x="11466" y="11525"/>
                    <a:pt x="12192" y="10977"/>
                  </a:cubicBezTo>
                  <a:cubicBezTo>
                    <a:pt x="12526" y="10727"/>
                    <a:pt x="12811" y="10418"/>
                    <a:pt x="13026" y="10060"/>
                  </a:cubicBezTo>
                  <a:cubicBezTo>
                    <a:pt x="13252" y="9620"/>
                    <a:pt x="13359" y="9144"/>
                    <a:pt x="13359" y="8655"/>
                  </a:cubicBezTo>
                  <a:cubicBezTo>
                    <a:pt x="13454" y="6203"/>
                    <a:pt x="13109" y="3762"/>
                    <a:pt x="12859" y="1333"/>
                  </a:cubicBezTo>
                  <a:cubicBezTo>
                    <a:pt x="12823" y="1000"/>
                    <a:pt x="12799" y="666"/>
                    <a:pt x="12764" y="321"/>
                  </a:cubicBezTo>
                  <a:cubicBezTo>
                    <a:pt x="12764" y="251"/>
                    <a:pt x="12612" y="223"/>
                    <a:pt x="12528" y="223"/>
                  </a:cubicBezTo>
                  <a:cubicBezTo>
                    <a:pt x="12513" y="223"/>
                    <a:pt x="12499" y="224"/>
                    <a:pt x="12490" y="226"/>
                  </a:cubicBezTo>
                  <a:cubicBezTo>
                    <a:pt x="11451" y="491"/>
                    <a:pt x="10392" y="633"/>
                    <a:pt x="9321" y="633"/>
                  </a:cubicBezTo>
                  <a:cubicBezTo>
                    <a:pt x="9239" y="633"/>
                    <a:pt x="9156" y="632"/>
                    <a:pt x="9073" y="631"/>
                  </a:cubicBezTo>
                  <a:cubicBezTo>
                    <a:pt x="8358" y="607"/>
                    <a:pt x="7489" y="535"/>
                    <a:pt x="6906" y="83"/>
                  </a:cubicBezTo>
                  <a:cubicBezTo>
                    <a:pt x="6857" y="44"/>
                    <a:pt x="6791" y="20"/>
                    <a:pt x="6729" y="20"/>
                  </a:cubicBezTo>
                  <a:cubicBezTo>
                    <a:pt x="6719" y="20"/>
                    <a:pt x="6709" y="21"/>
                    <a:pt x="6700" y="22"/>
                  </a:cubicBezTo>
                  <a:lnTo>
                    <a:pt x="6700" y="22"/>
                  </a:lnTo>
                  <a:cubicBezTo>
                    <a:pt x="6668" y="24"/>
                    <a:pt x="6644" y="32"/>
                    <a:pt x="6635" y="49"/>
                  </a:cubicBezTo>
                  <a:lnTo>
                    <a:pt x="6635" y="49"/>
                  </a:lnTo>
                  <a:cubicBezTo>
                    <a:pt x="6631" y="55"/>
                    <a:pt x="6629" y="62"/>
                    <a:pt x="6631" y="69"/>
                  </a:cubicBezTo>
                  <a:lnTo>
                    <a:pt x="6631" y="69"/>
                  </a:lnTo>
                  <a:cubicBezTo>
                    <a:pt x="6576" y="716"/>
                    <a:pt x="6434" y="1353"/>
                    <a:pt x="6338" y="1997"/>
                  </a:cubicBezTo>
                  <a:lnTo>
                    <a:pt x="6338" y="1997"/>
                  </a:lnTo>
                  <a:cubicBezTo>
                    <a:pt x="5647" y="1380"/>
                    <a:pt x="5005" y="722"/>
                    <a:pt x="4334" y="83"/>
                  </a:cubicBezTo>
                  <a:cubicBezTo>
                    <a:pt x="4299" y="48"/>
                    <a:pt x="4201" y="1"/>
                    <a:pt x="4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689;p73">
              <a:extLst>
                <a:ext uri="{FF2B5EF4-FFF2-40B4-BE49-F238E27FC236}">
                  <a16:creationId xmlns:a16="http://schemas.microsoft.com/office/drawing/2014/main" id="{F95BA31C-9908-4981-BF57-1A9ADA32BC94}"/>
                </a:ext>
              </a:extLst>
            </p:cNvPr>
            <p:cNvSpPr/>
            <p:nvPr/>
          </p:nvSpPr>
          <p:spPr>
            <a:xfrm>
              <a:off x="4276106" y="3264702"/>
              <a:ext cx="25389" cy="107367"/>
            </a:xfrm>
            <a:custGeom>
              <a:avLst/>
              <a:gdLst/>
              <a:ahLst/>
              <a:cxnLst/>
              <a:rect l="l" t="t" r="r" b="b"/>
              <a:pathLst>
                <a:path w="1206" h="5100" extrusionOk="0">
                  <a:moveTo>
                    <a:pt x="1003" y="1"/>
                  </a:moveTo>
                  <a:cubicBezTo>
                    <a:pt x="941" y="1"/>
                    <a:pt x="886" y="16"/>
                    <a:pt x="877" y="54"/>
                  </a:cubicBezTo>
                  <a:cubicBezTo>
                    <a:pt x="531" y="1697"/>
                    <a:pt x="317" y="3364"/>
                    <a:pt x="7" y="5019"/>
                  </a:cubicBezTo>
                  <a:cubicBezTo>
                    <a:pt x="1" y="5068"/>
                    <a:pt x="102" y="5100"/>
                    <a:pt x="193" y="5100"/>
                  </a:cubicBezTo>
                  <a:cubicBezTo>
                    <a:pt x="259" y="5100"/>
                    <a:pt x="319" y="5083"/>
                    <a:pt x="329" y="5043"/>
                  </a:cubicBezTo>
                  <a:cubicBezTo>
                    <a:pt x="627" y="3388"/>
                    <a:pt x="841" y="1721"/>
                    <a:pt x="1198" y="78"/>
                  </a:cubicBezTo>
                  <a:cubicBezTo>
                    <a:pt x="1205" y="35"/>
                    <a:pt x="1097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690;p73">
              <a:extLst>
                <a:ext uri="{FF2B5EF4-FFF2-40B4-BE49-F238E27FC236}">
                  <a16:creationId xmlns:a16="http://schemas.microsoft.com/office/drawing/2014/main" id="{E4B87C01-C95B-4A07-BE39-E6936748B0B8}"/>
                </a:ext>
              </a:extLst>
            </p:cNvPr>
            <p:cNvSpPr/>
            <p:nvPr/>
          </p:nvSpPr>
          <p:spPr>
            <a:xfrm>
              <a:off x="3629066" y="3005818"/>
              <a:ext cx="550706" cy="509191"/>
            </a:xfrm>
            <a:custGeom>
              <a:avLst/>
              <a:gdLst/>
              <a:ahLst/>
              <a:cxnLst/>
              <a:rect l="l" t="t" r="r" b="b"/>
              <a:pathLst>
                <a:path w="26159" h="24187" extrusionOk="0">
                  <a:moveTo>
                    <a:pt x="9414" y="0"/>
                  </a:moveTo>
                  <a:cubicBezTo>
                    <a:pt x="8734" y="0"/>
                    <a:pt x="8066" y="98"/>
                    <a:pt x="7442" y="314"/>
                  </a:cubicBezTo>
                  <a:cubicBezTo>
                    <a:pt x="5549" y="969"/>
                    <a:pt x="4596" y="2731"/>
                    <a:pt x="3834" y="4374"/>
                  </a:cubicBezTo>
                  <a:cubicBezTo>
                    <a:pt x="2787" y="6577"/>
                    <a:pt x="2584" y="9101"/>
                    <a:pt x="1953" y="11458"/>
                  </a:cubicBezTo>
                  <a:cubicBezTo>
                    <a:pt x="1536" y="13006"/>
                    <a:pt x="1120" y="14578"/>
                    <a:pt x="715" y="16138"/>
                  </a:cubicBezTo>
                  <a:cubicBezTo>
                    <a:pt x="191" y="18185"/>
                    <a:pt x="12" y="19900"/>
                    <a:pt x="0" y="22031"/>
                  </a:cubicBezTo>
                  <a:cubicBezTo>
                    <a:pt x="0" y="22341"/>
                    <a:pt x="12" y="22662"/>
                    <a:pt x="179" y="22924"/>
                  </a:cubicBezTo>
                  <a:cubicBezTo>
                    <a:pt x="334" y="23138"/>
                    <a:pt x="548" y="23293"/>
                    <a:pt x="798" y="23376"/>
                  </a:cubicBezTo>
                  <a:cubicBezTo>
                    <a:pt x="905" y="23424"/>
                    <a:pt x="1013" y="23460"/>
                    <a:pt x="1120" y="23484"/>
                  </a:cubicBezTo>
                  <a:cubicBezTo>
                    <a:pt x="1679" y="23615"/>
                    <a:pt x="2251" y="23674"/>
                    <a:pt x="2834" y="23674"/>
                  </a:cubicBezTo>
                  <a:cubicBezTo>
                    <a:pt x="8359" y="23841"/>
                    <a:pt x="13907" y="24186"/>
                    <a:pt x="19431" y="24186"/>
                  </a:cubicBezTo>
                  <a:cubicBezTo>
                    <a:pt x="21491" y="24186"/>
                    <a:pt x="21456" y="21888"/>
                    <a:pt x="22206" y="20221"/>
                  </a:cubicBezTo>
                  <a:cubicBezTo>
                    <a:pt x="23182" y="18090"/>
                    <a:pt x="23992" y="15911"/>
                    <a:pt x="24646" y="13673"/>
                  </a:cubicBezTo>
                  <a:cubicBezTo>
                    <a:pt x="25027" y="12328"/>
                    <a:pt x="26087" y="10506"/>
                    <a:pt x="26123" y="9113"/>
                  </a:cubicBezTo>
                  <a:cubicBezTo>
                    <a:pt x="26159" y="6982"/>
                    <a:pt x="25349" y="5255"/>
                    <a:pt x="23337" y="4481"/>
                  </a:cubicBezTo>
                  <a:lnTo>
                    <a:pt x="22658" y="4231"/>
                  </a:lnTo>
                  <a:lnTo>
                    <a:pt x="11192" y="207"/>
                  </a:lnTo>
                  <a:cubicBezTo>
                    <a:pt x="10605" y="74"/>
                    <a:pt x="10005" y="0"/>
                    <a:pt x="9414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91;p73">
              <a:extLst>
                <a:ext uri="{FF2B5EF4-FFF2-40B4-BE49-F238E27FC236}">
                  <a16:creationId xmlns:a16="http://schemas.microsoft.com/office/drawing/2014/main" id="{50CF1D52-970E-407F-8389-F1DF09D8FF73}"/>
                </a:ext>
              </a:extLst>
            </p:cNvPr>
            <p:cNvSpPr/>
            <p:nvPr/>
          </p:nvSpPr>
          <p:spPr>
            <a:xfrm>
              <a:off x="3625803" y="3004281"/>
              <a:ext cx="558222" cy="511991"/>
            </a:xfrm>
            <a:custGeom>
              <a:avLst/>
              <a:gdLst/>
              <a:ahLst/>
              <a:cxnLst/>
              <a:rect l="l" t="t" r="r" b="b"/>
              <a:pathLst>
                <a:path w="26516" h="24320" extrusionOk="0">
                  <a:moveTo>
                    <a:pt x="9521" y="0"/>
                  </a:moveTo>
                  <a:cubicBezTo>
                    <a:pt x="8916" y="0"/>
                    <a:pt x="8312" y="75"/>
                    <a:pt x="7728" y="244"/>
                  </a:cubicBezTo>
                  <a:cubicBezTo>
                    <a:pt x="6728" y="554"/>
                    <a:pt x="5859" y="1161"/>
                    <a:pt x="5239" y="1994"/>
                  </a:cubicBezTo>
                  <a:cubicBezTo>
                    <a:pt x="4608" y="2780"/>
                    <a:pt x="4144" y="3697"/>
                    <a:pt x="3739" y="4614"/>
                  </a:cubicBezTo>
                  <a:cubicBezTo>
                    <a:pt x="3215" y="5793"/>
                    <a:pt x="2918" y="7043"/>
                    <a:pt x="2656" y="8293"/>
                  </a:cubicBezTo>
                  <a:cubicBezTo>
                    <a:pt x="2394" y="9543"/>
                    <a:pt x="2132" y="10829"/>
                    <a:pt x="1799" y="12079"/>
                  </a:cubicBezTo>
                  <a:cubicBezTo>
                    <a:pt x="1441" y="13448"/>
                    <a:pt x="1072" y="14817"/>
                    <a:pt x="715" y="16187"/>
                  </a:cubicBezTo>
                  <a:cubicBezTo>
                    <a:pt x="394" y="17425"/>
                    <a:pt x="179" y="18687"/>
                    <a:pt x="84" y="19961"/>
                  </a:cubicBezTo>
                  <a:cubicBezTo>
                    <a:pt x="36" y="20604"/>
                    <a:pt x="13" y="21247"/>
                    <a:pt x="1" y="21890"/>
                  </a:cubicBezTo>
                  <a:cubicBezTo>
                    <a:pt x="1" y="22449"/>
                    <a:pt x="1" y="22997"/>
                    <a:pt x="536" y="23319"/>
                  </a:cubicBezTo>
                  <a:cubicBezTo>
                    <a:pt x="1037" y="23628"/>
                    <a:pt x="1668" y="23723"/>
                    <a:pt x="2251" y="23771"/>
                  </a:cubicBezTo>
                  <a:cubicBezTo>
                    <a:pt x="2918" y="23819"/>
                    <a:pt x="3608" y="23830"/>
                    <a:pt x="4287" y="23854"/>
                  </a:cubicBezTo>
                  <a:cubicBezTo>
                    <a:pt x="5704" y="23902"/>
                    <a:pt x="7133" y="23961"/>
                    <a:pt x="8549" y="24021"/>
                  </a:cubicBezTo>
                  <a:cubicBezTo>
                    <a:pt x="11383" y="24140"/>
                    <a:pt x="14193" y="24247"/>
                    <a:pt x="17015" y="24295"/>
                  </a:cubicBezTo>
                  <a:cubicBezTo>
                    <a:pt x="17729" y="24307"/>
                    <a:pt x="18443" y="24319"/>
                    <a:pt x="19146" y="24319"/>
                  </a:cubicBezTo>
                  <a:cubicBezTo>
                    <a:pt x="19241" y="24319"/>
                    <a:pt x="19336" y="24320"/>
                    <a:pt x="19430" y="24320"/>
                  </a:cubicBezTo>
                  <a:cubicBezTo>
                    <a:pt x="19807" y="24320"/>
                    <a:pt x="20175" y="24304"/>
                    <a:pt x="20527" y="24152"/>
                  </a:cubicBezTo>
                  <a:cubicBezTo>
                    <a:pt x="21230" y="23854"/>
                    <a:pt x="21563" y="23128"/>
                    <a:pt x="21801" y="22449"/>
                  </a:cubicBezTo>
                  <a:cubicBezTo>
                    <a:pt x="21944" y="22045"/>
                    <a:pt x="22051" y="21628"/>
                    <a:pt x="22182" y="21223"/>
                  </a:cubicBezTo>
                  <a:cubicBezTo>
                    <a:pt x="22337" y="20759"/>
                    <a:pt x="22515" y="20306"/>
                    <a:pt x="22718" y="19854"/>
                  </a:cubicBezTo>
                  <a:cubicBezTo>
                    <a:pt x="23242" y="18675"/>
                    <a:pt x="23718" y="17473"/>
                    <a:pt x="24147" y="16270"/>
                  </a:cubicBezTo>
                  <a:cubicBezTo>
                    <a:pt x="24373" y="15651"/>
                    <a:pt x="24575" y="15032"/>
                    <a:pt x="24766" y="14401"/>
                  </a:cubicBezTo>
                  <a:cubicBezTo>
                    <a:pt x="24920" y="13865"/>
                    <a:pt x="25075" y="13341"/>
                    <a:pt x="25290" y="12817"/>
                  </a:cubicBezTo>
                  <a:cubicBezTo>
                    <a:pt x="25694" y="11793"/>
                    <a:pt x="26218" y="10769"/>
                    <a:pt x="26385" y="9662"/>
                  </a:cubicBezTo>
                  <a:cubicBezTo>
                    <a:pt x="26516" y="8721"/>
                    <a:pt x="26409" y="7757"/>
                    <a:pt x="26052" y="6876"/>
                  </a:cubicBezTo>
                  <a:cubicBezTo>
                    <a:pt x="25718" y="6055"/>
                    <a:pt x="25135" y="5364"/>
                    <a:pt x="24373" y="4900"/>
                  </a:cubicBezTo>
                  <a:cubicBezTo>
                    <a:pt x="23908" y="4638"/>
                    <a:pt x="23408" y="4423"/>
                    <a:pt x="22896" y="4257"/>
                  </a:cubicBezTo>
                  <a:cubicBezTo>
                    <a:pt x="22877" y="4248"/>
                    <a:pt x="22847" y="4245"/>
                    <a:pt x="22815" y="4245"/>
                  </a:cubicBezTo>
                  <a:cubicBezTo>
                    <a:pt x="22710" y="4245"/>
                    <a:pt x="22584" y="4285"/>
                    <a:pt x="22730" y="4340"/>
                  </a:cubicBezTo>
                  <a:cubicBezTo>
                    <a:pt x="23230" y="4507"/>
                    <a:pt x="23730" y="4721"/>
                    <a:pt x="24194" y="4983"/>
                  </a:cubicBezTo>
                  <a:cubicBezTo>
                    <a:pt x="24575" y="5233"/>
                    <a:pt x="24920" y="5543"/>
                    <a:pt x="25194" y="5900"/>
                  </a:cubicBezTo>
                  <a:cubicBezTo>
                    <a:pt x="25718" y="6626"/>
                    <a:pt x="26028" y="7483"/>
                    <a:pt x="26087" y="8376"/>
                  </a:cubicBezTo>
                  <a:cubicBezTo>
                    <a:pt x="26147" y="8852"/>
                    <a:pt x="26123" y="9329"/>
                    <a:pt x="26040" y="9793"/>
                  </a:cubicBezTo>
                  <a:cubicBezTo>
                    <a:pt x="25933" y="10317"/>
                    <a:pt x="25778" y="10829"/>
                    <a:pt x="25575" y="11317"/>
                  </a:cubicBezTo>
                  <a:cubicBezTo>
                    <a:pt x="25373" y="11817"/>
                    <a:pt x="25159" y="12305"/>
                    <a:pt x="24956" y="12805"/>
                  </a:cubicBezTo>
                  <a:cubicBezTo>
                    <a:pt x="24766" y="13293"/>
                    <a:pt x="24611" y="13829"/>
                    <a:pt x="24444" y="14365"/>
                  </a:cubicBezTo>
                  <a:cubicBezTo>
                    <a:pt x="24087" y="15532"/>
                    <a:pt x="23682" y="16687"/>
                    <a:pt x="23242" y="17830"/>
                  </a:cubicBezTo>
                  <a:cubicBezTo>
                    <a:pt x="23004" y="18413"/>
                    <a:pt x="22765" y="18997"/>
                    <a:pt x="22504" y="19568"/>
                  </a:cubicBezTo>
                  <a:cubicBezTo>
                    <a:pt x="22313" y="20032"/>
                    <a:pt x="22099" y="20473"/>
                    <a:pt x="21944" y="20949"/>
                  </a:cubicBezTo>
                  <a:cubicBezTo>
                    <a:pt x="21682" y="21711"/>
                    <a:pt x="21527" y="22521"/>
                    <a:pt x="21134" y="23223"/>
                  </a:cubicBezTo>
                  <a:cubicBezTo>
                    <a:pt x="20968" y="23533"/>
                    <a:pt x="20718" y="23795"/>
                    <a:pt x="20420" y="23973"/>
                  </a:cubicBezTo>
                  <a:cubicBezTo>
                    <a:pt x="20063" y="24172"/>
                    <a:pt x="19681" y="24188"/>
                    <a:pt x="19281" y="24188"/>
                  </a:cubicBezTo>
                  <a:cubicBezTo>
                    <a:pt x="19201" y="24188"/>
                    <a:pt x="19120" y="24188"/>
                    <a:pt x="19039" y="24188"/>
                  </a:cubicBezTo>
                  <a:cubicBezTo>
                    <a:pt x="16324" y="24176"/>
                    <a:pt x="13610" y="24092"/>
                    <a:pt x="10895" y="23985"/>
                  </a:cubicBezTo>
                  <a:cubicBezTo>
                    <a:pt x="8180" y="23878"/>
                    <a:pt x="5478" y="23759"/>
                    <a:pt x="2763" y="23664"/>
                  </a:cubicBezTo>
                  <a:cubicBezTo>
                    <a:pt x="2120" y="23652"/>
                    <a:pt x="1418" y="23616"/>
                    <a:pt x="846" y="23307"/>
                  </a:cubicBezTo>
                  <a:cubicBezTo>
                    <a:pt x="239" y="22973"/>
                    <a:pt x="310" y="22295"/>
                    <a:pt x="322" y="21699"/>
                  </a:cubicBezTo>
                  <a:cubicBezTo>
                    <a:pt x="334" y="20485"/>
                    <a:pt x="441" y="19270"/>
                    <a:pt x="632" y="18080"/>
                  </a:cubicBezTo>
                  <a:cubicBezTo>
                    <a:pt x="858" y="16782"/>
                    <a:pt x="1215" y="15532"/>
                    <a:pt x="1549" y="14270"/>
                  </a:cubicBezTo>
                  <a:cubicBezTo>
                    <a:pt x="1882" y="13008"/>
                    <a:pt x="2251" y="11734"/>
                    <a:pt x="2537" y="10436"/>
                  </a:cubicBezTo>
                  <a:cubicBezTo>
                    <a:pt x="2799" y="9245"/>
                    <a:pt x="3013" y="8031"/>
                    <a:pt x="3311" y="6840"/>
                  </a:cubicBezTo>
                  <a:cubicBezTo>
                    <a:pt x="3608" y="5721"/>
                    <a:pt x="4025" y="4638"/>
                    <a:pt x="4549" y="3626"/>
                  </a:cubicBezTo>
                  <a:cubicBezTo>
                    <a:pt x="5001" y="2768"/>
                    <a:pt x="5537" y="1923"/>
                    <a:pt x="6275" y="1280"/>
                  </a:cubicBezTo>
                  <a:cubicBezTo>
                    <a:pt x="7156" y="518"/>
                    <a:pt x="8276" y="161"/>
                    <a:pt x="9442" y="137"/>
                  </a:cubicBezTo>
                  <a:cubicBezTo>
                    <a:pt x="9494" y="136"/>
                    <a:pt x="9545" y="136"/>
                    <a:pt x="9596" y="136"/>
                  </a:cubicBezTo>
                  <a:cubicBezTo>
                    <a:pt x="10166" y="136"/>
                    <a:pt x="10743" y="197"/>
                    <a:pt x="11300" y="328"/>
                  </a:cubicBezTo>
                  <a:cubicBezTo>
                    <a:pt x="11319" y="334"/>
                    <a:pt x="11367" y="344"/>
                    <a:pt x="11413" y="344"/>
                  </a:cubicBezTo>
                  <a:cubicBezTo>
                    <a:pt x="11450" y="344"/>
                    <a:pt x="11486" y="337"/>
                    <a:pt x="11502" y="316"/>
                  </a:cubicBezTo>
                  <a:cubicBezTo>
                    <a:pt x="11526" y="256"/>
                    <a:pt x="11431" y="232"/>
                    <a:pt x="11395" y="220"/>
                  </a:cubicBezTo>
                  <a:cubicBezTo>
                    <a:pt x="10782" y="81"/>
                    <a:pt x="10151" y="0"/>
                    <a:pt x="9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92;p73">
              <a:extLst>
                <a:ext uri="{FF2B5EF4-FFF2-40B4-BE49-F238E27FC236}">
                  <a16:creationId xmlns:a16="http://schemas.microsoft.com/office/drawing/2014/main" id="{34A25D5A-E80C-45FF-BBEB-E72B22AC1620}"/>
                </a:ext>
              </a:extLst>
            </p:cNvPr>
            <p:cNvSpPr/>
            <p:nvPr/>
          </p:nvSpPr>
          <p:spPr>
            <a:xfrm>
              <a:off x="3603993" y="3000892"/>
              <a:ext cx="563001" cy="588558"/>
            </a:xfrm>
            <a:custGeom>
              <a:avLst/>
              <a:gdLst/>
              <a:ahLst/>
              <a:cxnLst/>
              <a:rect l="l" t="t" r="r" b="b"/>
              <a:pathLst>
                <a:path w="26743" h="27957" extrusionOk="0">
                  <a:moveTo>
                    <a:pt x="10347" y="0"/>
                  </a:moveTo>
                  <a:cubicBezTo>
                    <a:pt x="10370" y="3"/>
                    <a:pt x="10392" y="6"/>
                    <a:pt x="10414" y="9"/>
                  </a:cubicBezTo>
                  <a:lnTo>
                    <a:pt x="10414" y="9"/>
                  </a:lnTo>
                  <a:cubicBezTo>
                    <a:pt x="10392" y="5"/>
                    <a:pt x="10370" y="2"/>
                    <a:pt x="10347" y="0"/>
                  </a:cubicBezTo>
                  <a:close/>
                  <a:moveTo>
                    <a:pt x="10414" y="9"/>
                  </a:moveTo>
                  <a:cubicBezTo>
                    <a:pt x="11341" y="165"/>
                    <a:pt x="11946" y="2103"/>
                    <a:pt x="12062" y="2917"/>
                  </a:cubicBezTo>
                  <a:cubicBezTo>
                    <a:pt x="12288" y="4763"/>
                    <a:pt x="12276" y="6632"/>
                    <a:pt x="12014" y="8466"/>
                  </a:cubicBezTo>
                  <a:cubicBezTo>
                    <a:pt x="11538" y="11764"/>
                    <a:pt x="9288" y="16074"/>
                    <a:pt x="5454" y="16205"/>
                  </a:cubicBezTo>
                  <a:cubicBezTo>
                    <a:pt x="5431" y="16206"/>
                    <a:pt x="5408" y="16206"/>
                    <a:pt x="5385" y="16206"/>
                  </a:cubicBezTo>
                  <a:cubicBezTo>
                    <a:pt x="4071" y="16206"/>
                    <a:pt x="2346" y="14882"/>
                    <a:pt x="2334" y="13466"/>
                  </a:cubicBezTo>
                  <a:cubicBezTo>
                    <a:pt x="977" y="18098"/>
                    <a:pt x="1" y="23134"/>
                    <a:pt x="620" y="27956"/>
                  </a:cubicBezTo>
                  <a:cubicBezTo>
                    <a:pt x="2501" y="26539"/>
                    <a:pt x="4882" y="26170"/>
                    <a:pt x="7133" y="25742"/>
                  </a:cubicBezTo>
                  <a:cubicBezTo>
                    <a:pt x="10466" y="25099"/>
                    <a:pt x="14145" y="25063"/>
                    <a:pt x="17539" y="25051"/>
                  </a:cubicBezTo>
                  <a:cubicBezTo>
                    <a:pt x="17590" y="25051"/>
                    <a:pt x="17641" y="25051"/>
                    <a:pt x="17692" y="25051"/>
                  </a:cubicBezTo>
                  <a:cubicBezTo>
                    <a:pt x="20571" y="25051"/>
                    <a:pt x="24134" y="25384"/>
                    <a:pt x="26742" y="26706"/>
                  </a:cubicBezTo>
                  <a:cubicBezTo>
                    <a:pt x="26099" y="25527"/>
                    <a:pt x="24861" y="24420"/>
                    <a:pt x="24575" y="23075"/>
                  </a:cubicBezTo>
                  <a:cubicBezTo>
                    <a:pt x="24706" y="23051"/>
                    <a:pt x="24849" y="22884"/>
                    <a:pt x="24944" y="22860"/>
                  </a:cubicBezTo>
                  <a:cubicBezTo>
                    <a:pt x="24409" y="22170"/>
                    <a:pt x="24480" y="22456"/>
                    <a:pt x="24563" y="21694"/>
                  </a:cubicBezTo>
                  <a:cubicBezTo>
                    <a:pt x="24647" y="20884"/>
                    <a:pt x="24718" y="20074"/>
                    <a:pt x="24861" y="19229"/>
                  </a:cubicBezTo>
                  <a:cubicBezTo>
                    <a:pt x="25218" y="17003"/>
                    <a:pt x="25254" y="14764"/>
                    <a:pt x="25409" y="12526"/>
                  </a:cubicBezTo>
                  <a:cubicBezTo>
                    <a:pt x="25564" y="10323"/>
                    <a:pt x="25766" y="7990"/>
                    <a:pt x="25135" y="5858"/>
                  </a:cubicBezTo>
                  <a:cubicBezTo>
                    <a:pt x="24933" y="5180"/>
                    <a:pt x="24909" y="4942"/>
                    <a:pt x="24385" y="4632"/>
                  </a:cubicBezTo>
                  <a:cubicBezTo>
                    <a:pt x="23944" y="4370"/>
                    <a:pt x="23218" y="4108"/>
                    <a:pt x="22718" y="3894"/>
                  </a:cubicBezTo>
                  <a:lnTo>
                    <a:pt x="22718" y="3894"/>
                  </a:lnTo>
                  <a:cubicBezTo>
                    <a:pt x="23123" y="4942"/>
                    <a:pt x="23004" y="5668"/>
                    <a:pt x="22897" y="6346"/>
                  </a:cubicBezTo>
                  <a:cubicBezTo>
                    <a:pt x="22742" y="7263"/>
                    <a:pt x="21849" y="8549"/>
                    <a:pt x="20956" y="8918"/>
                  </a:cubicBezTo>
                  <a:cubicBezTo>
                    <a:pt x="20638" y="9046"/>
                    <a:pt x="20289" y="9103"/>
                    <a:pt x="19928" y="9103"/>
                  </a:cubicBezTo>
                  <a:cubicBezTo>
                    <a:pt x="18843" y="9103"/>
                    <a:pt x="17643" y="8585"/>
                    <a:pt x="16812" y="7906"/>
                  </a:cubicBezTo>
                  <a:cubicBezTo>
                    <a:pt x="15503" y="6835"/>
                    <a:pt x="14979" y="4870"/>
                    <a:pt x="14396" y="3370"/>
                  </a:cubicBezTo>
                  <a:cubicBezTo>
                    <a:pt x="14134" y="2679"/>
                    <a:pt x="13919" y="1977"/>
                    <a:pt x="13634" y="1286"/>
                  </a:cubicBezTo>
                  <a:cubicBezTo>
                    <a:pt x="13303" y="471"/>
                    <a:pt x="13206" y="348"/>
                    <a:pt x="1041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93;p73">
              <a:extLst>
                <a:ext uri="{FF2B5EF4-FFF2-40B4-BE49-F238E27FC236}">
                  <a16:creationId xmlns:a16="http://schemas.microsoft.com/office/drawing/2014/main" id="{E2DB7EBC-5FED-43F4-8D6F-012DBE6A820D}"/>
                </a:ext>
              </a:extLst>
            </p:cNvPr>
            <p:cNvSpPr/>
            <p:nvPr/>
          </p:nvSpPr>
          <p:spPr>
            <a:xfrm>
              <a:off x="3609508" y="2999628"/>
              <a:ext cx="561338" cy="591400"/>
            </a:xfrm>
            <a:custGeom>
              <a:avLst/>
              <a:gdLst/>
              <a:ahLst/>
              <a:cxnLst/>
              <a:rect l="l" t="t" r="r" b="b"/>
              <a:pathLst>
                <a:path w="26664" h="28092" extrusionOk="0">
                  <a:moveTo>
                    <a:pt x="10653" y="195"/>
                  </a:moveTo>
                  <a:lnTo>
                    <a:pt x="10653" y="195"/>
                  </a:lnTo>
                  <a:cubicBezTo>
                    <a:pt x="11164" y="261"/>
                    <a:pt x="11670" y="349"/>
                    <a:pt x="12169" y="465"/>
                  </a:cubicBezTo>
                  <a:cubicBezTo>
                    <a:pt x="12467" y="537"/>
                    <a:pt x="12776" y="632"/>
                    <a:pt x="12967" y="894"/>
                  </a:cubicBezTo>
                  <a:cubicBezTo>
                    <a:pt x="13050" y="1001"/>
                    <a:pt x="13110" y="1108"/>
                    <a:pt x="13157" y="1239"/>
                  </a:cubicBezTo>
                  <a:cubicBezTo>
                    <a:pt x="13300" y="1584"/>
                    <a:pt x="13431" y="1954"/>
                    <a:pt x="13562" y="2311"/>
                  </a:cubicBezTo>
                  <a:cubicBezTo>
                    <a:pt x="13860" y="3156"/>
                    <a:pt x="14157" y="3978"/>
                    <a:pt x="14479" y="4811"/>
                  </a:cubicBezTo>
                  <a:cubicBezTo>
                    <a:pt x="14729" y="5561"/>
                    <a:pt x="15062" y="6276"/>
                    <a:pt x="15479" y="6954"/>
                  </a:cubicBezTo>
                  <a:cubicBezTo>
                    <a:pt x="15896" y="7609"/>
                    <a:pt x="16467" y="8145"/>
                    <a:pt x="17146" y="8526"/>
                  </a:cubicBezTo>
                  <a:cubicBezTo>
                    <a:pt x="17868" y="8941"/>
                    <a:pt x="18769" y="9252"/>
                    <a:pt x="19635" y="9252"/>
                  </a:cubicBezTo>
                  <a:cubicBezTo>
                    <a:pt x="20284" y="9252"/>
                    <a:pt x="20912" y="9078"/>
                    <a:pt x="21432" y="8645"/>
                  </a:cubicBezTo>
                  <a:cubicBezTo>
                    <a:pt x="22731" y="7551"/>
                    <a:pt x="23190" y="5749"/>
                    <a:pt x="22696" y="4167"/>
                  </a:cubicBezTo>
                  <a:lnTo>
                    <a:pt x="22696" y="4167"/>
                  </a:lnTo>
                  <a:cubicBezTo>
                    <a:pt x="23133" y="4342"/>
                    <a:pt x="23584" y="4511"/>
                    <a:pt x="23992" y="4752"/>
                  </a:cubicBezTo>
                  <a:cubicBezTo>
                    <a:pt x="24182" y="4859"/>
                    <a:pt x="24349" y="5013"/>
                    <a:pt x="24456" y="5216"/>
                  </a:cubicBezTo>
                  <a:cubicBezTo>
                    <a:pt x="24563" y="5442"/>
                    <a:pt x="24647" y="5692"/>
                    <a:pt x="24706" y="5942"/>
                  </a:cubicBezTo>
                  <a:cubicBezTo>
                    <a:pt x="25123" y="7347"/>
                    <a:pt x="25183" y="8823"/>
                    <a:pt x="25123" y="10276"/>
                  </a:cubicBezTo>
                  <a:cubicBezTo>
                    <a:pt x="25075" y="11764"/>
                    <a:pt x="24944" y="13264"/>
                    <a:pt x="24849" y="14765"/>
                  </a:cubicBezTo>
                  <a:cubicBezTo>
                    <a:pt x="24766" y="16324"/>
                    <a:pt x="24647" y="17884"/>
                    <a:pt x="24409" y="19444"/>
                  </a:cubicBezTo>
                  <a:cubicBezTo>
                    <a:pt x="24278" y="20277"/>
                    <a:pt x="24206" y="21111"/>
                    <a:pt x="24111" y="21944"/>
                  </a:cubicBezTo>
                  <a:cubicBezTo>
                    <a:pt x="24087" y="22099"/>
                    <a:pt x="24040" y="22277"/>
                    <a:pt x="24111" y="22432"/>
                  </a:cubicBezTo>
                  <a:cubicBezTo>
                    <a:pt x="24223" y="22612"/>
                    <a:pt x="24346" y="22781"/>
                    <a:pt x="24489" y="22929"/>
                  </a:cubicBezTo>
                  <a:lnTo>
                    <a:pt x="24489" y="22929"/>
                  </a:lnTo>
                  <a:cubicBezTo>
                    <a:pt x="24400" y="22985"/>
                    <a:pt x="24325" y="23070"/>
                    <a:pt x="24218" y="23099"/>
                  </a:cubicBezTo>
                  <a:cubicBezTo>
                    <a:pt x="24194" y="23099"/>
                    <a:pt x="24135" y="23135"/>
                    <a:pt x="24147" y="23170"/>
                  </a:cubicBezTo>
                  <a:cubicBezTo>
                    <a:pt x="24431" y="24470"/>
                    <a:pt x="25445" y="25409"/>
                    <a:pt x="26135" y="26501"/>
                  </a:cubicBezTo>
                  <a:lnTo>
                    <a:pt x="26135" y="26501"/>
                  </a:lnTo>
                  <a:cubicBezTo>
                    <a:pt x="24775" y="25901"/>
                    <a:pt x="23311" y="25563"/>
                    <a:pt x="21837" y="25349"/>
                  </a:cubicBezTo>
                  <a:cubicBezTo>
                    <a:pt x="20397" y="25154"/>
                    <a:pt x="18940" y="25056"/>
                    <a:pt x="17488" y="25056"/>
                  </a:cubicBezTo>
                  <a:cubicBezTo>
                    <a:pt x="17259" y="25056"/>
                    <a:pt x="17029" y="25059"/>
                    <a:pt x="16801" y="25064"/>
                  </a:cubicBezTo>
                  <a:cubicBezTo>
                    <a:pt x="14872" y="25064"/>
                    <a:pt x="12943" y="25099"/>
                    <a:pt x="11026" y="25230"/>
                  </a:cubicBezTo>
                  <a:cubicBezTo>
                    <a:pt x="9169" y="25373"/>
                    <a:pt x="7335" y="25623"/>
                    <a:pt x="5513" y="25992"/>
                  </a:cubicBezTo>
                  <a:cubicBezTo>
                    <a:pt x="3764" y="26340"/>
                    <a:pt x="1983" y="26793"/>
                    <a:pt x="488" y="27820"/>
                  </a:cubicBezTo>
                  <a:lnTo>
                    <a:pt x="488" y="27820"/>
                  </a:lnTo>
                  <a:cubicBezTo>
                    <a:pt x="42" y="24073"/>
                    <a:pt x="528" y="20273"/>
                    <a:pt x="1406" y="16622"/>
                  </a:cubicBezTo>
                  <a:cubicBezTo>
                    <a:pt x="1602" y="15801"/>
                    <a:pt x="1812" y="14994"/>
                    <a:pt x="2038" y="14191"/>
                  </a:cubicBezTo>
                  <a:lnTo>
                    <a:pt x="2038" y="14191"/>
                  </a:lnTo>
                  <a:cubicBezTo>
                    <a:pt x="2237" y="14762"/>
                    <a:pt x="2661" y="15253"/>
                    <a:pt x="3144" y="15622"/>
                  </a:cubicBezTo>
                  <a:cubicBezTo>
                    <a:pt x="3725" y="16089"/>
                    <a:pt x="4447" y="16338"/>
                    <a:pt x="5196" y="16338"/>
                  </a:cubicBezTo>
                  <a:cubicBezTo>
                    <a:pt x="5231" y="16338"/>
                    <a:pt x="5265" y="16337"/>
                    <a:pt x="5299" y="16336"/>
                  </a:cubicBezTo>
                  <a:cubicBezTo>
                    <a:pt x="6895" y="16241"/>
                    <a:pt x="8311" y="15419"/>
                    <a:pt x="9359" y="14253"/>
                  </a:cubicBezTo>
                  <a:cubicBezTo>
                    <a:pt x="11788" y="11526"/>
                    <a:pt x="12288" y="7704"/>
                    <a:pt x="12074" y="4192"/>
                  </a:cubicBezTo>
                  <a:cubicBezTo>
                    <a:pt x="12014" y="3287"/>
                    <a:pt x="11895" y="2406"/>
                    <a:pt x="11562" y="1561"/>
                  </a:cubicBezTo>
                  <a:cubicBezTo>
                    <a:pt x="11374" y="1095"/>
                    <a:pt x="11098" y="494"/>
                    <a:pt x="10653" y="195"/>
                  </a:cubicBezTo>
                  <a:close/>
                  <a:moveTo>
                    <a:pt x="10133" y="1"/>
                  </a:moveTo>
                  <a:cubicBezTo>
                    <a:pt x="10085" y="1"/>
                    <a:pt x="9954" y="1"/>
                    <a:pt x="9919" y="49"/>
                  </a:cubicBezTo>
                  <a:cubicBezTo>
                    <a:pt x="9895" y="84"/>
                    <a:pt x="9919" y="120"/>
                    <a:pt x="9990" y="120"/>
                  </a:cubicBezTo>
                  <a:cubicBezTo>
                    <a:pt x="10009" y="122"/>
                    <a:pt x="10029" y="124"/>
                    <a:pt x="10048" y="126"/>
                  </a:cubicBezTo>
                  <a:lnTo>
                    <a:pt x="10048" y="126"/>
                  </a:lnTo>
                  <a:cubicBezTo>
                    <a:pt x="10663" y="221"/>
                    <a:pt x="11031" y="1049"/>
                    <a:pt x="11228" y="1537"/>
                  </a:cubicBezTo>
                  <a:cubicBezTo>
                    <a:pt x="11478" y="2168"/>
                    <a:pt x="11633" y="2847"/>
                    <a:pt x="11693" y="3525"/>
                  </a:cubicBezTo>
                  <a:cubicBezTo>
                    <a:pt x="11800" y="4561"/>
                    <a:pt x="11824" y="5597"/>
                    <a:pt x="11776" y="6633"/>
                  </a:cubicBezTo>
                  <a:cubicBezTo>
                    <a:pt x="11740" y="7526"/>
                    <a:pt x="11645" y="8407"/>
                    <a:pt x="11467" y="9288"/>
                  </a:cubicBezTo>
                  <a:cubicBezTo>
                    <a:pt x="11145" y="10776"/>
                    <a:pt x="10538" y="12205"/>
                    <a:pt x="9669" y="13455"/>
                  </a:cubicBezTo>
                  <a:cubicBezTo>
                    <a:pt x="8811" y="14669"/>
                    <a:pt x="7633" y="15717"/>
                    <a:pt x="6156" y="16074"/>
                  </a:cubicBezTo>
                  <a:cubicBezTo>
                    <a:pt x="5867" y="16159"/>
                    <a:pt x="5566" y="16202"/>
                    <a:pt x="5261" y="16202"/>
                  </a:cubicBezTo>
                  <a:cubicBezTo>
                    <a:pt x="5139" y="16202"/>
                    <a:pt x="5017" y="16195"/>
                    <a:pt x="4894" y="16181"/>
                  </a:cubicBezTo>
                  <a:cubicBezTo>
                    <a:pt x="4454" y="16110"/>
                    <a:pt x="4025" y="15943"/>
                    <a:pt x="3656" y="15693"/>
                  </a:cubicBezTo>
                  <a:cubicBezTo>
                    <a:pt x="2906" y="15205"/>
                    <a:pt x="2263" y="14431"/>
                    <a:pt x="2239" y="13514"/>
                  </a:cubicBezTo>
                  <a:cubicBezTo>
                    <a:pt x="2239" y="13473"/>
                    <a:pt x="2184" y="13457"/>
                    <a:pt x="2120" y="13457"/>
                  </a:cubicBezTo>
                  <a:cubicBezTo>
                    <a:pt x="2036" y="13457"/>
                    <a:pt x="1936" y="13486"/>
                    <a:pt x="1930" y="13526"/>
                  </a:cubicBezTo>
                  <a:cubicBezTo>
                    <a:pt x="1927" y="13534"/>
                    <a:pt x="1925" y="13542"/>
                    <a:pt x="1923" y="13550"/>
                  </a:cubicBezTo>
                  <a:lnTo>
                    <a:pt x="1923" y="13550"/>
                  </a:lnTo>
                  <a:lnTo>
                    <a:pt x="1918" y="13550"/>
                  </a:lnTo>
                  <a:cubicBezTo>
                    <a:pt x="1918" y="13555"/>
                    <a:pt x="1918" y="13560"/>
                    <a:pt x="1918" y="13565"/>
                  </a:cubicBezTo>
                  <a:lnTo>
                    <a:pt x="1918" y="13565"/>
                  </a:lnTo>
                  <a:cubicBezTo>
                    <a:pt x="852" y="17208"/>
                    <a:pt x="36" y="20969"/>
                    <a:pt x="13" y="24778"/>
                  </a:cubicBezTo>
                  <a:cubicBezTo>
                    <a:pt x="1" y="25873"/>
                    <a:pt x="72" y="26957"/>
                    <a:pt x="203" y="28040"/>
                  </a:cubicBezTo>
                  <a:cubicBezTo>
                    <a:pt x="208" y="28078"/>
                    <a:pt x="251" y="28092"/>
                    <a:pt x="303" y="28092"/>
                  </a:cubicBezTo>
                  <a:cubicBezTo>
                    <a:pt x="381" y="28092"/>
                    <a:pt x="479" y="28062"/>
                    <a:pt x="501" y="28040"/>
                  </a:cubicBezTo>
                  <a:cubicBezTo>
                    <a:pt x="1870" y="27016"/>
                    <a:pt x="3525" y="26540"/>
                    <a:pt x="5168" y="26195"/>
                  </a:cubicBezTo>
                  <a:cubicBezTo>
                    <a:pt x="6918" y="25826"/>
                    <a:pt x="8680" y="25552"/>
                    <a:pt x="10454" y="25397"/>
                  </a:cubicBezTo>
                  <a:cubicBezTo>
                    <a:pt x="12336" y="25242"/>
                    <a:pt x="14229" y="25206"/>
                    <a:pt x="16110" y="25183"/>
                  </a:cubicBezTo>
                  <a:cubicBezTo>
                    <a:pt x="16386" y="25177"/>
                    <a:pt x="16663" y="25174"/>
                    <a:pt x="16940" y="25174"/>
                  </a:cubicBezTo>
                  <a:cubicBezTo>
                    <a:pt x="18309" y="25174"/>
                    <a:pt x="19682" y="25246"/>
                    <a:pt x="21039" y="25385"/>
                  </a:cubicBezTo>
                  <a:cubicBezTo>
                    <a:pt x="22861" y="25599"/>
                    <a:pt x="24694" y="25992"/>
                    <a:pt x="26337" y="26814"/>
                  </a:cubicBezTo>
                  <a:cubicBezTo>
                    <a:pt x="26356" y="26821"/>
                    <a:pt x="26399" y="26827"/>
                    <a:pt x="26445" y="26827"/>
                  </a:cubicBezTo>
                  <a:cubicBezTo>
                    <a:pt x="26545" y="26827"/>
                    <a:pt x="26664" y="26803"/>
                    <a:pt x="26623" y="26730"/>
                  </a:cubicBezTo>
                  <a:cubicBezTo>
                    <a:pt x="25950" y="25525"/>
                    <a:pt x="24795" y="24543"/>
                    <a:pt x="24475" y="23154"/>
                  </a:cubicBezTo>
                  <a:lnTo>
                    <a:pt x="24475" y="23154"/>
                  </a:lnTo>
                  <a:cubicBezTo>
                    <a:pt x="24582" y="23091"/>
                    <a:pt x="24674" y="23004"/>
                    <a:pt x="24790" y="22956"/>
                  </a:cubicBezTo>
                  <a:cubicBezTo>
                    <a:pt x="24813" y="22944"/>
                    <a:pt x="24849" y="22920"/>
                    <a:pt x="24825" y="22885"/>
                  </a:cubicBezTo>
                  <a:cubicBezTo>
                    <a:pt x="24682" y="22742"/>
                    <a:pt x="24551" y="22575"/>
                    <a:pt x="24432" y="22397"/>
                  </a:cubicBezTo>
                  <a:cubicBezTo>
                    <a:pt x="24397" y="22266"/>
                    <a:pt x="24397" y="22135"/>
                    <a:pt x="24421" y="22004"/>
                  </a:cubicBezTo>
                  <a:cubicBezTo>
                    <a:pt x="24516" y="21254"/>
                    <a:pt x="24575" y="20527"/>
                    <a:pt x="24671" y="19789"/>
                  </a:cubicBezTo>
                  <a:cubicBezTo>
                    <a:pt x="24778" y="19003"/>
                    <a:pt x="24909" y="18229"/>
                    <a:pt x="24968" y="17455"/>
                  </a:cubicBezTo>
                  <a:cubicBezTo>
                    <a:pt x="25040" y="16670"/>
                    <a:pt x="25099" y="15896"/>
                    <a:pt x="25147" y="15110"/>
                  </a:cubicBezTo>
                  <a:cubicBezTo>
                    <a:pt x="25230" y="13586"/>
                    <a:pt x="25361" y="12062"/>
                    <a:pt x="25433" y="10526"/>
                  </a:cubicBezTo>
                  <a:cubicBezTo>
                    <a:pt x="25492" y="9073"/>
                    <a:pt x="25468" y="7597"/>
                    <a:pt x="25099" y="6180"/>
                  </a:cubicBezTo>
                  <a:cubicBezTo>
                    <a:pt x="24968" y="5680"/>
                    <a:pt x="24861" y="5085"/>
                    <a:pt x="24421" y="4763"/>
                  </a:cubicBezTo>
                  <a:cubicBezTo>
                    <a:pt x="23885" y="4371"/>
                    <a:pt x="23194" y="4168"/>
                    <a:pt x="22587" y="3918"/>
                  </a:cubicBezTo>
                  <a:cubicBezTo>
                    <a:pt x="22570" y="3910"/>
                    <a:pt x="22525" y="3904"/>
                    <a:pt x="22474" y="3904"/>
                  </a:cubicBezTo>
                  <a:cubicBezTo>
                    <a:pt x="22379" y="3904"/>
                    <a:pt x="22266" y="3923"/>
                    <a:pt x="22289" y="3978"/>
                  </a:cubicBezTo>
                  <a:cubicBezTo>
                    <a:pt x="22551" y="4704"/>
                    <a:pt x="22623" y="5478"/>
                    <a:pt x="22492" y="6240"/>
                  </a:cubicBezTo>
                  <a:cubicBezTo>
                    <a:pt x="22361" y="6990"/>
                    <a:pt x="22015" y="7680"/>
                    <a:pt x="21503" y="8240"/>
                  </a:cubicBezTo>
                  <a:cubicBezTo>
                    <a:pt x="21265" y="8526"/>
                    <a:pt x="20980" y="8752"/>
                    <a:pt x="20646" y="8919"/>
                  </a:cubicBezTo>
                  <a:cubicBezTo>
                    <a:pt x="20340" y="9052"/>
                    <a:pt x="20007" y="9114"/>
                    <a:pt x="19677" y="9114"/>
                  </a:cubicBezTo>
                  <a:cubicBezTo>
                    <a:pt x="19623" y="9114"/>
                    <a:pt x="19569" y="9113"/>
                    <a:pt x="19515" y="9109"/>
                  </a:cubicBezTo>
                  <a:cubicBezTo>
                    <a:pt x="18682" y="9038"/>
                    <a:pt x="17884" y="8764"/>
                    <a:pt x="17182" y="8300"/>
                  </a:cubicBezTo>
                  <a:cubicBezTo>
                    <a:pt x="15824" y="7442"/>
                    <a:pt x="15205" y="5954"/>
                    <a:pt x="14669" y="4490"/>
                  </a:cubicBezTo>
                  <a:cubicBezTo>
                    <a:pt x="14372" y="3680"/>
                    <a:pt x="14074" y="2870"/>
                    <a:pt x="13788" y="2061"/>
                  </a:cubicBezTo>
                  <a:cubicBezTo>
                    <a:pt x="13633" y="1656"/>
                    <a:pt x="13514" y="1168"/>
                    <a:pt x="13252" y="822"/>
                  </a:cubicBezTo>
                  <a:cubicBezTo>
                    <a:pt x="13050" y="549"/>
                    <a:pt x="12717" y="430"/>
                    <a:pt x="12407" y="346"/>
                  </a:cubicBezTo>
                  <a:cubicBezTo>
                    <a:pt x="11657" y="180"/>
                    <a:pt x="10907" y="60"/>
                    <a:pt x="10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94;p73">
              <a:extLst>
                <a:ext uri="{FF2B5EF4-FFF2-40B4-BE49-F238E27FC236}">
                  <a16:creationId xmlns:a16="http://schemas.microsoft.com/office/drawing/2014/main" id="{8622D516-C3BA-49F2-B98D-A0FAA1BFE773}"/>
                </a:ext>
              </a:extLst>
            </p:cNvPr>
            <p:cNvSpPr/>
            <p:nvPr/>
          </p:nvSpPr>
          <p:spPr>
            <a:xfrm>
              <a:off x="3727317" y="3471881"/>
              <a:ext cx="345173" cy="24842"/>
            </a:xfrm>
            <a:custGeom>
              <a:avLst/>
              <a:gdLst/>
              <a:ahLst/>
              <a:cxnLst/>
              <a:rect l="l" t="t" r="r" b="b"/>
              <a:pathLst>
                <a:path w="16396" h="1180" extrusionOk="0">
                  <a:moveTo>
                    <a:pt x="215" y="0"/>
                  </a:moveTo>
                  <a:cubicBezTo>
                    <a:pt x="1" y="0"/>
                    <a:pt x="156" y="131"/>
                    <a:pt x="286" y="131"/>
                  </a:cubicBezTo>
                  <a:lnTo>
                    <a:pt x="298" y="131"/>
                  </a:lnTo>
                  <a:cubicBezTo>
                    <a:pt x="2739" y="131"/>
                    <a:pt x="5180" y="262"/>
                    <a:pt x="7621" y="429"/>
                  </a:cubicBezTo>
                  <a:cubicBezTo>
                    <a:pt x="9883" y="584"/>
                    <a:pt x="12145" y="750"/>
                    <a:pt x="14407" y="977"/>
                  </a:cubicBezTo>
                  <a:cubicBezTo>
                    <a:pt x="14788" y="1012"/>
                    <a:pt x="15169" y="1048"/>
                    <a:pt x="15550" y="1096"/>
                  </a:cubicBezTo>
                  <a:lnTo>
                    <a:pt x="15943" y="1143"/>
                  </a:lnTo>
                  <a:lnTo>
                    <a:pt x="16098" y="1167"/>
                  </a:lnTo>
                  <a:lnTo>
                    <a:pt x="16169" y="1167"/>
                  </a:lnTo>
                  <a:cubicBezTo>
                    <a:pt x="16198" y="1167"/>
                    <a:pt x="16257" y="1180"/>
                    <a:pt x="16304" y="1180"/>
                  </a:cubicBezTo>
                  <a:cubicBezTo>
                    <a:pt x="16336" y="1180"/>
                    <a:pt x="16362" y="1174"/>
                    <a:pt x="16372" y="1155"/>
                  </a:cubicBezTo>
                  <a:cubicBezTo>
                    <a:pt x="16396" y="1096"/>
                    <a:pt x="16312" y="1072"/>
                    <a:pt x="16265" y="1060"/>
                  </a:cubicBezTo>
                  <a:cubicBezTo>
                    <a:pt x="15765" y="965"/>
                    <a:pt x="15253" y="929"/>
                    <a:pt x="14741" y="869"/>
                  </a:cubicBezTo>
                  <a:cubicBezTo>
                    <a:pt x="13776" y="774"/>
                    <a:pt x="12800" y="691"/>
                    <a:pt x="11824" y="607"/>
                  </a:cubicBezTo>
                  <a:cubicBezTo>
                    <a:pt x="9276" y="393"/>
                    <a:pt x="6716" y="215"/>
                    <a:pt x="4156" y="107"/>
                  </a:cubicBezTo>
                  <a:cubicBezTo>
                    <a:pt x="2846" y="36"/>
                    <a:pt x="15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95;p73">
              <a:extLst>
                <a:ext uri="{FF2B5EF4-FFF2-40B4-BE49-F238E27FC236}">
                  <a16:creationId xmlns:a16="http://schemas.microsoft.com/office/drawing/2014/main" id="{C3D1AD1F-246B-4340-BA81-8E0B053BF5DF}"/>
                </a:ext>
              </a:extLst>
            </p:cNvPr>
            <p:cNvSpPr/>
            <p:nvPr/>
          </p:nvSpPr>
          <p:spPr>
            <a:xfrm>
              <a:off x="3803020" y="3432281"/>
              <a:ext cx="249427" cy="23642"/>
            </a:xfrm>
            <a:custGeom>
              <a:avLst/>
              <a:gdLst/>
              <a:ahLst/>
              <a:cxnLst/>
              <a:rect l="l" t="t" r="r" b="b"/>
              <a:pathLst>
                <a:path w="11848" h="1123" extrusionOk="0">
                  <a:moveTo>
                    <a:pt x="167" y="0"/>
                  </a:moveTo>
                  <a:cubicBezTo>
                    <a:pt x="131" y="0"/>
                    <a:pt x="0" y="0"/>
                    <a:pt x="0" y="48"/>
                  </a:cubicBezTo>
                  <a:cubicBezTo>
                    <a:pt x="0" y="107"/>
                    <a:pt x="119" y="131"/>
                    <a:pt x="155" y="131"/>
                  </a:cubicBezTo>
                  <a:cubicBezTo>
                    <a:pt x="3179" y="357"/>
                    <a:pt x="6192" y="595"/>
                    <a:pt x="9216" y="893"/>
                  </a:cubicBezTo>
                  <a:cubicBezTo>
                    <a:pt x="9609" y="929"/>
                    <a:pt x="10002" y="953"/>
                    <a:pt x="10406" y="964"/>
                  </a:cubicBezTo>
                  <a:cubicBezTo>
                    <a:pt x="10799" y="964"/>
                    <a:pt x="11204" y="1012"/>
                    <a:pt x="11597" y="1095"/>
                  </a:cubicBezTo>
                  <a:cubicBezTo>
                    <a:pt x="11625" y="1109"/>
                    <a:pt x="11680" y="1123"/>
                    <a:pt x="11729" y="1123"/>
                  </a:cubicBezTo>
                  <a:cubicBezTo>
                    <a:pt x="11764" y="1123"/>
                    <a:pt x="11796" y="1116"/>
                    <a:pt x="11811" y="1095"/>
                  </a:cubicBezTo>
                  <a:cubicBezTo>
                    <a:pt x="11847" y="1060"/>
                    <a:pt x="11823" y="1024"/>
                    <a:pt x="11764" y="1012"/>
                  </a:cubicBezTo>
                  <a:cubicBezTo>
                    <a:pt x="11109" y="834"/>
                    <a:pt x="10442" y="857"/>
                    <a:pt x="9775" y="822"/>
                  </a:cubicBezTo>
                  <a:cubicBezTo>
                    <a:pt x="9013" y="762"/>
                    <a:pt x="8251" y="667"/>
                    <a:pt x="7478" y="607"/>
                  </a:cubicBezTo>
                  <a:cubicBezTo>
                    <a:pt x="5918" y="464"/>
                    <a:pt x="4358" y="333"/>
                    <a:pt x="2798" y="21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3696;p73">
              <a:extLst>
                <a:ext uri="{FF2B5EF4-FFF2-40B4-BE49-F238E27FC236}">
                  <a16:creationId xmlns:a16="http://schemas.microsoft.com/office/drawing/2014/main" id="{1B601D8B-BF1B-4619-88D0-979D32E9F7F5}"/>
                </a:ext>
              </a:extLst>
            </p:cNvPr>
            <p:cNvGrpSpPr/>
            <p:nvPr/>
          </p:nvGrpSpPr>
          <p:grpSpPr>
            <a:xfrm>
              <a:off x="4181287" y="2809711"/>
              <a:ext cx="405631" cy="378803"/>
              <a:chOff x="8032519" y="1470154"/>
              <a:chExt cx="1020713" cy="953204"/>
            </a:xfrm>
          </p:grpSpPr>
          <p:sp>
            <p:nvSpPr>
              <p:cNvPr id="170" name="Google Shape;3697;p73">
                <a:extLst>
                  <a:ext uri="{FF2B5EF4-FFF2-40B4-BE49-F238E27FC236}">
                    <a16:creationId xmlns:a16="http://schemas.microsoft.com/office/drawing/2014/main" id="{31A7C509-C176-4FA9-BA3C-5A09B7B62627}"/>
                  </a:ext>
                </a:extLst>
              </p:cNvPr>
              <p:cNvSpPr/>
              <p:nvPr/>
            </p:nvSpPr>
            <p:spPr>
              <a:xfrm>
                <a:off x="8032519" y="1475561"/>
                <a:ext cx="1008849" cy="942653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17957" extrusionOk="0">
                    <a:moveTo>
                      <a:pt x="9424" y="1"/>
                    </a:moveTo>
                    <a:cubicBezTo>
                      <a:pt x="8984" y="1"/>
                      <a:pt x="8541" y="33"/>
                      <a:pt x="8097" y="100"/>
                    </a:cubicBezTo>
                    <a:cubicBezTo>
                      <a:pt x="4192" y="683"/>
                      <a:pt x="1132" y="3743"/>
                      <a:pt x="536" y="7648"/>
                    </a:cubicBezTo>
                    <a:cubicBezTo>
                      <a:pt x="1" y="11268"/>
                      <a:pt x="1715" y="14864"/>
                      <a:pt x="4882" y="16721"/>
                    </a:cubicBezTo>
                    <a:cubicBezTo>
                      <a:pt x="6295" y="17551"/>
                      <a:pt x="7862" y="17957"/>
                      <a:pt x="9419" y="17957"/>
                    </a:cubicBezTo>
                    <a:cubicBezTo>
                      <a:pt x="11615" y="17957"/>
                      <a:pt x="13791" y="17150"/>
                      <a:pt x="15491" y="15590"/>
                    </a:cubicBezTo>
                    <a:cubicBezTo>
                      <a:pt x="18396" y="12923"/>
                      <a:pt x="19217" y="8672"/>
                      <a:pt x="17515" y="5112"/>
                    </a:cubicBezTo>
                    <a:cubicBezTo>
                      <a:pt x="16017" y="1959"/>
                      <a:pt x="12837" y="1"/>
                      <a:pt x="9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3698;p73">
                <a:extLst>
                  <a:ext uri="{FF2B5EF4-FFF2-40B4-BE49-F238E27FC236}">
                    <a16:creationId xmlns:a16="http://schemas.microsoft.com/office/drawing/2014/main" id="{8233E894-AB61-4971-89F3-58EB942C49C1}"/>
                  </a:ext>
                </a:extLst>
              </p:cNvPr>
              <p:cNvSpPr/>
              <p:nvPr/>
            </p:nvSpPr>
            <p:spPr>
              <a:xfrm>
                <a:off x="8050053" y="1470154"/>
                <a:ext cx="1003179" cy="953204"/>
              </a:xfrm>
              <a:custGeom>
                <a:avLst/>
                <a:gdLst/>
                <a:ahLst/>
                <a:cxnLst/>
                <a:rect l="l" t="t" r="r" b="b"/>
                <a:pathLst>
                  <a:path w="19110" h="18158" extrusionOk="0">
                    <a:moveTo>
                      <a:pt x="9168" y="191"/>
                    </a:moveTo>
                    <a:lnTo>
                      <a:pt x="9215" y="251"/>
                    </a:lnTo>
                    <a:cubicBezTo>
                      <a:pt x="10204" y="1596"/>
                      <a:pt x="10870" y="3156"/>
                      <a:pt x="11168" y="4787"/>
                    </a:cubicBezTo>
                    <a:lnTo>
                      <a:pt x="11204" y="4977"/>
                    </a:lnTo>
                    <a:lnTo>
                      <a:pt x="11204" y="4977"/>
                    </a:lnTo>
                    <a:lnTo>
                      <a:pt x="11013" y="4965"/>
                    </a:lnTo>
                    <a:cubicBezTo>
                      <a:pt x="10656" y="4942"/>
                      <a:pt x="10299" y="4930"/>
                      <a:pt x="9954" y="4930"/>
                    </a:cubicBezTo>
                    <a:cubicBezTo>
                      <a:pt x="9596" y="4930"/>
                      <a:pt x="9239" y="4942"/>
                      <a:pt x="8870" y="4965"/>
                    </a:cubicBezTo>
                    <a:lnTo>
                      <a:pt x="8739" y="4977"/>
                    </a:lnTo>
                    <a:lnTo>
                      <a:pt x="8715" y="4846"/>
                    </a:lnTo>
                    <a:cubicBezTo>
                      <a:pt x="8704" y="4823"/>
                      <a:pt x="8704" y="4799"/>
                      <a:pt x="8704" y="4763"/>
                    </a:cubicBezTo>
                    <a:cubicBezTo>
                      <a:pt x="8692" y="4715"/>
                      <a:pt x="8692" y="4680"/>
                      <a:pt x="8680" y="4644"/>
                    </a:cubicBezTo>
                    <a:cubicBezTo>
                      <a:pt x="8513" y="3870"/>
                      <a:pt x="8025" y="3215"/>
                      <a:pt x="7346" y="2822"/>
                    </a:cubicBezTo>
                    <a:cubicBezTo>
                      <a:pt x="6525" y="2346"/>
                      <a:pt x="5513" y="2096"/>
                      <a:pt x="4298" y="2096"/>
                    </a:cubicBezTo>
                    <a:lnTo>
                      <a:pt x="4036" y="2096"/>
                    </a:lnTo>
                    <a:lnTo>
                      <a:pt x="3536" y="2120"/>
                    </a:lnTo>
                    <a:lnTo>
                      <a:pt x="3941" y="1834"/>
                    </a:lnTo>
                    <a:cubicBezTo>
                      <a:pt x="5441" y="763"/>
                      <a:pt x="7251" y="191"/>
                      <a:pt x="9096" y="191"/>
                    </a:cubicBezTo>
                    <a:close/>
                    <a:moveTo>
                      <a:pt x="9406" y="191"/>
                    </a:moveTo>
                    <a:lnTo>
                      <a:pt x="9716" y="215"/>
                    </a:lnTo>
                    <a:cubicBezTo>
                      <a:pt x="11085" y="310"/>
                      <a:pt x="12406" y="715"/>
                      <a:pt x="13585" y="1417"/>
                    </a:cubicBezTo>
                    <a:cubicBezTo>
                      <a:pt x="13978" y="1644"/>
                      <a:pt x="14347" y="1894"/>
                      <a:pt x="14692" y="2179"/>
                    </a:cubicBezTo>
                    <a:lnTo>
                      <a:pt x="14871" y="2334"/>
                    </a:lnTo>
                    <a:lnTo>
                      <a:pt x="14669" y="2429"/>
                    </a:lnTo>
                    <a:cubicBezTo>
                      <a:pt x="14299" y="2608"/>
                      <a:pt x="13978" y="2870"/>
                      <a:pt x="13752" y="3215"/>
                    </a:cubicBezTo>
                    <a:cubicBezTo>
                      <a:pt x="13418" y="3715"/>
                      <a:pt x="13252" y="4358"/>
                      <a:pt x="13287" y="5120"/>
                    </a:cubicBezTo>
                    <a:lnTo>
                      <a:pt x="13287" y="5323"/>
                    </a:lnTo>
                    <a:lnTo>
                      <a:pt x="13097" y="5275"/>
                    </a:lnTo>
                    <a:cubicBezTo>
                      <a:pt x="12573" y="5156"/>
                      <a:pt x="12037" y="5061"/>
                      <a:pt x="11501" y="5001"/>
                    </a:cubicBezTo>
                    <a:lnTo>
                      <a:pt x="11382" y="4989"/>
                    </a:lnTo>
                    <a:lnTo>
                      <a:pt x="11371" y="4882"/>
                    </a:lnTo>
                    <a:cubicBezTo>
                      <a:pt x="11097" y="3299"/>
                      <a:pt x="10489" y="1786"/>
                      <a:pt x="9585" y="453"/>
                    </a:cubicBezTo>
                    <a:lnTo>
                      <a:pt x="9406" y="191"/>
                    </a:lnTo>
                    <a:close/>
                    <a:moveTo>
                      <a:pt x="15038" y="2477"/>
                    </a:moveTo>
                    <a:lnTo>
                      <a:pt x="15097" y="2537"/>
                    </a:lnTo>
                    <a:cubicBezTo>
                      <a:pt x="15835" y="3215"/>
                      <a:pt x="16454" y="4013"/>
                      <a:pt x="16931" y="4894"/>
                    </a:cubicBezTo>
                    <a:cubicBezTo>
                      <a:pt x="17383" y="5739"/>
                      <a:pt x="17693" y="6656"/>
                      <a:pt x="17859" y="7597"/>
                    </a:cubicBezTo>
                    <a:lnTo>
                      <a:pt x="17943" y="8073"/>
                    </a:lnTo>
                    <a:lnTo>
                      <a:pt x="17597" y="7728"/>
                    </a:lnTo>
                    <a:cubicBezTo>
                      <a:pt x="16562" y="6644"/>
                      <a:pt x="15204" y="5858"/>
                      <a:pt x="13573" y="5406"/>
                    </a:cubicBezTo>
                    <a:lnTo>
                      <a:pt x="13478" y="5370"/>
                    </a:lnTo>
                    <a:lnTo>
                      <a:pt x="13478" y="5263"/>
                    </a:lnTo>
                    <a:cubicBezTo>
                      <a:pt x="13335" y="3191"/>
                      <a:pt x="14573" y="2632"/>
                      <a:pt x="14966" y="2501"/>
                    </a:cubicBezTo>
                    <a:lnTo>
                      <a:pt x="15038" y="2477"/>
                    </a:lnTo>
                    <a:close/>
                    <a:moveTo>
                      <a:pt x="4310" y="2287"/>
                    </a:moveTo>
                    <a:cubicBezTo>
                      <a:pt x="5477" y="2287"/>
                      <a:pt x="6477" y="2513"/>
                      <a:pt x="7251" y="2989"/>
                    </a:cubicBezTo>
                    <a:cubicBezTo>
                      <a:pt x="7894" y="3358"/>
                      <a:pt x="8346" y="3977"/>
                      <a:pt x="8501" y="4692"/>
                    </a:cubicBezTo>
                    <a:cubicBezTo>
                      <a:pt x="8513" y="4727"/>
                      <a:pt x="8525" y="4763"/>
                      <a:pt x="8525" y="4799"/>
                    </a:cubicBezTo>
                    <a:lnTo>
                      <a:pt x="8561" y="5001"/>
                    </a:lnTo>
                    <a:lnTo>
                      <a:pt x="8406" y="5013"/>
                    </a:lnTo>
                    <a:cubicBezTo>
                      <a:pt x="7977" y="5049"/>
                      <a:pt x="7620" y="5096"/>
                      <a:pt x="7275" y="5144"/>
                    </a:cubicBezTo>
                    <a:cubicBezTo>
                      <a:pt x="3346" y="5751"/>
                      <a:pt x="1334" y="7728"/>
                      <a:pt x="476" y="8847"/>
                    </a:cubicBezTo>
                    <a:lnTo>
                      <a:pt x="191" y="9204"/>
                    </a:lnTo>
                    <a:lnTo>
                      <a:pt x="202" y="8740"/>
                    </a:lnTo>
                    <a:cubicBezTo>
                      <a:pt x="214" y="8418"/>
                      <a:pt x="250" y="8085"/>
                      <a:pt x="298" y="7763"/>
                    </a:cubicBezTo>
                    <a:cubicBezTo>
                      <a:pt x="607" y="5668"/>
                      <a:pt x="1655" y="3751"/>
                      <a:pt x="3262" y="2370"/>
                    </a:cubicBezTo>
                    <a:lnTo>
                      <a:pt x="3298" y="2334"/>
                    </a:lnTo>
                    <a:lnTo>
                      <a:pt x="3334" y="2334"/>
                    </a:lnTo>
                    <a:cubicBezTo>
                      <a:pt x="3655" y="2298"/>
                      <a:pt x="3977" y="2287"/>
                      <a:pt x="4310" y="2287"/>
                    </a:cubicBezTo>
                    <a:close/>
                    <a:moveTo>
                      <a:pt x="13502" y="5573"/>
                    </a:moveTo>
                    <a:lnTo>
                      <a:pt x="13728" y="5632"/>
                    </a:lnTo>
                    <a:cubicBezTo>
                      <a:pt x="15502" y="6180"/>
                      <a:pt x="16907" y="7097"/>
                      <a:pt x="17931" y="8371"/>
                    </a:cubicBezTo>
                    <a:lnTo>
                      <a:pt x="17967" y="8406"/>
                    </a:lnTo>
                    <a:lnTo>
                      <a:pt x="17967" y="8454"/>
                    </a:lnTo>
                    <a:cubicBezTo>
                      <a:pt x="18086" y="10252"/>
                      <a:pt x="17669" y="12038"/>
                      <a:pt x="16752" y="13586"/>
                    </a:cubicBezTo>
                    <a:cubicBezTo>
                      <a:pt x="16550" y="13931"/>
                      <a:pt x="16324" y="14252"/>
                      <a:pt x="16085" y="14574"/>
                    </a:cubicBezTo>
                    <a:lnTo>
                      <a:pt x="16050" y="14621"/>
                    </a:lnTo>
                    <a:lnTo>
                      <a:pt x="15645" y="15098"/>
                    </a:lnTo>
                    <a:lnTo>
                      <a:pt x="15823" y="14443"/>
                    </a:lnTo>
                    <a:cubicBezTo>
                      <a:pt x="16204" y="12502"/>
                      <a:pt x="15442" y="10799"/>
                      <a:pt x="14692" y="9144"/>
                    </a:cubicBezTo>
                    <a:cubicBezTo>
                      <a:pt x="14252" y="8156"/>
                      <a:pt x="13799" y="7132"/>
                      <a:pt x="13585" y="6061"/>
                    </a:cubicBezTo>
                    <a:cubicBezTo>
                      <a:pt x="13561" y="5977"/>
                      <a:pt x="13549" y="5882"/>
                      <a:pt x="13537" y="5799"/>
                    </a:cubicBezTo>
                    <a:lnTo>
                      <a:pt x="13502" y="5573"/>
                    </a:lnTo>
                    <a:close/>
                    <a:moveTo>
                      <a:pt x="8584" y="5180"/>
                    </a:moveTo>
                    <a:lnTo>
                      <a:pt x="8584" y="5335"/>
                    </a:lnTo>
                    <a:cubicBezTo>
                      <a:pt x="8620" y="6549"/>
                      <a:pt x="8096" y="7823"/>
                      <a:pt x="7584" y="8621"/>
                    </a:cubicBezTo>
                    <a:cubicBezTo>
                      <a:pt x="7132" y="9252"/>
                      <a:pt x="6656" y="9859"/>
                      <a:pt x="6132" y="10442"/>
                    </a:cubicBezTo>
                    <a:cubicBezTo>
                      <a:pt x="5024" y="11740"/>
                      <a:pt x="3631" y="13371"/>
                      <a:pt x="2965" y="15229"/>
                    </a:cubicBezTo>
                    <a:lnTo>
                      <a:pt x="2893" y="15455"/>
                    </a:lnTo>
                    <a:lnTo>
                      <a:pt x="2727" y="15288"/>
                    </a:lnTo>
                    <a:cubicBezTo>
                      <a:pt x="1226" y="13764"/>
                      <a:pt x="333" y="11740"/>
                      <a:pt x="214" y="9609"/>
                    </a:cubicBezTo>
                    <a:lnTo>
                      <a:pt x="214" y="9561"/>
                    </a:lnTo>
                    <a:lnTo>
                      <a:pt x="238" y="9525"/>
                    </a:lnTo>
                    <a:cubicBezTo>
                      <a:pt x="572" y="8954"/>
                      <a:pt x="2488" y="6073"/>
                      <a:pt x="7299" y="5323"/>
                    </a:cubicBezTo>
                    <a:cubicBezTo>
                      <a:pt x="7644" y="5275"/>
                      <a:pt x="8001" y="5227"/>
                      <a:pt x="8430" y="5192"/>
                    </a:cubicBezTo>
                    <a:lnTo>
                      <a:pt x="8584" y="5180"/>
                    </a:lnTo>
                    <a:close/>
                    <a:moveTo>
                      <a:pt x="9942" y="5108"/>
                    </a:moveTo>
                    <a:cubicBezTo>
                      <a:pt x="10335" y="5120"/>
                      <a:pt x="10728" y="5132"/>
                      <a:pt x="11109" y="5168"/>
                    </a:cubicBezTo>
                    <a:lnTo>
                      <a:pt x="11228" y="5168"/>
                    </a:lnTo>
                    <a:lnTo>
                      <a:pt x="11240" y="5287"/>
                    </a:lnTo>
                    <a:cubicBezTo>
                      <a:pt x="11787" y="8763"/>
                      <a:pt x="11132" y="13002"/>
                      <a:pt x="9299" y="17872"/>
                    </a:cubicBezTo>
                    <a:lnTo>
                      <a:pt x="9263" y="17967"/>
                    </a:lnTo>
                    <a:lnTo>
                      <a:pt x="9073" y="17967"/>
                    </a:lnTo>
                    <a:cubicBezTo>
                      <a:pt x="7489" y="17967"/>
                      <a:pt x="5941" y="17550"/>
                      <a:pt x="4584" y="16753"/>
                    </a:cubicBezTo>
                    <a:cubicBezTo>
                      <a:pt x="4060" y="16443"/>
                      <a:pt x="3560" y="16074"/>
                      <a:pt x="3108" y="15669"/>
                    </a:cubicBezTo>
                    <a:lnTo>
                      <a:pt x="3036" y="15598"/>
                    </a:lnTo>
                    <a:lnTo>
                      <a:pt x="3072" y="15514"/>
                    </a:lnTo>
                    <a:cubicBezTo>
                      <a:pt x="3679" y="13597"/>
                      <a:pt x="5060" y="11990"/>
                      <a:pt x="6275" y="10561"/>
                    </a:cubicBezTo>
                    <a:cubicBezTo>
                      <a:pt x="6799" y="9978"/>
                      <a:pt x="7287" y="9359"/>
                      <a:pt x="7739" y="8716"/>
                    </a:cubicBezTo>
                    <a:cubicBezTo>
                      <a:pt x="7787" y="8644"/>
                      <a:pt x="7834" y="8561"/>
                      <a:pt x="7882" y="8478"/>
                    </a:cubicBezTo>
                    <a:cubicBezTo>
                      <a:pt x="8489" y="7454"/>
                      <a:pt x="8811" y="6299"/>
                      <a:pt x="8763" y="5311"/>
                    </a:cubicBezTo>
                    <a:lnTo>
                      <a:pt x="8751" y="5156"/>
                    </a:lnTo>
                    <a:lnTo>
                      <a:pt x="8906" y="5144"/>
                    </a:lnTo>
                    <a:cubicBezTo>
                      <a:pt x="9251" y="5120"/>
                      <a:pt x="9608" y="5108"/>
                      <a:pt x="9942" y="5108"/>
                    </a:cubicBezTo>
                    <a:close/>
                    <a:moveTo>
                      <a:pt x="11430" y="5180"/>
                    </a:moveTo>
                    <a:lnTo>
                      <a:pt x="11621" y="5204"/>
                    </a:lnTo>
                    <a:cubicBezTo>
                      <a:pt x="12156" y="5263"/>
                      <a:pt x="12692" y="5358"/>
                      <a:pt x="13216" y="5489"/>
                    </a:cubicBezTo>
                    <a:lnTo>
                      <a:pt x="13311" y="5525"/>
                    </a:lnTo>
                    <a:lnTo>
                      <a:pt x="13323" y="5620"/>
                    </a:lnTo>
                    <a:cubicBezTo>
                      <a:pt x="13347" y="5787"/>
                      <a:pt x="13371" y="5942"/>
                      <a:pt x="13395" y="6097"/>
                    </a:cubicBezTo>
                    <a:cubicBezTo>
                      <a:pt x="13621" y="7192"/>
                      <a:pt x="14085" y="8228"/>
                      <a:pt x="14526" y="9228"/>
                    </a:cubicBezTo>
                    <a:cubicBezTo>
                      <a:pt x="15311" y="10966"/>
                      <a:pt x="16050" y="12621"/>
                      <a:pt x="15609" y="14550"/>
                    </a:cubicBezTo>
                    <a:cubicBezTo>
                      <a:pt x="15550" y="14824"/>
                      <a:pt x="15466" y="15098"/>
                      <a:pt x="15359" y="15360"/>
                    </a:cubicBezTo>
                    <a:lnTo>
                      <a:pt x="15347" y="15395"/>
                    </a:lnTo>
                    <a:lnTo>
                      <a:pt x="15335" y="15419"/>
                    </a:lnTo>
                    <a:cubicBezTo>
                      <a:pt x="13811" y="16907"/>
                      <a:pt x="11823" y="17800"/>
                      <a:pt x="9704" y="17943"/>
                    </a:cubicBezTo>
                    <a:lnTo>
                      <a:pt x="9466" y="17967"/>
                    </a:lnTo>
                    <a:lnTo>
                      <a:pt x="9549" y="17741"/>
                    </a:lnTo>
                    <a:cubicBezTo>
                      <a:pt x="11323" y="12978"/>
                      <a:pt x="11954" y="8823"/>
                      <a:pt x="11454" y="5370"/>
                    </a:cubicBezTo>
                    <a:lnTo>
                      <a:pt x="11430" y="5180"/>
                    </a:lnTo>
                    <a:close/>
                    <a:moveTo>
                      <a:pt x="9108" y="1"/>
                    </a:moveTo>
                    <a:cubicBezTo>
                      <a:pt x="6965" y="1"/>
                      <a:pt x="4882" y="763"/>
                      <a:pt x="3239" y="2132"/>
                    </a:cubicBezTo>
                    <a:lnTo>
                      <a:pt x="3072" y="2287"/>
                    </a:lnTo>
                    <a:cubicBezTo>
                      <a:pt x="1476" y="3691"/>
                      <a:pt x="429" y="5632"/>
                      <a:pt x="107" y="7740"/>
                    </a:cubicBezTo>
                    <a:cubicBezTo>
                      <a:pt x="24" y="8323"/>
                      <a:pt x="0" y="8930"/>
                      <a:pt x="24" y="9525"/>
                    </a:cubicBezTo>
                    <a:cubicBezTo>
                      <a:pt x="250" y="14348"/>
                      <a:pt x="4239" y="18146"/>
                      <a:pt x="9073" y="18158"/>
                    </a:cubicBezTo>
                    <a:lnTo>
                      <a:pt x="9311" y="18146"/>
                    </a:lnTo>
                    <a:lnTo>
                      <a:pt x="9370" y="18146"/>
                    </a:lnTo>
                    <a:cubicBezTo>
                      <a:pt x="11632" y="18074"/>
                      <a:pt x="13799" y="17157"/>
                      <a:pt x="15419" y="15574"/>
                    </a:cubicBezTo>
                    <a:lnTo>
                      <a:pt x="15442" y="15562"/>
                    </a:lnTo>
                    <a:lnTo>
                      <a:pt x="15514" y="15479"/>
                    </a:lnTo>
                    <a:lnTo>
                      <a:pt x="15526" y="15467"/>
                    </a:lnTo>
                    <a:cubicBezTo>
                      <a:pt x="16062" y="14931"/>
                      <a:pt x="16526" y="14324"/>
                      <a:pt x="16907" y="13669"/>
                    </a:cubicBezTo>
                    <a:cubicBezTo>
                      <a:pt x="19110" y="9942"/>
                      <a:pt x="18359" y="5180"/>
                      <a:pt x="15121" y="2298"/>
                    </a:cubicBezTo>
                    <a:lnTo>
                      <a:pt x="15109" y="2287"/>
                    </a:lnTo>
                    <a:cubicBezTo>
                      <a:pt x="13490" y="846"/>
                      <a:pt x="11406" y="36"/>
                      <a:pt x="9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699;p73">
              <a:extLst>
                <a:ext uri="{FF2B5EF4-FFF2-40B4-BE49-F238E27FC236}">
                  <a16:creationId xmlns:a16="http://schemas.microsoft.com/office/drawing/2014/main" id="{DAA68980-D584-492C-813F-0A32EF338EF8}"/>
                </a:ext>
              </a:extLst>
            </p:cNvPr>
            <p:cNvSpPr/>
            <p:nvPr/>
          </p:nvSpPr>
          <p:spPr>
            <a:xfrm>
              <a:off x="3702959" y="2955355"/>
              <a:ext cx="662789" cy="524833"/>
            </a:xfrm>
            <a:custGeom>
              <a:avLst/>
              <a:gdLst/>
              <a:ahLst/>
              <a:cxnLst/>
              <a:rect l="l" t="t" r="r" b="b"/>
              <a:pathLst>
                <a:path w="31483" h="24930" extrusionOk="0">
                  <a:moveTo>
                    <a:pt x="26637" y="0"/>
                  </a:moveTo>
                  <a:cubicBezTo>
                    <a:pt x="25834" y="0"/>
                    <a:pt x="24741" y="1662"/>
                    <a:pt x="24375" y="2235"/>
                  </a:cubicBezTo>
                  <a:cubicBezTo>
                    <a:pt x="23780" y="3152"/>
                    <a:pt x="23565" y="6557"/>
                    <a:pt x="23101" y="7724"/>
                  </a:cubicBezTo>
                  <a:cubicBezTo>
                    <a:pt x="17076" y="12355"/>
                    <a:pt x="15159" y="14165"/>
                    <a:pt x="13850" y="14832"/>
                  </a:cubicBezTo>
                  <a:cubicBezTo>
                    <a:pt x="12695" y="13201"/>
                    <a:pt x="9147" y="5378"/>
                    <a:pt x="7635" y="3295"/>
                  </a:cubicBezTo>
                  <a:cubicBezTo>
                    <a:pt x="7030" y="2457"/>
                    <a:pt x="6187" y="2096"/>
                    <a:pt x="5283" y="2096"/>
                  </a:cubicBezTo>
                  <a:cubicBezTo>
                    <a:pt x="2860" y="2096"/>
                    <a:pt x="0" y="4689"/>
                    <a:pt x="122" y="7628"/>
                  </a:cubicBezTo>
                  <a:cubicBezTo>
                    <a:pt x="289" y="11415"/>
                    <a:pt x="1313" y="13284"/>
                    <a:pt x="3265" y="16499"/>
                  </a:cubicBezTo>
                  <a:cubicBezTo>
                    <a:pt x="5301" y="19856"/>
                    <a:pt x="7837" y="23023"/>
                    <a:pt x="11623" y="24500"/>
                  </a:cubicBezTo>
                  <a:cubicBezTo>
                    <a:pt x="12263" y="24749"/>
                    <a:pt x="12781" y="24929"/>
                    <a:pt x="13300" y="24929"/>
                  </a:cubicBezTo>
                  <a:cubicBezTo>
                    <a:pt x="13698" y="24929"/>
                    <a:pt x="14097" y="24823"/>
                    <a:pt x="14552" y="24559"/>
                  </a:cubicBezTo>
                  <a:cubicBezTo>
                    <a:pt x="15802" y="23821"/>
                    <a:pt x="22946" y="16284"/>
                    <a:pt x="25173" y="13141"/>
                  </a:cubicBezTo>
                  <a:cubicBezTo>
                    <a:pt x="25554" y="12605"/>
                    <a:pt x="25911" y="11784"/>
                    <a:pt x="26447" y="11450"/>
                  </a:cubicBezTo>
                  <a:cubicBezTo>
                    <a:pt x="26780" y="11248"/>
                    <a:pt x="27292" y="11212"/>
                    <a:pt x="27661" y="10986"/>
                  </a:cubicBezTo>
                  <a:cubicBezTo>
                    <a:pt x="28840" y="10283"/>
                    <a:pt x="28887" y="9236"/>
                    <a:pt x="29197" y="8045"/>
                  </a:cubicBezTo>
                  <a:cubicBezTo>
                    <a:pt x="29471" y="7057"/>
                    <a:pt x="29899" y="6128"/>
                    <a:pt x="30483" y="5283"/>
                  </a:cubicBezTo>
                  <a:cubicBezTo>
                    <a:pt x="30721" y="4914"/>
                    <a:pt x="31483" y="4473"/>
                    <a:pt x="31257" y="3937"/>
                  </a:cubicBezTo>
                  <a:cubicBezTo>
                    <a:pt x="31178" y="3743"/>
                    <a:pt x="31032" y="3668"/>
                    <a:pt x="30862" y="3668"/>
                  </a:cubicBezTo>
                  <a:cubicBezTo>
                    <a:pt x="30543" y="3668"/>
                    <a:pt x="30137" y="3935"/>
                    <a:pt x="29935" y="4176"/>
                  </a:cubicBezTo>
                  <a:cubicBezTo>
                    <a:pt x="30090" y="3664"/>
                    <a:pt x="30721" y="2818"/>
                    <a:pt x="30340" y="2259"/>
                  </a:cubicBezTo>
                  <a:cubicBezTo>
                    <a:pt x="30240" y="2110"/>
                    <a:pt x="30094" y="2048"/>
                    <a:pt x="29930" y="2048"/>
                  </a:cubicBezTo>
                  <a:cubicBezTo>
                    <a:pt x="29513" y="2048"/>
                    <a:pt x="28980" y="2447"/>
                    <a:pt x="28777" y="2842"/>
                  </a:cubicBezTo>
                  <a:lnTo>
                    <a:pt x="28777" y="2842"/>
                  </a:lnTo>
                  <a:cubicBezTo>
                    <a:pt x="29048" y="2213"/>
                    <a:pt x="29816" y="900"/>
                    <a:pt x="29042" y="556"/>
                  </a:cubicBezTo>
                  <a:cubicBezTo>
                    <a:pt x="28982" y="530"/>
                    <a:pt x="28917" y="518"/>
                    <a:pt x="28849" y="518"/>
                  </a:cubicBezTo>
                  <a:cubicBezTo>
                    <a:pt x="28116" y="518"/>
                    <a:pt x="27005" y="1938"/>
                    <a:pt x="26601" y="2330"/>
                  </a:cubicBezTo>
                  <a:cubicBezTo>
                    <a:pt x="26506" y="1640"/>
                    <a:pt x="27899" y="223"/>
                    <a:pt x="26732" y="8"/>
                  </a:cubicBezTo>
                  <a:cubicBezTo>
                    <a:pt x="26701" y="3"/>
                    <a:pt x="26670" y="0"/>
                    <a:pt x="26637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00;p73">
              <a:extLst>
                <a:ext uri="{FF2B5EF4-FFF2-40B4-BE49-F238E27FC236}">
                  <a16:creationId xmlns:a16="http://schemas.microsoft.com/office/drawing/2014/main" id="{9DB9311A-66FA-4B2C-9259-B2E327ED9F5F}"/>
                </a:ext>
              </a:extLst>
            </p:cNvPr>
            <p:cNvSpPr/>
            <p:nvPr/>
          </p:nvSpPr>
          <p:spPr>
            <a:xfrm>
              <a:off x="3701759" y="2953944"/>
              <a:ext cx="664999" cy="527465"/>
            </a:xfrm>
            <a:custGeom>
              <a:avLst/>
              <a:gdLst/>
              <a:ahLst/>
              <a:cxnLst/>
              <a:rect l="l" t="t" r="r" b="b"/>
              <a:pathLst>
                <a:path w="31588" h="25055" extrusionOk="0">
                  <a:moveTo>
                    <a:pt x="26735" y="143"/>
                  </a:moveTo>
                  <a:cubicBezTo>
                    <a:pt x="26851" y="143"/>
                    <a:pt x="26959" y="189"/>
                    <a:pt x="27039" y="314"/>
                  </a:cubicBezTo>
                  <a:cubicBezTo>
                    <a:pt x="27230" y="611"/>
                    <a:pt x="26956" y="1076"/>
                    <a:pt x="26837" y="1337"/>
                  </a:cubicBezTo>
                  <a:cubicBezTo>
                    <a:pt x="26682" y="1659"/>
                    <a:pt x="26456" y="2028"/>
                    <a:pt x="26492" y="2397"/>
                  </a:cubicBezTo>
                  <a:cubicBezTo>
                    <a:pt x="26497" y="2449"/>
                    <a:pt x="26558" y="2467"/>
                    <a:pt x="26625" y="2467"/>
                  </a:cubicBezTo>
                  <a:cubicBezTo>
                    <a:pt x="26697" y="2467"/>
                    <a:pt x="26777" y="2446"/>
                    <a:pt x="26801" y="2421"/>
                  </a:cubicBezTo>
                  <a:cubicBezTo>
                    <a:pt x="27349" y="1885"/>
                    <a:pt x="27801" y="1254"/>
                    <a:pt x="28456" y="837"/>
                  </a:cubicBezTo>
                  <a:cubicBezTo>
                    <a:pt x="28587" y="730"/>
                    <a:pt x="28742" y="671"/>
                    <a:pt x="28909" y="659"/>
                  </a:cubicBezTo>
                  <a:cubicBezTo>
                    <a:pt x="29052" y="683"/>
                    <a:pt x="29171" y="778"/>
                    <a:pt x="29218" y="921"/>
                  </a:cubicBezTo>
                  <a:cubicBezTo>
                    <a:pt x="29361" y="1266"/>
                    <a:pt x="29194" y="1707"/>
                    <a:pt x="29063" y="2028"/>
                  </a:cubicBezTo>
                  <a:cubicBezTo>
                    <a:pt x="28921" y="2385"/>
                    <a:pt x="28718" y="2719"/>
                    <a:pt x="28599" y="3088"/>
                  </a:cubicBezTo>
                  <a:lnTo>
                    <a:pt x="28610" y="3088"/>
                  </a:lnTo>
                  <a:lnTo>
                    <a:pt x="28610" y="3088"/>
                  </a:lnTo>
                  <a:cubicBezTo>
                    <a:pt x="28617" y="3122"/>
                    <a:pt x="28701" y="3145"/>
                    <a:pt x="28780" y="3145"/>
                  </a:cubicBezTo>
                  <a:cubicBezTo>
                    <a:pt x="28847" y="3145"/>
                    <a:pt x="28910" y="3129"/>
                    <a:pt x="28921" y="3088"/>
                  </a:cubicBezTo>
                  <a:cubicBezTo>
                    <a:pt x="28934" y="3048"/>
                    <a:pt x="28948" y="3008"/>
                    <a:pt x="28963" y="2969"/>
                  </a:cubicBezTo>
                  <a:lnTo>
                    <a:pt x="28963" y="2969"/>
                  </a:lnTo>
                  <a:cubicBezTo>
                    <a:pt x="29078" y="2729"/>
                    <a:pt x="29258" y="2529"/>
                    <a:pt x="29480" y="2397"/>
                  </a:cubicBezTo>
                  <a:cubicBezTo>
                    <a:pt x="29619" y="2295"/>
                    <a:pt x="29799" y="2192"/>
                    <a:pt x="29964" y="2192"/>
                  </a:cubicBezTo>
                  <a:cubicBezTo>
                    <a:pt x="30067" y="2192"/>
                    <a:pt x="30164" y="2232"/>
                    <a:pt x="30242" y="2338"/>
                  </a:cubicBezTo>
                  <a:cubicBezTo>
                    <a:pt x="30647" y="2909"/>
                    <a:pt x="30004" y="3695"/>
                    <a:pt x="29837" y="4243"/>
                  </a:cubicBezTo>
                  <a:cubicBezTo>
                    <a:pt x="29819" y="4286"/>
                    <a:pt x="29894" y="4304"/>
                    <a:pt x="29976" y="4304"/>
                  </a:cubicBezTo>
                  <a:cubicBezTo>
                    <a:pt x="30051" y="4304"/>
                    <a:pt x="30130" y="4289"/>
                    <a:pt x="30147" y="4266"/>
                  </a:cubicBezTo>
                  <a:cubicBezTo>
                    <a:pt x="30307" y="4083"/>
                    <a:pt x="30633" y="3801"/>
                    <a:pt x="30901" y="3801"/>
                  </a:cubicBezTo>
                  <a:cubicBezTo>
                    <a:pt x="30912" y="3801"/>
                    <a:pt x="30922" y="3801"/>
                    <a:pt x="30933" y="3802"/>
                  </a:cubicBezTo>
                  <a:cubicBezTo>
                    <a:pt x="31076" y="3826"/>
                    <a:pt x="31171" y="4004"/>
                    <a:pt x="31195" y="4135"/>
                  </a:cubicBezTo>
                  <a:cubicBezTo>
                    <a:pt x="31207" y="4290"/>
                    <a:pt x="31159" y="4445"/>
                    <a:pt x="31064" y="4564"/>
                  </a:cubicBezTo>
                  <a:cubicBezTo>
                    <a:pt x="30897" y="4826"/>
                    <a:pt x="30647" y="5005"/>
                    <a:pt x="30456" y="5231"/>
                  </a:cubicBezTo>
                  <a:cubicBezTo>
                    <a:pt x="30206" y="5552"/>
                    <a:pt x="29992" y="5909"/>
                    <a:pt x="29814" y="6279"/>
                  </a:cubicBezTo>
                  <a:cubicBezTo>
                    <a:pt x="29433" y="7005"/>
                    <a:pt x="29147" y="7791"/>
                    <a:pt x="28968" y="8588"/>
                  </a:cubicBezTo>
                  <a:cubicBezTo>
                    <a:pt x="28813" y="9243"/>
                    <a:pt x="28671" y="9934"/>
                    <a:pt x="28230" y="10458"/>
                  </a:cubicBezTo>
                  <a:cubicBezTo>
                    <a:pt x="27980" y="10779"/>
                    <a:pt x="27647" y="11017"/>
                    <a:pt x="27266" y="11148"/>
                  </a:cubicBezTo>
                  <a:cubicBezTo>
                    <a:pt x="26932" y="11267"/>
                    <a:pt x="26563" y="11327"/>
                    <a:pt x="26277" y="11541"/>
                  </a:cubicBezTo>
                  <a:cubicBezTo>
                    <a:pt x="25706" y="11970"/>
                    <a:pt x="25420" y="12696"/>
                    <a:pt x="25015" y="13256"/>
                  </a:cubicBezTo>
                  <a:cubicBezTo>
                    <a:pt x="24444" y="14053"/>
                    <a:pt x="23813" y="14815"/>
                    <a:pt x="23182" y="15554"/>
                  </a:cubicBezTo>
                  <a:cubicBezTo>
                    <a:pt x="21551" y="17470"/>
                    <a:pt x="19848" y="19316"/>
                    <a:pt x="18122" y="21126"/>
                  </a:cubicBezTo>
                  <a:cubicBezTo>
                    <a:pt x="17372" y="21888"/>
                    <a:pt x="16633" y="22650"/>
                    <a:pt x="15871" y="23388"/>
                  </a:cubicBezTo>
                  <a:cubicBezTo>
                    <a:pt x="15431" y="23793"/>
                    <a:pt x="14990" y="24257"/>
                    <a:pt x="14490" y="24578"/>
                  </a:cubicBezTo>
                  <a:cubicBezTo>
                    <a:pt x="14157" y="24793"/>
                    <a:pt x="13764" y="24912"/>
                    <a:pt x="13371" y="24936"/>
                  </a:cubicBezTo>
                  <a:cubicBezTo>
                    <a:pt x="12966" y="24924"/>
                    <a:pt x="12561" y="24828"/>
                    <a:pt x="12180" y="24674"/>
                  </a:cubicBezTo>
                  <a:cubicBezTo>
                    <a:pt x="11383" y="24388"/>
                    <a:pt x="10621" y="24031"/>
                    <a:pt x="9894" y="23590"/>
                  </a:cubicBezTo>
                  <a:cubicBezTo>
                    <a:pt x="8549" y="22757"/>
                    <a:pt x="7335" y="21721"/>
                    <a:pt x="6299" y="20507"/>
                  </a:cubicBezTo>
                  <a:cubicBezTo>
                    <a:pt x="5263" y="19304"/>
                    <a:pt x="4334" y="18018"/>
                    <a:pt x="3525" y="16661"/>
                  </a:cubicBezTo>
                  <a:cubicBezTo>
                    <a:pt x="2727" y="15351"/>
                    <a:pt x="1917" y="14030"/>
                    <a:pt x="1334" y="12613"/>
                  </a:cubicBezTo>
                  <a:cubicBezTo>
                    <a:pt x="786" y="11220"/>
                    <a:pt x="453" y="9743"/>
                    <a:pt x="381" y="8255"/>
                  </a:cubicBezTo>
                  <a:cubicBezTo>
                    <a:pt x="310" y="7588"/>
                    <a:pt x="346" y="6922"/>
                    <a:pt x="512" y="6279"/>
                  </a:cubicBezTo>
                  <a:cubicBezTo>
                    <a:pt x="679" y="5695"/>
                    <a:pt x="941" y="5159"/>
                    <a:pt x="1286" y="4659"/>
                  </a:cubicBezTo>
                  <a:cubicBezTo>
                    <a:pt x="1953" y="3695"/>
                    <a:pt x="2894" y="2933"/>
                    <a:pt x="3989" y="2504"/>
                  </a:cubicBezTo>
                  <a:cubicBezTo>
                    <a:pt x="4421" y="2337"/>
                    <a:pt x="4881" y="2238"/>
                    <a:pt x="5334" y="2238"/>
                  </a:cubicBezTo>
                  <a:cubicBezTo>
                    <a:pt x="5879" y="2238"/>
                    <a:pt x="6414" y="2381"/>
                    <a:pt x="6882" y="2719"/>
                  </a:cubicBezTo>
                  <a:cubicBezTo>
                    <a:pt x="7608" y="3231"/>
                    <a:pt x="8037" y="4124"/>
                    <a:pt x="8466" y="4874"/>
                  </a:cubicBezTo>
                  <a:cubicBezTo>
                    <a:pt x="9037" y="5898"/>
                    <a:pt x="9561" y="6933"/>
                    <a:pt x="10097" y="7981"/>
                  </a:cubicBezTo>
                  <a:cubicBezTo>
                    <a:pt x="11145" y="10029"/>
                    <a:pt x="12121" y="12125"/>
                    <a:pt x="13264" y="14125"/>
                  </a:cubicBezTo>
                  <a:cubicBezTo>
                    <a:pt x="13407" y="14399"/>
                    <a:pt x="13573" y="14661"/>
                    <a:pt x="13752" y="14922"/>
                  </a:cubicBezTo>
                  <a:cubicBezTo>
                    <a:pt x="13782" y="14958"/>
                    <a:pt x="13838" y="14973"/>
                    <a:pt x="13896" y="14973"/>
                  </a:cubicBezTo>
                  <a:cubicBezTo>
                    <a:pt x="13954" y="14973"/>
                    <a:pt x="14014" y="14958"/>
                    <a:pt x="14050" y="14934"/>
                  </a:cubicBezTo>
                  <a:cubicBezTo>
                    <a:pt x="14776" y="14565"/>
                    <a:pt x="15431" y="14030"/>
                    <a:pt x="16074" y="13529"/>
                  </a:cubicBezTo>
                  <a:cubicBezTo>
                    <a:pt x="17348" y="12529"/>
                    <a:pt x="18610" y="11493"/>
                    <a:pt x="19884" y="10481"/>
                  </a:cubicBezTo>
                  <a:cubicBezTo>
                    <a:pt x="21005" y="9596"/>
                    <a:pt x="22139" y="8722"/>
                    <a:pt x="23272" y="7849"/>
                  </a:cubicBezTo>
                  <a:lnTo>
                    <a:pt x="23272" y="7849"/>
                  </a:lnTo>
                  <a:cubicBezTo>
                    <a:pt x="23291" y="7841"/>
                    <a:pt x="23305" y="7830"/>
                    <a:pt x="23312" y="7816"/>
                  </a:cubicBezTo>
                  <a:lnTo>
                    <a:pt x="23312" y="7816"/>
                  </a:lnTo>
                  <a:cubicBezTo>
                    <a:pt x="23318" y="7809"/>
                    <a:pt x="23320" y="7803"/>
                    <a:pt x="23319" y="7797"/>
                  </a:cubicBezTo>
                  <a:lnTo>
                    <a:pt x="23319" y="7797"/>
                  </a:lnTo>
                  <a:cubicBezTo>
                    <a:pt x="23576" y="7111"/>
                    <a:pt x="23671" y="6344"/>
                    <a:pt x="23789" y="5624"/>
                  </a:cubicBezTo>
                  <a:cubicBezTo>
                    <a:pt x="23908" y="4766"/>
                    <a:pt x="24075" y="3909"/>
                    <a:pt x="24289" y="3076"/>
                  </a:cubicBezTo>
                  <a:cubicBezTo>
                    <a:pt x="24468" y="2409"/>
                    <a:pt x="24861" y="1861"/>
                    <a:pt x="25289" y="1326"/>
                  </a:cubicBezTo>
                  <a:cubicBezTo>
                    <a:pt x="25539" y="968"/>
                    <a:pt x="25837" y="647"/>
                    <a:pt x="26182" y="385"/>
                  </a:cubicBezTo>
                  <a:cubicBezTo>
                    <a:pt x="26324" y="273"/>
                    <a:pt x="26540" y="143"/>
                    <a:pt x="26735" y="143"/>
                  </a:cubicBezTo>
                  <a:close/>
                  <a:moveTo>
                    <a:pt x="26693" y="0"/>
                  </a:moveTo>
                  <a:cubicBezTo>
                    <a:pt x="26660" y="0"/>
                    <a:pt x="26629" y="1"/>
                    <a:pt x="26599" y="4"/>
                  </a:cubicBezTo>
                  <a:cubicBezTo>
                    <a:pt x="26230" y="28"/>
                    <a:pt x="25908" y="278"/>
                    <a:pt x="25634" y="528"/>
                  </a:cubicBezTo>
                  <a:cubicBezTo>
                    <a:pt x="25301" y="861"/>
                    <a:pt x="24992" y="1218"/>
                    <a:pt x="24730" y="1611"/>
                  </a:cubicBezTo>
                  <a:cubicBezTo>
                    <a:pt x="24515" y="1885"/>
                    <a:pt x="24325" y="2171"/>
                    <a:pt x="24170" y="2480"/>
                  </a:cubicBezTo>
                  <a:cubicBezTo>
                    <a:pt x="23837" y="3231"/>
                    <a:pt x="23729" y="4100"/>
                    <a:pt x="23598" y="4909"/>
                  </a:cubicBezTo>
                  <a:cubicBezTo>
                    <a:pt x="23503" y="5445"/>
                    <a:pt x="23420" y="5981"/>
                    <a:pt x="23313" y="6517"/>
                  </a:cubicBezTo>
                  <a:cubicBezTo>
                    <a:pt x="23254" y="6943"/>
                    <a:pt x="23147" y="7357"/>
                    <a:pt x="23006" y="7771"/>
                  </a:cubicBezTo>
                  <a:lnTo>
                    <a:pt x="23006" y="7771"/>
                  </a:lnTo>
                  <a:cubicBezTo>
                    <a:pt x="21203" y="9159"/>
                    <a:pt x="19412" y="10559"/>
                    <a:pt x="17645" y="11982"/>
                  </a:cubicBezTo>
                  <a:cubicBezTo>
                    <a:pt x="16693" y="12744"/>
                    <a:pt x="15752" y="13529"/>
                    <a:pt x="14764" y="14244"/>
                  </a:cubicBezTo>
                  <a:cubicBezTo>
                    <a:pt x="14516" y="14425"/>
                    <a:pt x="14252" y="14599"/>
                    <a:pt x="13979" y="14753"/>
                  </a:cubicBezTo>
                  <a:lnTo>
                    <a:pt x="13979" y="14753"/>
                  </a:lnTo>
                  <a:cubicBezTo>
                    <a:pt x="13537" y="14107"/>
                    <a:pt x="13191" y="13386"/>
                    <a:pt x="12823" y="12696"/>
                  </a:cubicBezTo>
                  <a:cubicBezTo>
                    <a:pt x="12252" y="11577"/>
                    <a:pt x="11680" y="10458"/>
                    <a:pt x="11121" y="9338"/>
                  </a:cubicBezTo>
                  <a:cubicBezTo>
                    <a:pt x="10525" y="8172"/>
                    <a:pt x="9942" y="7005"/>
                    <a:pt x="9323" y="5850"/>
                  </a:cubicBezTo>
                  <a:cubicBezTo>
                    <a:pt x="8906" y="4993"/>
                    <a:pt x="8418" y="4171"/>
                    <a:pt x="7894" y="3385"/>
                  </a:cubicBezTo>
                  <a:cubicBezTo>
                    <a:pt x="7315" y="2583"/>
                    <a:pt x="6382" y="2105"/>
                    <a:pt x="5396" y="2105"/>
                  </a:cubicBezTo>
                  <a:cubicBezTo>
                    <a:pt x="5328" y="2105"/>
                    <a:pt x="5260" y="2107"/>
                    <a:pt x="5191" y="2111"/>
                  </a:cubicBezTo>
                  <a:cubicBezTo>
                    <a:pt x="4072" y="2147"/>
                    <a:pt x="2989" y="2671"/>
                    <a:pt x="2132" y="3385"/>
                  </a:cubicBezTo>
                  <a:cubicBezTo>
                    <a:pt x="1179" y="4159"/>
                    <a:pt x="488" y="5219"/>
                    <a:pt x="167" y="6410"/>
                  </a:cubicBezTo>
                  <a:cubicBezTo>
                    <a:pt x="0" y="7100"/>
                    <a:pt x="36" y="7803"/>
                    <a:pt x="96" y="8505"/>
                  </a:cubicBezTo>
                  <a:cubicBezTo>
                    <a:pt x="155" y="9303"/>
                    <a:pt x="286" y="10100"/>
                    <a:pt x="477" y="10874"/>
                  </a:cubicBezTo>
                  <a:cubicBezTo>
                    <a:pt x="834" y="12315"/>
                    <a:pt x="1489" y="13660"/>
                    <a:pt x="2215" y="14958"/>
                  </a:cubicBezTo>
                  <a:cubicBezTo>
                    <a:pt x="3036" y="16423"/>
                    <a:pt x="3941" y="17840"/>
                    <a:pt x="4929" y="19197"/>
                  </a:cubicBezTo>
                  <a:cubicBezTo>
                    <a:pt x="5906" y="20518"/>
                    <a:pt x="7037" y="21709"/>
                    <a:pt x="8311" y="22733"/>
                  </a:cubicBezTo>
                  <a:cubicBezTo>
                    <a:pt x="8954" y="23233"/>
                    <a:pt x="9656" y="23685"/>
                    <a:pt x="10383" y="24066"/>
                  </a:cubicBezTo>
                  <a:cubicBezTo>
                    <a:pt x="11121" y="24471"/>
                    <a:pt x="11907" y="24781"/>
                    <a:pt x="12728" y="24983"/>
                  </a:cubicBezTo>
                  <a:cubicBezTo>
                    <a:pt x="12929" y="25031"/>
                    <a:pt x="13134" y="25054"/>
                    <a:pt x="13337" y="25054"/>
                  </a:cubicBezTo>
                  <a:cubicBezTo>
                    <a:pt x="13843" y="25054"/>
                    <a:pt x="14343" y="24910"/>
                    <a:pt x="14776" y="24638"/>
                  </a:cubicBezTo>
                  <a:cubicBezTo>
                    <a:pt x="14978" y="24495"/>
                    <a:pt x="15181" y="24340"/>
                    <a:pt x="15359" y="24174"/>
                  </a:cubicBezTo>
                  <a:cubicBezTo>
                    <a:pt x="16050" y="23578"/>
                    <a:pt x="16705" y="22935"/>
                    <a:pt x="17336" y="22281"/>
                  </a:cubicBezTo>
                  <a:cubicBezTo>
                    <a:pt x="19169" y="20447"/>
                    <a:pt x="20943" y="18542"/>
                    <a:pt x="22646" y="16589"/>
                  </a:cubicBezTo>
                  <a:cubicBezTo>
                    <a:pt x="23396" y="15732"/>
                    <a:pt x="24146" y="14851"/>
                    <a:pt x="24849" y="13946"/>
                  </a:cubicBezTo>
                  <a:cubicBezTo>
                    <a:pt x="25182" y="13518"/>
                    <a:pt x="25503" y="13065"/>
                    <a:pt x="25789" y="12589"/>
                  </a:cubicBezTo>
                  <a:cubicBezTo>
                    <a:pt x="25992" y="12255"/>
                    <a:pt x="26206" y="11898"/>
                    <a:pt x="26527" y="11648"/>
                  </a:cubicBezTo>
                  <a:cubicBezTo>
                    <a:pt x="26837" y="11398"/>
                    <a:pt x="27254" y="11351"/>
                    <a:pt x="27623" y="11196"/>
                  </a:cubicBezTo>
                  <a:cubicBezTo>
                    <a:pt x="28278" y="10910"/>
                    <a:pt x="28778" y="10362"/>
                    <a:pt x="29004" y="9684"/>
                  </a:cubicBezTo>
                  <a:cubicBezTo>
                    <a:pt x="29266" y="8981"/>
                    <a:pt x="29337" y="8243"/>
                    <a:pt x="29587" y="7541"/>
                  </a:cubicBezTo>
                  <a:cubicBezTo>
                    <a:pt x="29754" y="7076"/>
                    <a:pt x="29956" y="6624"/>
                    <a:pt x="30195" y="6195"/>
                  </a:cubicBezTo>
                  <a:cubicBezTo>
                    <a:pt x="30373" y="5826"/>
                    <a:pt x="30587" y="5481"/>
                    <a:pt x="30861" y="5171"/>
                  </a:cubicBezTo>
                  <a:cubicBezTo>
                    <a:pt x="31076" y="4945"/>
                    <a:pt x="31349" y="4731"/>
                    <a:pt x="31469" y="4445"/>
                  </a:cubicBezTo>
                  <a:cubicBezTo>
                    <a:pt x="31588" y="4195"/>
                    <a:pt x="31504" y="3909"/>
                    <a:pt x="31278" y="3754"/>
                  </a:cubicBezTo>
                  <a:cubicBezTo>
                    <a:pt x="31166" y="3685"/>
                    <a:pt x="31043" y="3656"/>
                    <a:pt x="30917" y="3656"/>
                  </a:cubicBezTo>
                  <a:cubicBezTo>
                    <a:pt x="30718" y="3656"/>
                    <a:pt x="30510" y="3729"/>
                    <a:pt x="30322" y="3836"/>
                  </a:cubicBezTo>
                  <a:lnTo>
                    <a:pt x="30322" y="3836"/>
                  </a:lnTo>
                  <a:cubicBezTo>
                    <a:pt x="30444" y="3568"/>
                    <a:pt x="30587" y="3306"/>
                    <a:pt x="30659" y="3016"/>
                  </a:cubicBezTo>
                  <a:cubicBezTo>
                    <a:pt x="30730" y="2659"/>
                    <a:pt x="30659" y="2230"/>
                    <a:pt x="30278" y="2088"/>
                  </a:cubicBezTo>
                  <a:cubicBezTo>
                    <a:pt x="30180" y="2051"/>
                    <a:pt x="30077" y="2035"/>
                    <a:pt x="29972" y="2035"/>
                  </a:cubicBezTo>
                  <a:cubicBezTo>
                    <a:pt x="29745" y="2035"/>
                    <a:pt x="29509" y="2113"/>
                    <a:pt x="29297" y="2241"/>
                  </a:cubicBezTo>
                  <a:lnTo>
                    <a:pt x="29297" y="2241"/>
                  </a:lnTo>
                  <a:cubicBezTo>
                    <a:pt x="29342" y="2144"/>
                    <a:pt x="29384" y="2045"/>
                    <a:pt x="29421" y="1945"/>
                  </a:cubicBezTo>
                  <a:cubicBezTo>
                    <a:pt x="29552" y="1611"/>
                    <a:pt x="29718" y="1135"/>
                    <a:pt x="29504" y="802"/>
                  </a:cubicBezTo>
                  <a:cubicBezTo>
                    <a:pt x="29371" y="598"/>
                    <a:pt x="29139" y="518"/>
                    <a:pt x="28907" y="518"/>
                  </a:cubicBezTo>
                  <a:cubicBezTo>
                    <a:pt x="28788" y="518"/>
                    <a:pt x="28669" y="539"/>
                    <a:pt x="28563" y="575"/>
                  </a:cubicBezTo>
                  <a:cubicBezTo>
                    <a:pt x="28147" y="718"/>
                    <a:pt x="27801" y="1040"/>
                    <a:pt x="27492" y="1337"/>
                  </a:cubicBezTo>
                  <a:cubicBezTo>
                    <a:pt x="27271" y="1551"/>
                    <a:pt x="27069" y="1779"/>
                    <a:pt x="26862" y="2000"/>
                  </a:cubicBezTo>
                  <a:lnTo>
                    <a:pt x="26862" y="2000"/>
                  </a:lnTo>
                  <a:cubicBezTo>
                    <a:pt x="26933" y="1773"/>
                    <a:pt x="27060" y="1554"/>
                    <a:pt x="27158" y="1349"/>
                  </a:cubicBezTo>
                  <a:cubicBezTo>
                    <a:pt x="27289" y="1076"/>
                    <a:pt x="27492" y="695"/>
                    <a:pt x="27397" y="373"/>
                  </a:cubicBezTo>
                  <a:cubicBezTo>
                    <a:pt x="27311" y="96"/>
                    <a:pt x="26969" y="0"/>
                    <a:pt x="26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01;p73">
              <a:extLst>
                <a:ext uri="{FF2B5EF4-FFF2-40B4-BE49-F238E27FC236}">
                  <a16:creationId xmlns:a16="http://schemas.microsoft.com/office/drawing/2014/main" id="{07080DAD-DC12-410B-928B-65461B2336CC}"/>
                </a:ext>
              </a:extLst>
            </p:cNvPr>
            <p:cNvSpPr/>
            <p:nvPr/>
          </p:nvSpPr>
          <p:spPr>
            <a:xfrm>
              <a:off x="3811294" y="3087376"/>
              <a:ext cx="3284" cy="1516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36" y="0"/>
                  </a:moveTo>
                  <a:cubicBezTo>
                    <a:pt x="0" y="0"/>
                    <a:pt x="0" y="24"/>
                    <a:pt x="24" y="36"/>
                  </a:cubicBezTo>
                  <a:cubicBezTo>
                    <a:pt x="48" y="60"/>
                    <a:pt x="84" y="72"/>
                    <a:pt x="119" y="72"/>
                  </a:cubicBezTo>
                  <a:cubicBezTo>
                    <a:pt x="155" y="72"/>
                    <a:pt x="143" y="48"/>
                    <a:pt x="131" y="36"/>
                  </a:cubicBezTo>
                  <a:cubicBezTo>
                    <a:pt x="107" y="12"/>
                    <a:pt x="72" y="0"/>
                    <a:pt x="36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F69875B-372D-48C8-B95A-F6FD3ACC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50" y="1367757"/>
            <a:ext cx="3319501" cy="319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46"/>
          <p:cNvSpPr txBox="1">
            <a:spLocks noGrp="1"/>
          </p:cNvSpPr>
          <p:nvPr>
            <p:ph type="title" idx="5"/>
          </p:nvPr>
        </p:nvSpPr>
        <p:spPr>
          <a:xfrm>
            <a:off x="3263769" y="130390"/>
            <a:ext cx="25760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Warm Up</a:t>
            </a:r>
            <a:endParaRPr sz="3600" dirty="0"/>
          </a:p>
        </p:txBody>
      </p:sp>
      <p:pic>
        <p:nvPicPr>
          <p:cNvPr id="3" name="Picture 4" descr="Best 1 Minute Timer GIFs | Gfycat">
            <a:extLst>
              <a:ext uri="{FF2B5EF4-FFF2-40B4-BE49-F238E27FC236}">
                <a16:creationId xmlns:a16="http://schemas.microsoft.com/office/drawing/2014/main" id="{BEBA52D3-9C73-499E-9156-69EBCE6AA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7" y="176734"/>
            <a:ext cx="1638621" cy="8913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5550;p47">
            <a:extLst>
              <a:ext uri="{FF2B5EF4-FFF2-40B4-BE49-F238E27FC236}">
                <a16:creationId xmlns:a16="http://schemas.microsoft.com/office/drawing/2014/main" id="{60265F3E-0CB0-449B-9A3E-0D581EE2F101}"/>
              </a:ext>
            </a:extLst>
          </p:cNvPr>
          <p:cNvGrpSpPr/>
          <p:nvPr/>
        </p:nvGrpSpPr>
        <p:grpSpPr>
          <a:xfrm>
            <a:off x="0" y="960504"/>
            <a:ext cx="2205318" cy="306417"/>
            <a:chOff x="2392934" y="2021832"/>
            <a:chExt cx="4027024" cy="863414"/>
          </a:xfrm>
          <a:solidFill>
            <a:schemeClr val="accent2">
              <a:lumMod val="50000"/>
            </a:schemeClr>
          </a:solidFill>
        </p:grpSpPr>
        <p:grpSp>
          <p:nvGrpSpPr>
            <p:cNvPr id="5" name="Google Shape;5551;p47">
              <a:extLst>
                <a:ext uri="{FF2B5EF4-FFF2-40B4-BE49-F238E27FC236}">
                  <a16:creationId xmlns:a16="http://schemas.microsoft.com/office/drawing/2014/main" id="{3DF78DEE-0CBB-40DB-A667-51E7885D8E27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0" name="Google Shape;5552;p47">
                <a:extLst>
                  <a:ext uri="{FF2B5EF4-FFF2-40B4-BE49-F238E27FC236}">
                    <a16:creationId xmlns:a16="http://schemas.microsoft.com/office/drawing/2014/main" id="{A95A6F1E-F099-4534-A6B9-1501D98C7567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Google Shape;5553;p47">
                <a:extLst>
                  <a:ext uri="{FF2B5EF4-FFF2-40B4-BE49-F238E27FC236}">
                    <a16:creationId xmlns:a16="http://schemas.microsoft.com/office/drawing/2014/main" id="{C3B64BAE-292A-4523-8E0A-95633353A800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Google Shape;5554;p47">
                <a:extLst>
                  <a:ext uri="{FF2B5EF4-FFF2-40B4-BE49-F238E27FC236}">
                    <a16:creationId xmlns:a16="http://schemas.microsoft.com/office/drawing/2014/main" id="{28194466-2DF5-41E3-91C3-903CA32F675C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Google Shape;5555;p47">
                <a:extLst>
                  <a:ext uri="{FF2B5EF4-FFF2-40B4-BE49-F238E27FC236}">
                    <a16:creationId xmlns:a16="http://schemas.microsoft.com/office/drawing/2014/main" id="{4B3BF6C8-CD85-481B-8C3B-EA6DCC1F139D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Google Shape;5556;p47">
                <a:extLst>
                  <a:ext uri="{FF2B5EF4-FFF2-40B4-BE49-F238E27FC236}">
                    <a16:creationId xmlns:a16="http://schemas.microsoft.com/office/drawing/2014/main" id="{D6BE68AB-6EC5-4632-93FB-94DA5C1AA982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Google Shape;5557;p47">
                <a:extLst>
                  <a:ext uri="{FF2B5EF4-FFF2-40B4-BE49-F238E27FC236}">
                    <a16:creationId xmlns:a16="http://schemas.microsoft.com/office/drawing/2014/main" id="{E9FC29F5-FD7A-4691-BEB5-7E71888697B1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Google Shape;5558;p47">
                <a:extLst>
                  <a:ext uri="{FF2B5EF4-FFF2-40B4-BE49-F238E27FC236}">
                    <a16:creationId xmlns:a16="http://schemas.microsoft.com/office/drawing/2014/main" id="{2BFF5892-9E32-460C-8C52-BCCBBFD78CB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Google Shape;5559;p47">
                <a:extLst>
                  <a:ext uri="{FF2B5EF4-FFF2-40B4-BE49-F238E27FC236}">
                    <a16:creationId xmlns:a16="http://schemas.microsoft.com/office/drawing/2014/main" id="{E41E16B9-05F0-479B-A0B5-5CA3CBB4530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Google Shape;5560;p47">
                <a:extLst>
                  <a:ext uri="{FF2B5EF4-FFF2-40B4-BE49-F238E27FC236}">
                    <a16:creationId xmlns:a16="http://schemas.microsoft.com/office/drawing/2014/main" id="{11F06FBB-D42B-4499-9EC1-F1C5CA3C91C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Google Shape;5561;p47">
                <a:extLst>
                  <a:ext uri="{FF2B5EF4-FFF2-40B4-BE49-F238E27FC236}">
                    <a16:creationId xmlns:a16="http://schemas.microsoft.com/office/drawing/2014/main" id="{1A5885EE-2CE5-4131-9399-463922C6297B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Google Shape;5562;p47">
                <a:extLst>
                  <a:ext uri="{FF2B5EF4-FFF2-40B4-BE49-F238E27FC236}">
                    <a16:creationId xmlns:a16="http://schemas.microsoft.com/office/drawing/2014/main" id="{CA7B7DBB-92BC-4903-A924-3D879FD51ABC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Google Shape;5563;p47">
                <a:extLst>
                  <a:ext uri="{FF2B5EF4-FFF2-40B4-BE49-F238E27FC236}">
                    <a16:creationId xmlns:a16="http://schemas.microsoft.com/office/drawing/2014/main" id="{3FBFEA45-877F-4FA7-A65C-FDCC06ED451E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Google Shape;5564;p47">
                <a:extLst>
                  <a:ext uri="{FF2B5EF4-FFF2-40B4-BE49-F238E27FC236}">
                    <a16:creationId xmlns:a16="http://schemas.microsoft.com/office/drawing/2014/main" id="{F5ED29DB-2983-429B-93DD-0B94495E87A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Google Shape;5565;p47">
                <a:extLst>
                  <a:ext uri="{FF2B5EF4-FFF2-40B4-BE49-F238E27FC236}">
                    <a16:creationId xmlns:a16="http://schemas.microsoft.com/office/drawing/2014/main" id="{7E0BC3BD-CA67-474A-A948-A2498A27279B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Google Shape;5566;p47">
                <a:extLst>
                  <a:ext uri="{FF2B5EF4-FFF2-40B4-BE49-F238E27FC236}">
                    <a16:creationId xmlns:a16="http://schemas.microsoft.com/office/drawing/2014/main" id="{75E80378-3F4C-4141-9C65-55F4EF9CCCD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Google Shape;5567;p47">
                <a:extLst>
                  <a:ext uri="{FF2B5EF4-FFF2-40B4-BE49-F238E27FC236}">
                    <a16:creationId xmlns:a16="http://schemas.microsoft.com/office/drawing/2014/main" id="{6C804BEC-2CEC-45DC-8374-BEC967CE41EC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Google Shape;5568;p47">
                <a:extLst>
                  <a:ext uri="{FF2B5EF4-FFF2-40B4-BE49-F238E27FC236}">
                    <a16:creationId xmlns:a16="http://schemas.microsoft.com/office/drawing/2014/main" id="{EC30ECBE-2879-41A6-ABEB-CA1C0D19554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Google Shape;5569;p47">
                <a:extLst>
                  <a:ext uri="{FF2B5EF4-FFF2-40B4-BE49-F238E27FC236}">
                    <a16:creationId xmlns:a16="http://schemas.microsoft.com/office/drawing/2014/main" id="{675EA0FD-30F1-431C-8AEC-6C9FBDE9CE0F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Google Shape;5570;p47">
                <a:extLst>
                  <a:ext uri="{FF2B5EF4-FFF2-40B4-BE49-F238E27FC236}">
                    <a16:creationId xmlns:a16="http://schemas.microsoft.com/office/drawing/2014/main" id="{CB7BA9D9-5FD0-4AC9-9B36-5C41E755BCE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Google Shape;5571;p47">
                <a:extLst>
                  <a:ext uri="{FF2B5EF4-FFF2-40B4-BE49-F238E27FC236}">
                    <a16:creationId xmlns:a16="http://schemas.microsoft.com/office/drawing/2014/main" id="{97B7417D-8C92-4584-8DEB-34848BA555A7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Google Shape;5572;p47">
                <a:extLst>
                  <a:ext uri="{FF2B5EF4-FFF2-40B4-BE49-F238E27FC236}">
                    <a16:creationId xmlns:a16="http://schemas.microsoft.com/office/drawing/2014/main" id="{EBF751B6-34A2-4A13-8D79-AC72AD2C7C54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Google Shape;5573;p47">
                <a:extLst>
                  <a:ext uri="{FF2B5EF4-FFF2-40B4-BE49-F238E27FC236}">
                    <a16:creationId xmlns:a16="http://schemas.microsoft.com/office/drawing/2014/main" id="{1BE003BF-F604-4C79-9235-169EAD7C2C65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Google Shape;5574;p47">
                <a:extLst>
                  <a:ext uri="{FF2B5EF4-FFF2-40B4-BE49-F238E27FC236}">
                    <a16:creationId xmlns:a16="http://schemas.microsoft.com/office/drawing/2014/main" id="{B720E83C-CA42-4C3E-BD7A-45E201DBC8DB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Google Shape;5575;p47">
                <a:extLst>
                  <a:ext uri="{FF2B5EF4-FFF2-40B4-BE49-F238E27FC236}">
                    <a16:creationId xmlns:a16="http://schemas.microsoft.com/office/drawing/2014/main" id="{61318DD5-85C8-45EB-A636-1C7F1F712FB9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Google Shape;5576;p47">
                <a:extLst>
                  <a:ext uri="{FF2B5EF4-FFF2-40B4-BE49-F238E27FC236}">
                    <a16:creationId xmlns:a16="http://schemas.microsoft.com/office/drawing/2014/main" id="{71EC0DC1-8D90-4444-BDE7-38DF7B66B95C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Google Shape;5577;p47">
                <a:extLst>
                  <a:ext uri="{FF2B5EF4-FFF2-40B4-BE49-F238E27FC236}">
                    <a16:creationId xmlns:a16="http://schemas.microsoft.com/office/drawing/2014/main" id="{EEE1F4E4-3AC0-4B83-BC30-D7D037EBC784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Google Shape;5578;p47">
                <a:extLst>
                  <a:ext uri="{FF2B5EF4-FFF2-40B4-BE49-F238E27FC236}">
                    <a16:creationId xmlns:a16="http://schemas.microsoft.com/office/drawing/2014/main" id="{0D5C071F-D15C-4083-B247-2907B3677C4A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Google Shape;5579;p47">
                <a:extLst>
                  <a:ext uri="{FF2B5EF4-FFF2-40B4-BE49-F238E27FC236}">
                    <a16:creationId xmlns:a16="http://schemas.microsoft.com/office/drawing/2014/main" id="{EBAC9EB9-28B5-4546-BBF0-084E22723407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Google Shape;5580;p47">
                <a:extLst>
                  <a:ext uri="{FF2B5EF4-FFF2-40B4-BE49-F238E27FC236}">
                    <a16:creationId xmlns:a16="http://schemas.microsoft.com/office/drawing/2014/main" id="{CE4AA1EA-2C47-49C1-953C-DFF109DB01AA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Google Shape;5581;p47">
                <a:extLst>
                  <a:ext uri="{FF2B5EF4-FFF2-40B4-BE49-F238E27FC236}">
                    <a16:creationId xmlns:a16="http://schemas.microsoft.com/office/drawing/2014/main" id="{70FA5469-D48C-4140-ABF4-B2B1FA33C5F9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Google Shape;5582;p47">
                <a:extLst>
                  <a:ext uri="{FF2B5EF4-FFF2-40B4-BE49-F238E27FC236}">
                    <a16:creationId xmlns:a16="http://schemas.microsoft.com/office/drawing/2014/main" id="{D13E4F99-1E3A-4BF2-8A85-64E68560AFD4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Google Shape;5583;p47">
                <a:extLst>
                  <a:ext uri="{FF2B5EF4-FFF2-40B4-BE49-F238E27FC236}">
                    <a16:creationId xmlns:a16="http://schemas.microsoft.com/office/drawing/2014/main" id="{19915F74-3C68-4886-9DBC-16A3E3CFE97A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Google Shape;5584;p47">
                <a:extLst>
                  <a:ext uri="{FF2B5EF4-FFF2-40B4-BE49-F238E27FC236}">
                    <a16:creationId xmlns:a16="http://schemas.microsoft.com/office/drawing/2014/main" id="{703689B2-E93B-4CD3-8226-DC3C8979707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Google Shape;5585;p47">
                <a:extLst>
                  <a:ext uri="{FF2B5EF4-FFF2-40B4-BE49-F238E27FC236}">
                    <a16:creationId xmlns:a16="http://schemas.microsoft.com/office/drawing/2014/main" id="{574FF448-FEF4-495A-9950-589F466E2A1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Google Shape;5586;p47">
                <a:extLst>
                  <a:ext uri="{FF2B5EF4-FFF2-40B4-BE49-F238E27FC236}">
                    <a16:creationId xmlns:a16="http://schemas.microsoft.com/office/drawing/2014/main" id="{56EB42D7-84D6-44BF-8447-55C038DDBD83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Google Shape;5587;p47">
                <a:extLst>
                  <a:ext uri="{FF2B5EF4-FFF2-40B4-BE49-F238E27FC236}">
                    <a16:creationId xmlns:a16="http://schemas.microsoft.com/office/drawing/2014/main" id="{DBB33DF8-BEEC-4689-8C2E-C1148D17C500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5588;p47">
                <a:extLst>
                  <a:ext uri="{FF2B5EF4-FFF2-40B4-BE49-F238E27FC236}">
                    <a16:creationId xmlns:a16="http://schemas.microsoft.com/office/drawing/2014/main" id="{AF7053B6-C408-4B90-935E-1FD9CD77020A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5589;p47">
                <a:extLst>
                  <a:ext uri="{FF2B5EF4-FFF2-40B4-BE49-F238E27FC236}">
                    <a16:creationId xmlns:a16="http://schemas.microsoft.com/office/drawing/2014/main" id="{DD22AD2C-F493-4573-AA5A-854AB6C40919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5590;p47">
                <a:extLst>
                  <a:ext uri="{FF2B5EF4-FFF2-40B4-BE49-F238E27FC236}">
                    <a16:creationId xmlns:a16="http://schemas.microsoft.com/office/drawing/2014/main" id="{AB1B83B4-80BD-4C3D-9CB1-9723FAA04E68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5591;p47">
                <a:extLst>
                  <a:ext uri="{FF2B5EF4-FFF2-40B4-BE49-F238E27FC236}">
                    <a16:creationId xmlns:a16="http://schemas.microsoft.com/office/drawing/2014/main" id="{8CE41937-0865-4B2B-86F6-9E211F1C259E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5592;p47">
                <a:extLst>
                  <a:ext uri="{FF2B5EF4-FFF2-40B4-BE49-F238E27FC236}">
                    <a16:creationId xmlns:a16="http://schemas.microsoft.com/office/drawing/2014/main" id="{140FCC6A-70B1-4996-B2E8-F41E5C4CED8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5593;p47">
                <a:extLst>
                  <a:ext uri="{FF2B5EF4-FFF2-40B4-BE49-F238E27FC236}">
                    <a16:creationId xmlns:a16="http://schemas.microsoft.com/office/drawing/2014/main" id="{00C69155-69CA-4824-B05E-E355FCC96837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5594;p47">
                <a:extLst>
                  <a:ext uri="{FF2B5EF4-FFF2-40B4-BE49-F238E27FC236}">
                    <a16:creationId xmlns:a16="http://schemas.microsoft.com/office/drawing/2014/main" id="{2FCF1C76-AE59-40C4-B024-148D54966655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5595;p47">
                <a:extLst>
                  <a:ext uri="{FF2B5EF4-FFF2-40B4-BE49-F238E27FC236}">
                    <a16:creationId xmlns:a16="http://schemas.microsoft.com/office/drawing/2014/main" id="{5C6AAA18-6F80-4439-A71E-CC350227333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Google Shape;5596;p47">
                <a:extLst>
                  <a:ext uri="{FF2B5EF4-FFF2-40B4-BE49-F238E27FC236}">
                    <a16:creationId xmlns:a16="http://schemas.microsoft.com/office/drawing/2014/main" id="{B39040E6-64A9-4CA8-BB8E-3F9076771D07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Google Shape;5597;p47">
                <a:extLst>
                  <a:ext uri="{FF2B5EF4-FFF2-40B4-BE49-F238E27FC236}">
                    <a16:creationId xmlns:a16="http://schemas.microsoft.com/office/drawing/2014/main" id="{D6B58243-D14F-42A6-92B0-11FDBC0D0C01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Google Shape;5598;p47">
                <a:extLst>
                  <a:ext uri="{FF2B5EF4-FFF2-40B4-BE49-F238E27FC236}">
                    <a16:creationId xmlns:a16="http://schemas.microsoft.com/office/drawing/2014/main" id="{EBA30D9D-8258-462A-BCFB-52FA4785D19C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Google Shape;5599;p47">
                <a:extLst>
                  <a:ext uri="{FF2B5EF4-FFF2-40B4-BE49-F238E27FC236}">
                    <a16:creationId xmlns:a16="http://schemas.microsoft.com/office/drawing/2014/main" id="{B9D638A5-5EDF-41CB-B2E5-C37C70F09D52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Google Shape;5600;p47">
                <a:extLst>
                  <a:ext uri="{FF2B5EF4-FFF2-40B4-BE49-F238E27FC236}">
                    <a16:creationId xmlns:a16="http://schemas.microsoft.com/office/drawing/2014/main" id="{1DC816FC-869E-4F03-9993-F28E20564CB0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Google Shape;5601;p47">
                <a:extLst>
                  <a:ext uri="{FF2B5EF4-FFF2-40B4-BE49-F238E27FC236}">
                    <a16:creationId xmlns:a16="http://schemas.microsoft.com/office/drawing/2014/main" id="{433137E0-9873-4B76-A6C5-F3562C205F8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Google Shape;5602;p47">
                <a:extLst>
                  <a:ext uri="{FF2B5EF4-FFF2-40B4-BE49-F238E27FC236}">
                    <a16:creationId xmlns:a16="http://schemas.microsoft.com/office/drawing/2014/main" id="{7B0E8666-834A-46A7-9794-81D43C591881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Google Shape;5603;p47">
                <a:extLst>
                  <a:ext uri="{FF2B5EF4-FFF2-40B4-BE49-F238E27FC236}">
                    <a16:creationId xmlns:a16="http://schemas.microsoft.com/office/drawing/2014/main" id="{DBE880E6-8BAB-458F-A7A9-F6D1D861A6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Google Shape;5604;p47">
                <a:extLst>
                  <a:ext uri="{FF2B5EF4-FFF2-40B4-BE49-F238E27FC236}">
                    <a16:creationId xmlns:a16="http://schemas.microsoft.com/office/drawing/2014/main" id="{CF760997-197B-4216-A629-824B912C66E5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Google Shape;5605;p47">
                <a:extLst>
                  <a:ext uri="{FF2B5EF4-FFF2-40B4-BE49-F238E27FC236}">
                    <a16:creationId xmlns:a16="http://schemas.microsoft.com/office/drawing/2014/main" id="{32C7D05B-1C6C-422F-873B-2CD6161A75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Google Shape;5606;p47">
                <a:extLst>
                  <a:ext uri="{FF2B5EF4-FFF2-40B4-BE49-F238E27FC236}">
                    <a16:creationId xmlns:a16="http://schemas.microsoft.com/office/drawing/2014/main" id="{70E20E69-BFD5-4B55-BA52-56549C2922D2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Google Shape;5607;p47">
                <a:extLst>
                  <a:ext uri="{FF2B5EF4-FFF2-40B4-BE49-F238E27FC236}">
                    <a16:creationId xmlns:a16="http://schemas.microsoft.com/office/drawing/2014/main" id="{3C25B443-DB10-4DC5-A00E-D21BFE5973EA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Google Shape;5608;p47">
                <a:extLst>
                  <a:ext uri="{FF2B5EF4-FFF2-40B4-BE49-F238E27FC236}">
                    <a16:creationId xmlns:a16="http://schemas.microsoft.com/office/drawing/2014/main" id="{DEF5AF88-A0B6-4834-913F-2E9873E03F89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Google Shape;5609;p47">
                <a:extLst>
                  <a:ext uri="{FF2B5EF4-FFF2-40B4-BE49-F238E27FC236}">
                    <a16:creationId xmlns:a16="http://schemas.microsoft.com/office/drawing/2014/main" id="{B4B6E5D1-FF4B-46B3-8678-743AAA438809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Google Shape;5610;p47">
                <a:extLst>
                  <a:ext uri="{FF2B5EF4-FFF2-40B4-BE49-F238E27FC236}">
                    <a16:creationId xmlns:a16="http://schemas.microsoft.com/office/drawing/2014/main" id="{5CE7092C-F414-47E9-A557-7293FE6DDB9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Google Shape;5611;p47">
                <a:extLst>
                  <a:ext uri="{FF2B5EF4-FFF2-40B4-BE49-F238E27FC236}">
                    <a16:creationId xmlns:a16="http://schemas.microsoft.com/office/drawing/2014/main" id="{8D62983D-CBBA-43BD-942D-7349506B380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Google Shape;5612;p47">
                <a:extLst>
                  <a:ext uri="{FF2B5EF4-FFF2-40B4-BE49-F238E27FC236}">
                    <a16:creationId xmlns:a16="http://schemas.microsoft.com/office/drawing/2014/main" id="{33ADAFEB-DCE9-491E-8BCD-054EAB0C0DC1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Google Shape;5613;p47">
                <a:extLst>
                  <a:ext uri="{FF2B5EF4-FFF2-40B4-BE49-F238E27FC236}">
                    <a16:creationId xmlns:a16="http://schemas.microsoft.com/office/drawing/2014/main" id="{B9FDAD7D-2B12-49D0-9DA1-B0A2242AE8B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Google Shape;5614;p47">
                <a:extLst>
                  <a:ext uri="{FF2B5EF4-FFF2-40B4-BE49-F238E27FC236}">
                    <a16:creationId xmlns:a16="http://schemas.microsoft.com/office/drawing/2014/main" id="{E254F07C-9344-4C2B-A85B-736496F099BE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Google Shape;5615;p47">
                <a:extLst>
                  <a:ext uri="{FF2B5EF4-FFF2-40B4-BE49-F238E27FC236}">
                    <a16:creationId xmlns:a16="http://schemas.microsoft.com/office/drawing/2014/main" id="{7105DACB-EBB7-4C15-9AD6-6DA88EAD978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Google Shape;5616;p47">
                <a:extLst>
                  <a:ext uri="{FF2B5EF4-FFF2-40B4-BE49-F238E27FC236}">
                    <a16:creationId xmlns:a16="http://schemas.microsoft.com/office/drawing/2014/main" id="{26E1D8E6-1C0F-4A1E-AD4D-6AEF89CA5609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Google Shape;5617;p47">
                <a:extLst>
                  <a:ext uri="{FF2B5EF4-FFF2-40B4-BE49-F238E27FC236}">
                    <a16:creationId xmlns:a16="http://schemas.microsoft.com/office/drawing/2014/main" id="{DD50615C-1F5A-47B9-AB82-282458D6DEF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Google Shape;5618;p47">
                <a:extLst>
                  <a:ext uri="{FF2B5EF4-FFF2-40B4-BE49-F238E27FC236}">
                    <a16:creationId xmlns:a16="http://schemas.microsoft.com/office/drawing/2014/main" id="{C887A641-217A-4801-802D-D96592E1790A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Google Shape;5619;p47">
                <a:extLst>
                  <a:ext uri="{FF2B5EF4-FFF2-40B4-BE49-F238E27FC236}">
                    <a16:creationId xmlns:a16="http://schemas.microsoft.com/office/drawing/2014/main" id="{A1D3D27E-8892-45F8-9964-0FA6D2AD01C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8" name="Google Shape;5620;p47">
                <a:extLst>
                  <a:ext uri="{FF2B5EF4-FFF2-40B4-BE49-F238E27FC236}">
                    <a16:creationId xmlns:a16="http://schemas.microsoft.com/office/drawing/2014/main" id="{BB928A91-623F-4705-848B-56C5A1D8CD70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Google Shape;5621;p47">
                <a:extLst>
                  <a:ext uri="{FF2B5EF4-FFF2-40B4-BE49-F238E27FC236}">
                    <a16:creationId xmlns:a16="http://schemas.microsoft.com/office/drawing/2014/main" id="{822ACE8C-FC5E-4AD4-9864-38D9D0C7FC9D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Google Shape;5622;p47">
                <a:extLst>
                  <a:ext uri="{FF2B5EF4-FFF2-40B4-BE49-F238E27FC236}">
                    <a16:creationId xmlns:a16="http://schemas.microsoft.com/office/drawing/2014/main" id="{C94199B4-14EE-4B4F-AEC9-BD0DAEE6D23C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1" name="Google Shape;5623;p47">
                <a:extLst>
                  <a:ext uri="{FF2B5EF4-FFF2-40B4-BE49-F238E27FC236}">
                    <a16:creationId xmlns:a16="http://schemas.microsoft.com/office/drawing/2014/main" id="{C8526A1F-6BC4-4BEE-88E0-107B317A3A2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Google Shape;5624;p47">
                <a:extLst>
                  <a:ext uri="{FF2B5EF4-FFF2-40B4-BE49-F238E27FC236}">
                    <a16:creationId xmlns:a16="http://schemas.microsoft.com/office/drawing/2014/main" id="{D922D415-58E1-41E4-A5C1-1F6763114B0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Google Shape;5625;p47">
                <a:extLst>
                  <a:ext uri="{FF2B5EF4-FFF2-40B4-BE49-F238E27FC236}">
                    <a16:creationId xmlns:a16="http://schemas.microsoft.com/office/drawing/2014/main" id="{362C2CAD-5556-47AF-89AD-57867BCCE2E4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Google Shape;5626;p47">
                <a:extLst>
                  <a:ext uri="{FF2B5EF4-FFF2-40B4-BE49-F238E27FC236}">
                    <a16:creationId xmlns:a16="http://schemas.microsoft.com/office/drawing/2014/main" id="{2D0A1F71-B578-4B05-A99B-167560679B49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Google Shape;5627;p47">
                <a:extLst>
                  <a:ext uri="{FF2B5EF4-FFF2-40B4-BE49-F238E27FC236}">
                    <a16:creationId xmlns:a16="http://schemas.microsoft.com/office/drawing/2014/main" id="{06C945A0-015C-4625-91E8-BD03AEA2051B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Google Shape;5628;p47">
                <a:extLst>
                  <a:ext uri="{FF2B5EF4-FFF2-40B4-BE49-F238E27FC236}">
                    <a16:creationId xmlns:a16="http://schemas.microsoft.com/office/drawing/2014/main" id="{8DA5AFF6-C49E-4499-870B-E631C80DB1CF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Google Shape;5629;p47">
                <a:extLst>
                  <a:ext uri="{FF2B5EF4-FFF2-40B4-BE49-F238E27FC236}">
                    <a16:creationId xmlns:a16="http://schemas.microsoft.com/office/drawing/2014/main" id="{34EB30BA-240B-42CC-8983-D06F00D9296D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Google Shape;5630;p47">
                <a:extLst>
                  <a:ext uri="{FF2B5EF4-FFF2-40B4-BE49-F238E27FC236}">
                    <a16:creationId xmlns:a16="http://schemas.microsoft.com/office/drawing/2014/main" id="{3E3EA65E-F8F8-4B00-9540-ABF50BD6E28C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Google Shape;5631;p47">
                <a:extLst>
                  <a:ext uri="{FF2B5EF4-FFF2-40B4-BE49-F238E27FC236}">
                    <a16:creationId xmlns:a16="http://schemas.microsoft.com/office/drawing/2014/main" id="{1B143EA5-74B1-4A4D-B651-CE2EDB1E1E7C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Google Shape;5632;p47">
                <a:extLst>
                  <a:ext uri="{FF2B5EF4-FFF2-40B4-BE49-F238E27FC236}">
                    <a16:creationId xmlns:a16="http://schemas.microsoft.com/office/drawing/2014/main" id="{724BF9E9-1544-44DD-8690-02C4F9426441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Google Shape;5633;p47">
                <a:extLst>
                  <a:ext uri="{FF2B5EF4-FFF2-40B4-BE49-F238E27FC236}">
                    <a16:creationId xmlns:a16="http://schemas.microsoft.com/office/drawing/2014/main" id="{2975AFF5-3FAB-4AFB-8A49-7A230AE3CD4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Google Shape;5634;p47">
                <a:extLst>
                  <a:ext uri="{FF2B5EF4-FFF2-40B4-BE49-F238E27FC236}">
                    <a16:creationId xmlns:a16="http://schemas.microsoft.com/office/drawing/2014/main" id="{A78737B5-3CC1-4CD2-B97B-400499C61708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Google Shape;5635;p47">
                <a:extLst>
                  <a:ext uri="{FF2B5EF4-FFF2-40B4-BE49-F238E27FC236}">
                    <a16:creationId xmlns:a16="http://schemas.microsoft.com/office/drawing/2014/main" id="{BC4F1785-031C-4D8A-A4DF-2DA681875586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Google Shape;5636;p47">
                <a:extLst>
                  <a:ext uri="{FF2B5EF4-FFF2-40B4-BE49-F238E27FC236}">
                    <a16:creationId xmlns:a16="http://schemas.microsoft.com/office/drawing/2014/main" id="{3D948C93-9673-40F4-9808-FFF5CEA91C9C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Google Shape;5637;p47">
                <a:extLst>
                  <a:ext uri="{FF2B5EF4-FFF2-40B4-BE49-F238E27FC236}">
                    <a16:creationId xmlns:a16="http://schemas.microsoft.com/office/drawing/2014/main" id="{2A97F137-7907-470B-A23A-9216402D89E0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Google Shape;5638;p47">
                <a:extLst>
                  <a:ext uri="{FF2B5EF4-FFF2-40B4-BE49-F238E27FC236}">
                    <a16:creationId xmlns:a16="http://schemas.microsoft.com/office/drawing/2014/main" id="{B864CAB2-E282-4CEF-9209-06508A107E15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Google Shape;5639;p47">
                <a:extLst>
                  <a:ext uri="{FF2B5EF4-FFF2-40B4-BE49-F238E27FC236}">
                    <a16:creationId xmlns:a16="http://schemas.microsoft.com/office/drawing/2014/main" id="{C9572A20-EA81-42CB-8E00-63AF3D058037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Google Shape;5640;p47">
                <a:extLst>
                  <a:ext uri="{FF2B5EF4-FFF2-40B4-BE49-F238E27FC236}">
                    <a16:creationId xmlns:a16="http://schemas.microsoft.com/office/drawing/2014/main" id="{AB250C1D-6A62-47F8-9BC2-514C1EE7C78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Google Shape;5641;p47">
                <a:extLst>
                  <a:ext uri="{FF2B5EF4-FFF2-40B4-BE49-F238E27FC236}">
                    <a16:creationId xmlns:a16="http://schemas.microsoft.com/office/drawing/2014/main" id="{586788E1-C00F-423E-9E1A-5C5F5465F1B4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Google Shape;5642;p47">
                <a:extLst>
                  <a:ext uri="{FF2B5EF4-FFF2-40B4-BE49-F238E27FC236}">
                    <a16:creationId xmlns:a16="http://schemas.microsoft.com/office/drawing/2014/main" id="{A6D5FC2E-D323-4317-BF69-3B9573372C3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Google Shape;5643;p47">
                <a:extLst>
                  <a:ext uri="{FF2B5EF4-FFF2-40B4-BE49-F238E27FC236}">
                    <a16:creationId xmlns:a16="http://schemas.microsoft.com/office/drawing/2014/main" id="{2D9062F9-06DC-4699-8B90-85E3A520DDC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Google Shape;5644;p47">
                <a:extLst>
                  <a:ext uri="{FF2B5EF4-FFF2-40B4-BE49-F238E27FC236}">
                    <a16:creationId xmlns:a16="http://schemas.microsoft.com/office/drawing/2014/main" id="{64C37AF4-CC99-423A-BA99-ADF2A2522D59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Google Shape;5645;p47">
                <a:extLst>
                  <a:ext uri="{FF2B5EF4-FFF2-40B4-BE49-F238E27FC236}">
                    <a16:creationId xmlns:a16="http://schemas.microsoft.com/office/drawing/2014/main" id="{EF204D61-E2BB-4553-9E2E-4CBD35070D9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Google Shape;5646;p47">
                <a:extLst>
                  <a:ext uri="{FF2B5EF4-FFF2-40B4-BE49-F238E27FC236}">
                    <a16:creationId xmlns:a16="http://schemas.microsoft.com/office/drawing/2014/main" id="{109F3A04-34C8-4930-BA59-CED59283F351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Google Shape;5647;p47">
                <a:extLst>
                  <a:ext uri="{FF2B5EF4-FFF2-40B4-BE49-F238E27FC236}">
                    <a16:creationId xmlns:a16="http://schemas.microsoft.com/office/drawing/2014/main" id="{2BB2D54C-1C90-4558-B88E-EE01CEF52FA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Google Shape;5648;p47">
                <a:extLst>
                  <a:ext uri="{FF2B5EF4-FFF2-40B4-BE49-F238E27FC236}">
                    <a16:creationId xmlns:a16="http://schemas.microsoft.com/office/drawing/2014/main" id="{593F6B37-125A-45F0-B456-7A23F16D1E2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Google Shape;5649;p47">
                <a:extLst>
                  <a:ext uri="{FF2B5EF4-FFF2-40B4-BE49-F238E27FC236}">
                    <a16:creationId xmlns:a16="http://schemas.microsoft.com/office/drawing/2014/main" id="{FBC033B1-7DDA-42F6-9EFD-AB87A68DE19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Google Shape;5650;p47">
                <a:extLst>
                  <a:ext uri="{FF2B5EF4-FFF2-40B4-BE49-F238E27FC236}">
                    <a16:creationId xmlns:a16="http://schemas.microsoft.com/office/drawing/2014/main" id="{15C6CFD7-F6AA-4E40-8476-45B9DD84E35E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Google Shape;5651;p47">
                <a:extLst>
                  <a:ext uri="{FF2B5EF4-FFF2-40B4-BE49-F238E27FC236}">
                    <a16:creationId xmlns:a16="http://schemas.microsoft.com/office/drawing/2014/main" id="{9492EF34-90FB-44AA-8E0A-E8054FFD7BE7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Google Shape;5652;p47">
                <a:extLst>
                  <a:ext uri="{FF2B5EF4-FFF2-40B4-BE49-F238E27FC236}">
                    <a16:creationId xmlns:a16="http://schemas.microsoft.com/office/drawing/2014/main" id="{2C61838E-B432-4626-96D5-E0ACB1BC3AFA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Google Shape;5653;p47">
                <a:extLst>
                  <a:ext uri="{FF2B5EF4-FFF2-40B4-BE49-F238E27FC236}">
                    <a16:creationId xmlns:a16="http://schemas.microsoft.com/office/drawing/2014/main" id="{3570D30A-F07E-4CC3-BF33-B86BC2F6179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Google Shape;5654;p47">
                <a:extLst>
                  <a:ext uri="{FF2B5EF4-FFF2-40B4-BE49-F238E27FC236}">
                    <a16:creationId xmlns:a16="http://schemas.microsoft.com/office/drawing/2014/main" id="{EF5621C3-22EA-4406-ACA0-16C640A5D84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Google Shape;5655;p47">
                <a:extLst>
                  <a:ext uri="{FF2B5EF4-FFF2-40B4-BE49-F238E27FC236}">
                    <a16:creationId xmlns:a16="http://schemas.microsoft.com/office/drawing/2014/main" id="{0EDDF717-C06C-45BB-896A-FEA933C4D0AD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Google Shape;5656;p47">
                <a:extLst>
                  <a:ext uri="{FF2B5EF4-FFF2-40B4-BE49-F238E27FC236}">
                    <a16:creationId xmlns:a16="http://schemas.microsoft.com/office/drawing/2014/main" id="{7E624DCB-5779-4534-A856-7582D0211A2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Google Shape;5657;p47">
                <a:extLst>
                  <a:ext uri="{FF2B5EF4-FFF2-40B4-BE49-F238E27FC236}">
                    <a16:creationId xmlns:a16="http://schemas.microsoft.com/office/drawing/2014/main" id="{0CAD7CB4-9A2A-41E9-9546-DA4D88F27034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Google Shape;5658;p47">
                <a:extLst>
                  <a:ext uri="{FF2B5EF4-FFF2-40B4-BE49-F238E27FC236}">
                    <a16:creationId xmlns:a16="http://schemas.microsoft.com/office/drawing/2014/main" id="{033FCD14-C6C6-4C64-A3BC-9ED1137C72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Google Shape;5659;p47">
                <a:extLst>
                  <a:ext uri="{FF2B5EF4-FFF2-40B4-BE49-F238E27FC236}">
                    <a16:creationId xmlns:a16="http://schemas.microsoft.com/office/drawing/2014/main" id="{FDC9497F-D589-4C83-BADD-32F46CA75596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Google Shape;5660;p47">
                <a:extLst>
                  <a:ext uri="{FF2B5EF4-FFF2-40B4-BE49-F238E27FC236}">
                    <a16:creationId xmlns:a16="http://schemas.microsoft.com/office/drawing/2014/main" id="{5AC75870-C2B5-4C69-BAC5-8496A1937B2F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Google Shape;5661;p47">
                <a:extLst>
                  <a:ext uri="{FF2B5EF4-FFF2-40B4-BE49-F238E27FC236}">
                    <a16:creationId xmlns:a16="http://schemas.microsoft.com/office/drawing/2014/main" id="{EC19C2A4-2AAB-4332-821E-3F041208B65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Google Shape;5662;p47">
                <a:extLst>
                  <a:ext uri="{FF2B5EF4-FFF2-40B4-BE49-F238E27FC236}">
                    <a16:creationId xmlns:a16="http://schemas.microsoft.com/office/drawing/2014/main" id="{DC383D76-006E-472D-B739-A8315EDEB5C2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Google Shape;5663;p47">
                <a:extLst>
                  <a:ext uri="{FF2B5EF4-FFF2-40B4-BE49-F238E27FC236}">
                    <a16:creationId xmlns:a16="http://schemas.microsoft.com/office/drawing/2014/main" id="{DDF575B8-9318-4D6B-A64D-6F93677FF79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Google Shape;5664;p47">
                <a:extLst>
                  <a:ext uri="{FF2B5EF4-FFF2-40B4-BE49-F238E27FC236}">
                    <a16:creationId xmlns:a16="http://schemas.microsoft.com/office/drawing/2014/main" id="{C78E15B5-7F98-4435-AE85-745C4861B95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Google Shape;5665;p47">
                <a:extLst>
                  <a:ext uri="{FF2B5EF4-FFF2-40B4-BE49-F238E27FC236}">
                    <a16:creationId xmlns:a16="http://schemas.microsoft.com/office/drawing/2014/main" id="{58FC42CB-EE78-47EC-A798-FD9ABC162F68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Google Shape;5666;p47">
                <a:extLst>
                  <a:ext uri="{FF2B5EF4-FFF2-40B4-BE49-F238E27FC236}">
                    <a16:creationId xmlns:a16="http://schemas.microsoft.com/office/drawing/2014/main" id="{CEC6DE2F-6A40-4295-9746-5CEE8A235A3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Google Shape;5667;p47">
                <a:extLst>
                  <a:ext uri="{FF2B5EF4-FFF2-40B4-BE49-F238E27FC236}">
                    <a16:creationId xmlns:a16="http://schemas.microsoft.com/office/drawing/2014/main" id="{6F966DD4-576A-4D19-8119-8BB82BF28B49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Google Shape;5668;p47">
                <a:extLst>
                  <a:ext uri="{FF2B5EF4-FFF2-40B4-BE49-F238E27FC236}">
                    <a16:creationId xmlns:a16="http://schemas.microsoft.com/office/drawing/2014/main" id="{3BC22EBE-3C1B-4E61-8004-037C270C82B5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Google Shape;5669;p47">
                <a:extLst>
                  <a:ext uri="{FF2B5EF4-FFF2-40B4-BE49-F238E27FC236}">
                    <a16:creationId xmlns:a16="http://schemas.microsoft.com/office/drawing/2014/main" id="{2430D557-9D08-48AF-B059-60B7037A5A3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Google Shape;5670;p47">
                <a:extLst>
                  <a:ext uri="{FF2B5EF4-FFF2-40B4-BE49-F238E27FC236}">
                    <a16:creationId xmlns:a16="http://schemas.microsoft.com/office/drawing/2014/main" id="{1FA0A06D-29AD-453F-B285-57E2CCD0B6C2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Google Shape;5671;p47">
                <a:extLst>
                  <a:ext uri="{FF2B5EF4-FFF2-40B4-BE49-F238E27FC236}">
                    <a16:creationId xmlns:a16="http://schemas.microsoft.com/office/drawing/2014/main" id="{88C56F51-03CF-4BB2-931B-1981F4D03F7B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Google Shape;5672;p47">
                <a:extLst>
                  <a:ext uri="{FF2B5EF4-FFF2-40B4-BE49-F238E27FC236}">
                    <a16:creationId xmlns:a16="http://schemas.microsoft.com/office/drawing/2014/main" id="{3399A35C-1E02-43B8-B2BE-1FA828083A5E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Google Shape;5673;p47">
                <a:extLst>
                  <a:ext uri="{FF2B5EF4-FFF2-40B4-BE49-F238E27FC236}">
                    <a16:creationId xmlns:a16="http://schemas.microsoft.com/office/drawing/2014/main" id="{6A004B3E-30B5-4424-8FFB-6B4472939134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Google Shape;5674;p47">
                <a:extLst>
                  <a:ext uri="{FF2B5EF4-FFF2-40B4-BE49-F238E27FC236}">
                    <a16:creationId xmlns:a16="http://schemas.microsoft.com/office/drawing/2014/main" id="{16151DBF-120E-48E7-9847-D485AB5ACDC9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Google Shape;5675;p47">
                <a:extLst>
                  <a:ext uri="{FF2B5EF4-FFF2-40B4-BE49-F238E27FC236}">
                    <a16:creationId xmlns:a16="http://schemas.microsoft.com/office/drawing/2014/main" id="{27A5F4B2-4059-447C-9546-CAD7A89F0E1C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Google Shape;5676;p47">
                <a:extLst>
                  <a:ext uri="{FF2B5EF4-FFF2-40B4-BE49-F238E27FC236}">
                    <a16:creationId xmlns:a16="http://schemas.microsoft.com/office/drawing/2014/main" id="{7A1CC828-0B88-4612-BE21-9505E7884C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Google Shape;5677;p47">
                <a:extLst>
                  <a:ext uri="{FF2B5EF4-FFF2-40B4-BE49-F238E27FC236}">
                    <a16:creationId xmlns:a16="http://schemas.microsoft.com/office/drawing/2014/main" id="{99A25154-DEE7-4DFC-9874-B1FDCD0EFA6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Google Shape;5678;p47">
                <a:extLst>
                  <a:ext uri="{FF2B5EF4-FFF2-40B4-BE49-F238E27FC236}">
                    <a16:creationId xmlns:a16="http://schemas.microsoft.com/office/drawing/2014/main" id="{5AEC1F84-412E-4C63-AFA5-82FC20A574F6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Google Shape;5679;p47">
                <a:extLst>
                  <a:ext uri="{FF2B5EF4-FFF2-40B4-BE49-F238E27FC236}">
                    <a16:creationId xmlns:a16="http://schemas.microsoft.com/office/drawing/2014/main" id="{D8FE7F02-A727-4794-B182-C73B6C793283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Google Shape;5680;p47">
                <a:extLst>
                  <a:ext uri="{FF2B5EF4-FFF2-40B4-BE49-F238E27FC236}">
                    <a16:creationId xmlns:a16="http://schemas.microsoft.com/office/drawing/2014/main" id="{A5866234-822D-4FC0-9A23-3AE51D9F7530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Google Shape;5681;p47">
                <a:extLst>
                  <a:ext uri="{FF2B5EF4-FFF2-40B4-BE49-F238E27FC236}">
                    <a16:creationId xmlns:a16="http://schemas.microsoft.com/office/drawing/2014/main" id="{B05FA0B3-7ACA-4107-A207-C9AF0FE86E7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Google Shape;5682;p47">
                <a:extLst>
                  <a:ext uri="{FF2B5EF4-FFF2-40B4-BE49-F238E27FC236}">
                    <a16:creationId xmlns:a16="http://schemas.microsoft.com/office/drawing/2014/main" id="{4FA5435D-32A1-4CC0-A2AF-6322EF24D5F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Google Shape;5683;p47">
                <a:extLst>
                  <a:ext uri="{FF2B5EF4-FFF2-40B4-BE49-F238E27FC236}">
                    <a16:creationId xmlns:a16="http://schemas.microsoft.com/office/drawing/2014/main" id="{695C0015-FAC5-4B92-B38F-9091ADCB2C4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Google Shape;5684;p47">
                <a:extLst>
                  <a:ext uri="{FF2B5EF4-FFF2-40B4-BE49-F238E27FC236}">
                    <a16:creationId xmlns:a16="http://schemas.microsoft.com/office/drawing/2014/main" id="{A42D6D7E-34BF-47FF-AE56-7EDAC06497AA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Google Shape;5685;p47">
                <a:extLst>
                  <a:ext uri="{FF2B5EF4-FFF2-40B4-BE49-F238E27FC236}">
                    <a16:creationId xmlns:a16="http://schemas.microsoft.com/office/drawing/2014/main" id="{8F21721A-38D1-471F-A1AE-572BC8D99F12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Google Shape;5686;p47">
                <a:extLst>
                  <a:ext uri="{FF2B5EF4-FFF2-40B4-BE49-F238E27FC236}">
                    <a16:creationId xmlns:a16="http://schemas.microsoft.com/office/drawing/2014/main" id="{1F1AF3DC-EF42-4C6F-BF5D-D3A540EBD6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Google Shape;5687;p47">
                <a:extLst>
                  <a:ext uri="{FF2B5EF4-FFF2-40B4-BE49-F238E27FC236}">
                    <a16:creationId xmlns:a16="http://schemas.microsoft.com/office/drawing/2014/main" id="{5DB3D5A1-AAE4-43AA-A511-3D4AFAF7C65F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Google Shape;5688;p47">
                <a:extLst>
                  <a:ext uri="{FF2B5EF4-FFF2-40B4-BE49-F238E27FC236}">
                    <a16:creationId xmlns:a16="http://schemas.microsoft.com/office/drawing/2014/main" id="{8ECF6FDE-DE51-4AE7-83D7-11255BAB2333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Google Shape;5689;p47">
                <a:extLst>
                  <a:ext uri="{FF2B5EF4-FFF2-40B4-BE49-F238E27FC236}">
                    <a16:creationId xmlns:a16="http://schemas.microsoft.com/office/drawing/2014/main" id="{DC7B0300-7853-4C00-BBAC-A0BC79551742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" name="Google Shape;5690;p47">
                <a:extLst>
                  <a:ext uri="{FF2B5EF4-FFF2-40B4-BE49-F238E27FC236}">
                    <a16:creationId xmlns:a16="http://schemas.microsoft.com/office/drawing/2014/main" id="{A042A342-7FFE-4BB3-8C9A-DB9C01DA7CB5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Google Shape;5691;p47">
                <a:extLst>
                  <a:ext uri="{FF2B5EF4-FFF2-40B4-BE49-F238E27FC236}">
                    <a16:creationId xmlns:a16="http://schemas.microsoft.com/office/drawing/2014/main" id="{C1DB1676-9B30-4FF0-A2D9-538A4127AE76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Google Shape;5692;p47">
                <a:extLst>
                  <a:ext uri="{FF2B5EF4-FFF2-40B4-BE49-F238E27FC236}">
                    <a16:creationId xmlns:a16="http://schemas.microsoft.com/office/drawing/2014/main" id="{1C0B0DC9-EF8F-491E-A3D2-C42C5E8B86A5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Google Shape;5693;p47">
                <a:extLst>
                  <a:ext uri="{FF2B5EF4-FFF2-40B4-BE49-F238E27FC236}">
                    <a16:creationId xmlns:a16="http://schemas.microsoft.com/office/drawing/2014/main" id="{76EBB968-4C63-4AB7-96A3-E901E6237B3B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Google Shape;5694;p47">
                <a:extLst>
                  <a:ext uri="{FF2B5EF4-FFF2-40B4-BE49-F238E27FC236}">
                    <a16:creationId xmlns:a16="http://schemas.microsoft.com/office/drawing/2014/main" id="{2E08A5AB-9626-4D66-B2B2-574CAF7AB209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Google Shape;5695;p47">
                <a:extLst>
                  <a:ext uri="{FF2B5EF4-FFF2-40B4-BE49-F238E27FC236}">
                    <a16:creationId xmlns:a16="http://schemas.microsoft.com/office/drawing/2014/main" id="{6BCA4690-FA36-43C4-84E8-059D03DA1AD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Google Shape;5696;p47">
                <a:extLst>
                  <a:ext uri="{FF2B5EF4-FFF2-40B4-BE49-F238E27FC236}">
                    <a16:creationId xmlns:a16="http://schemas.microsoft.com/office/drawing/2014/main" id="{263E3862-F657-4660-B89D-8624760AEA0E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Google Shape;5697;p47">
                <a:extLst>
                  <a:ext uri="{FF2B5EF4-FFF2-40B4-BE49-F238E27FC236}">
                    <a16:creationId xmlns:a16="http://schemas.microsoft.com/office/drawing/2014/main" id="{5F2CA69D-9FB9-4970-AE93-C444578A5647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Google Shape;5698;p47">
                <a:extLst>
                  <a:ext uri="{FF2B5EF4-FFF2-40B4-BE49-F238E27FC236}">
                    <a16:creationId xmlns:a16="http://schemas.microsoft.com/office/drawing/2014/main" id="{2163E023-6E25-439C-92F1-01DAA1AF7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Google Shape;5699;p47">
                <a:extLst>
                  <a:ext uri="{FF2B5EF4-FFF2-40B4-BE49-F238E27FC236}">
                    <a16:creationId xmlns:a16="http://schemas.microsoft.com/office/drawing/2014/main" id="{AF38CF2E-4B66-4CA7-A21C-9149913323B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Google Shape;5700;p47">
                <a:extLst>
                  <a:ext uri="{FF2B5EF4-FFF2-40B4-BE49-F238E27FC236}">
                    <a16:creationId xmlns:a16="http://schemas.microsoft.com/office/drawing/2014/main" id="{011E81A0-C61F-4576-AC50-DA1EED385F5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Google Shape;5701;p47">
                <a:extLst>
                  <a:ext uri="{FF2B5EF4-FFF2-40B4-BE49-F238E27FC236}">
                    <a16:creationId xmlns:a16="http://schemas.microsoft.com/office/drawing/2014/main" id="{932FA303-FB89-45ED-A15F-A6EFE47D3558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Google Shape;5702;p47">
                <a:extLst>
                  <a:ext uri="{FF2B5EF4-FFF2-40B4-BE49-F238E27FC236}">
                    <a16:creationId xmlns:a16="http://schemas.microsoft.com/office/drawing/2014/main" id="{41FBEE57-2C2B-47F3-A7AB-2A6EC692787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Google Shape;5703;p47">
                <a:extLst>
                  <a:ext uri="{FF2B5EF4-FFF2-40B4-BE49-F238E27FC236}">
                    <a16:creationId xmlns:a16="http://schemas.microsoft.com/office/drawing/2014/main" id="{D990B4B7-5A2B-48DD-B2E1-B4ABF4549856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Google Shape;5704;p47">
                <a:extLst>
                  <a:ext uri="{FF2B5EF4-FFF2-40B4-BE49-F238E27FC236}">
                    <a16:creationId xmlns:a16="http://schemas.microsoft.com/office/drawing/2014/main" id="{DCDDB4C6-FF00-4BF7-9104-036F3492D06E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Google Shape;5705;p47">
                <a:extLst>
                  <a:ext uri="{FF2B5EF4-FFF2-40B4-BE49-F238E27FC236}">
                    <a16:creationId xmlns:a16="http://schemas.microsoft.com/office/drawing/2014/main" id="{3566004F-ACAC-4E7A-A952-C69D2CCC3C97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Google Shape;5706;p47">
                <a:extLst>
                  <a:ext uri="{FF2B5EF4-FFF2-40B4-BE49-F238E27FC236}">
                    <a16:creationId xmlns:a16="http://schemas.microsoft.com/office/drawing/2014/main" id="{8AEAC858-1863-4B8D-8A51-7DC51DA2B828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Google Shape;5707;p47">
                <a:extLst>
                  <a:ext uri="{FF2B5EF4-FFF2-40B4-BE49-F238E27FC236}">
                    <a16:creationId xmlns:a16="http://schemas.microsoft.com/office/drawing/2014/main" id="{DC7928A5-CD7F-4F1C-A627-BF223E8EB931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Google Shape;5708;p47">
                <a:extLst>
                  <a:ext uri="{FF2B5EF4-FFF2-40B4-BE49-F238E27FC236}">
                    <a16:creationId xmlns:a16="http://schemas.microsoft.com/office/drawing/2014/main" id="{7F219496-686E-42C7-84D6-2CA322D3CE1E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Google Shape;5709;p47">
                <a:extLst>
                  <a:ext uri="{FF2B5EF4-FFF2-40B4-BE49-F238E27FC236}">
                    <a16:creationId xmlns:a16="http://schemas.microsoft.com/office/drawing/2014/main" id="{8117B2C6-6645-4389-AA1F-9B9C4B8A4FE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Google Shape;5710;p47">
                <a:extLst>
                  <a:ext uri="{FF2B5EF4-FFF2-40B4-BE49-F238E27FC236}">
                    <a16:creationId xmlns:a16="http://schemas.microsoft.com/office/drawing/2014/main" id="{A8168654-D9DF-49FA-91F3-8916B7B7720C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Google Shape;5711;p47">
                <a:extLst>
                  <a:ext uri="{FF2B5EF4-FFF2-40B4-BE49-F238E27FC236}">
                    <a16:creationId xmlns:a16="http://schemas.microsoft.com/office/drawing/2014/main" id="{99310051-DD60-464A-A58E-52CC1EA0B20B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Google Shape;5712;p47">
                <a:extLst>
                  <a:ext uri="{FF2B5EF4-FFF2-40B4-BE49-F238E27FC236}">
                    <a16:creationId xmlns:a16="http://schemas.microsoft.com/office/drawing/2014/main" id="{55A3AFFA-AFAB-4966-AF6A-11CF9BD77C6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Google Shape;5713;p47">
                <a:extLst>
                  <a:ext uri="{FF2B5EF4-FFF2-40B4-BE49-F238E27FC236}">
                    <a16:creationId xmlns:a16="http://schemas.microsoft.com/office/drawing/2014/main" id="{4F3F111C-6351-4355-A435-282CD83E48D5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Google Shape;5714;p47">
                <a:extLst>
                  <a:ext uri="{FF2B5EF4-FFF2-40B4-BE49-F238E27FC236}">
                    <a16:creationId xmlns:a16="http://schemas.microsoft.com/office/drawing/2014/main" id="{76156310-8371-406D-A365-B94F25EBB0C6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Google Shape;5715;p47">
                <a:extLst>
                  <a:ext uri="{FF2B5EF4-FFF2-40B4-BE49-F238E27FC236}">
                    <a16:creationId xmlns:a16="http://schemas.microsoft.com/office/drawing/2014/main" id="{F20E8A5F-633B-4E2D-AA70-D8DF2742DE2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Google Shape;5716;p47">
                <a:extLst>
                  <a:ext uri="{FF2B5EF4-FFF2-40B4-BE49-F238E27FC236}">
                    <a16:creationId xmlns:a16="http://schemas.microsoft.com/office/drawing/2014/main" id="{33E33432-0993-4519-9022-53B00AD1514F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Google Shape;5717;p47">
                <a:extLst>
                  <a:ext uri="{FF2B5EF4-FFF2-40B4-BE49-F238E27FC236}">
                    <a16:creationId xmlns:a16="http://schemas.microsoft.com/office/drawing/2014/main" id="{51F55EF9-C6D7-402B-98F8-F23930741B0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Google Shape;5718;p47">
                <a:extLst>
                  <a:ext uri="{FF2B5EF4-FFF2-40B4-BE49-F238E27FC236}">
                    <a16:creationId xmlns:a16="http://schemas.microsoft.com/office/drawing/2014/main" id="{D70CA708-B970-4D9B-894F-882CCFCF4B99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Google Shape;5719;p47">
                <a:extLst>
                  <a:ext uri="{FF2B5EF4-FFF2-40B4-BE49-F238E27FC236}">
                    <a16:creationId xmlns:a16="http://schemas.microsoft.com/office/drawing/2014/main" id="{6ABD0F8D-787A-4F14-84CF-C90DD0F27F6D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Google Shape;5720;p47">
                <a:extLst>
                  <a:ext uri="{FF2B5EF4-FFF2-40B4-BE49-F238E27FC236}">
                    <a16:creationId xmlns:a16="http://schemas.microsoft.com/office/drawing/2014/main" id="{38D31DD8-8A28-4974-9174-279C34A9EB7D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Google Shape;5721;p47">
                <a:extLst>
                  <a:ext uri="{FF2B5EF4-FFF2-40B4-BE49-F238E27FC236}">
                    <a16:creationId xmlns:a16="http://schemas.microsoft.com/office/drawing/2014/main" id="{BCD34510-29E8-4B7B-9356-5FC11A6C2511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Google Shape;5722;p47">
                <a:extLst>
                  <a:ext uri="{FF2B5EF4-FFF2-40B4-BE49-F238E27FC236}">
                    <a16:creationId xmlns:a16="http://schemas.microsoft.com/office/drawing/2014/main" id="{B3DC1EDD-4039-4735-91C5-DBA92CF6161D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Google Shape;5723;p47">
                <a:extLst>
                  <a:ext uri="{FF2B5EF4-FFF2-40B4-BE49-F238E27FC236}">
                    <a16:creationId xmlns:a16="http://schemas.microsoft.com/office/drawing/2014/main" id="{BFE3C79F-17FF-41BC-8468-45305BF1263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Google Shape;5724;p47">
                <a:extLst>
                  <a:ext uri="{FF2B5EF4-FFF2-40B4-BE49-F238E27FC236}">
                    <a16:creationId xmlns:a16="http://schemas.microsoft.com/office/drawing/2014/main" id="{120080B1-0B96-40E1-9441-A7A6083E582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Google Shape;5725;p47">
                <a:extLst>
                  <a:ext uri="{FF2B5EF4-FFF2-40B4-BE49-F238E27FC236}">
                    <a16:creationId xmlns:a16="http://schemas.microsoft.com/office/drawing/2014/main" id="{B4323A89-F89D-4898-8062-6A75609A747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Google Shape;5726;p47">
                <a:extLst>
                  <a:ext uri="{FF2B5EF4-FFF2-40B4-BE49-F238E27FC236}">
                    <a16:creationId xmlns:a16="http://schemas.microsoft.com/office/drawing/2014/main" id="{8D7455CD-C43E-46F2-B6EB-DE117A32A698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Google Shape;5727;p47">
                <a:extLst>
                  <a:ext uri="{FF2B5EF4-FFF2-40B4-BE49-F238E27FC236}">
                    <a16:creationId xmlns:a16="http://schemas.microsoft.com/office/drawing/2014/main" id="{79CDA65A-1624-4CD5-85D0-35CE7B02BA91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Google Shape;5728;p47">
                <a:extLst>
                  <a:ext uri="{FF2B5EF4-FFF2-40B4-BE49-F238E27FC236}">
                    <a16:creationId xmlns:a16="http://schemas.microsoft.com/office/drawing/2014/main" id="{39AA154B-7FC8-4695-B496-2EB4509D6FB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Google Shape;5729;p47">
                <a:extLst>
                  <a:ext uri="{FF2B5EF4-FFF2-40B4-BE49-F238E27FC236}">
                    <a16:creationId xmlns:a16="http://schemas.microsoft.com/office/drawing/2014/main" id="{FD6411AE-4174-43C0-A701-1CFEDAB75D3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Google Shape;5730;p47">
                <a:extLst>
                  <a:ext uri="{FF2B5EF4-FFF2-40B4-BE49-F238E27FC236}">
                    <a16:creationId xmlns:a16="http://schemas.microsoft.com/office/drawing/2014/main" id="{4E3D4C4B-18A5-4120-9F37-DD87C997933E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Google Shape;5731;p47">
                <a:extLst>
                  <a:ext uri="{FF2B5EF4-FFF2-40B4-BE49-F238E27FC236}">
                    <a16:creationId xmlns:a16="http://schemas.microsoft.com/office/drawing/2014/main" id="{9B4FC769-1F95-4A30-8ACB-6B888053363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Google Shape;5732;p47">
                <a:extLst>
                  <a:ext uri="{FF2B5EF4-FFF2-40B4-BE49-F238E27FC236}">
                    <a16:creationId xmlns:a16="http://schemas.microsoft.com/office/drawing/2014/main" id="{E0D979AA-E7F8-40C3-817D-B2AAE1D0D032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Google Shape;5733;p47">
                <a:extLst>
                  <a:ext uri="{FF2B5EF4-FFF2-40B4-BE49-F238E27FC236}">
                    <a16:creationId xmlns:a16="http://schemas.microsoft.com/office/drawing/2014/main" id="{D77E1BBF-B3E0-4FFC-89D1-11BFFB052F0A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Google Shape;5734;p47">
                <a:extLst>
                  <a:ext uri="{FF2B5EF4-FFF2-40B4-BE49-F238E27FC236}">
                    <a16:creationId xmlns:a16="http://schemas.microsoft.com/office/drawing/2014/main" id="{CA022CCC-D6D3-4231-8E35-31E2619E015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Google Shape;5735;p47">
                <a:extLst>
                  <a:ext uri="{FF2B5EF4-FFF2-40B4-BE49-F238E27FC236}">
                    <a16:creationId xmlns:a16="http://schemas.microsoft.com/office/drawing/2014/main" id="{06A6D036-B657-4FE2-B707-60A1E6DB1154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Google Shape;5736;p47">
                <a:extLst>
                  <a:ext uri="{FF2B5EF4-FFF2-40B4-BE49-F238E27FC236}">
                    <a16:creationId xmlns:a16="http://schemas.microsoft.com/office/drawing/2014/main" id="{5EF708B7-98B1-4BE8-A38F-2532C1BCCBF0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Google Shape;5737;p47">
                <a:extLst>
                  <a:ext uri="{FF2B5EF4-FFF2-40B4-BE49-F238E27FC236}">
                    <a16:creationId xmlns:a16="http://schemas.microsoft.com/office/drawing/2014/main" id="{696CDBD1-6FD6-4D01-B798-A7086E4059E5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Google Shape;5738;p47">
                <a:extLst>
                  <a:ext uri="{FF2B5EF4-FFF2-40B4-BE49-F238E27FC236}">
                    <a16:creationId xmlns:a16="http://schemas.microsoft.com/office/drawing/2014/main" id="{97BCA411-39A3-4FF3-9291-F68B38815211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Google Shape;5739;p47">
                <a:extLst>
                  <a:ext uri="{FF2B5EF4-FFF2-40B4-BE49-F238E27FC236}">
                    <a16:creationId xmlns:a16="http://schemas.microsoft.com/office/drawing/2014/main" id="{FE69EEA1-C0D3-4B42-BDB8-4275038BC34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Google Shape;5740;p47">
                <a:extLst>
                  <a:ext uri="{FF2B5EF4-FFF2-40B4-BE49-F238E27FC236}">
                    <a16:creationId xmlns:a16="http://schemas.microsoft.com/office/drawing/2014/main" id="{B4F105A2-0E8C-4DE4-AD71-3D4847577A8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Google Shape;5741;p47">
                <a:extLst>
                  <a:ext uri="{FF2B5EF4-FFF2-40B4-BE49-F238E27FC236}">
                    <a16:creationId xmlns:a16="http://schemas.microsoft.com/office/drawing/2014/main" id="{DFB94855-1A4D-4E17-A56E-FC4B746CF59D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Google Shape;5742;p47">
                <a:extLst>
                  <a:ext uri="{FF2B5EF4-FFF2-40B4-BE49-F238E27FC236}">
                    <a16:creationId xmlns:a16="http://schemas.microsoft.com/office/drawing/2014/main" id="{C87A460F-735B-4381-A305-FD233656DF42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Google Shape;5743;p47">
                <a:extLst>
                  <a:ext uri="{FF2B5EF4-FFF2-40B4-BE49-F238E27FC236}">
                    <a16:creationId xmlns:a16="http://schemas.microsoft.com/office/drawing/2014/main" id="{98FFCE77-31EC-4624-A263-D3B4CE8BEE60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Google Shape;5744;p47">
              <a:extLst>
                <a:ext uri="{FF2B5EF4-FFF2-40B4-BE49-F238E27FC236}">
                  <a16:creationId xmlns:a16="http://schemas.microsoft.com/office/drawing/2014/main" id="{AD6E0893-15D8-4CA4-A1CC-C36B37617F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8" name="Google Shape;5745;p47">
                <a:extLst>
                  <a:ext uri="{FF2B5EF4-FFF2-40B4-BE49-F238E27FC236}">
                    <a16:creationId xmlns:a16="http://schemas.microsoft.com/office/drawing/2014/main" id="{EADF85D2-FF76-42D3-8216-4C1D727C817C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5746;p47">
                <a:extLst>
                  <a:ext uri="{FF2B5EF4-FFF2-40B4-BE49-F238E27FC236}">
                    <a16:creationId xmlns:a16="http://schemas.microsoft.com/office/drawing/2014/main" id="{12BB0CBC-B5C1-424A-A053-8BDF1C0E9C92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5747;p47">
                <a:extLst>
                  <a:ext uri="{FF2B5EF4-FFF2-40B4-BE49-F238E27FC236}">
                    <a16:creationId xmlns:a16="http://schemas.microsoft.com/office/drawing/2014/main" id="{35208F7D-C285-42AB-AE46-0468B097CE7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5748;p47">
                <a:extLst>
                  <a:ext uri="{FF2B5EF4-FFF2-40B4-BE49-F238E27FC236}">
                    <a16:creationId xmlns:a16="http://schemas.microsoft.com/office/drawing/2014/main" id="{22F69688-EEBE-4464-A524-E345EA0CAE40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5749;p47">
                <a:extLst>
                  <a:ext uri="{FF2B5EF4-FFF2-40B4-BE49-F238E27FC236}">
                    <a16:creationId xmlns:a16="http://schemas.microsoft.com/office/drawing/2014/main" id="{B961F96F-7409-4094-A3C1-2C90C5E78F8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5750;p47">
                <a:extLst>
                  <a:ext uri="{FF2B5EF4-FFF2-40B4-BE49-F238E27FC236}">
                    <a16:creationId xmlns:a16="http://schemas.microsoft.com/office/drawing/2014/main" id="{20157508-3F84-4B12-A655-9B56907175E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5751;p47">
                <a:extLst>
                  <a:ext uri="{FF2B5EF4-FFF2-40B4-BE49-F238E27FC236}">
                    <a16:creationId xmlns:a16="http://schemas.microsoft.com/office/drawing/2014/main" id="{EBD277EF-C199-47B9-82A0-66C95F94EA12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5752;p47">
                <a:extLst>
                  <a:ext uri="{FF2B5EF4-FFF2-40B4-BE49-F238E27FC236}">
                    <a16:creationId xmlns:a16="http://schemas.microsoft.com/office/drawing/2014/main" id="{C4F1DEDC-8E7F-4F87-A8BB-C96557B68DF5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5753;p47">
                <a:extLst>
                  <a:ext uri="{FF2B5EF4-FFF2-40B4-BE49-F238E27FC236}">
                    <a16:creationId xmlns:a16="http://schemas.microsoft.com/office/drawing/2014/main" id="{F6B5CA93-E550-4B99-BC55-A26DDE8B1643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5754;p47">
                <a:extLst>
                  <a:ext uri="{FF2B5EF4-FFF2-40B4-BE49-F238E27FC236}">
                    <a16:creationId xmlns:a16="http://schemas.microsoft.com/office/drawing/2014/main" id="{0B1DA019-207B-4660-A5D9-F02938E86B0E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5755;p47">
                <a:extLst>
                  <a:ext uri="{FF2B5EF4-FFF2-40B4-BE49-F238E27FC236}">
                    <a16:creationId xmlns:a16="http://schemas.microsoft.com/office/drawing/2014/main" id="{78A3732B-BBB2-4881-A6CD-261755EC2C1B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5756;p47">
                <a:extLst>
                  <a:ext uri="{FF2B5EF4-FFF2-40B4-BE49-F238E27FC236}">
                    <a16:creationId xmlns:a16="http://schemas.microsoft.com/office/drawing/2014/main" id="{DC7B62D5-DB11-42B6-9B53-F81DD9C6DA93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5757;p47">
                <a:extLst>
                  <a:ext uri="{FF2B5EF4-FFF2-40B4-BE49-F238E27FC236}">
                    <a16:creationId xmlns:a16="http://schemas.microsoft.com/office/drawing/2014/main" id="{71AA5F06-F49E-4966-BECC-D16F3FD5CC7B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Google Shape;5758;p47">
                <a:extLst>
                  <a:ext uri="{FF2B5EF4-FFF2-40B4-BE49-F238E27FC236}">
                    <a16:creationId xmlns:a16="http://schemas.microsoft.com/office/drawing/2014/main" id="{3748CC99-E432-4CEA-B533-5D9621028731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5759;p47">
                <a:extLst>
                  <a:ext uri="{FF2B5EF4-FFF2-40B4-BE49-F238E27FC236}">
                    <a16:creationId xmlns:a16="http://schemas.microsoft.com/office/drawing/2014/main" id="{DEE0BB27-4F35-44D0-8ACA-C748942D2287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5760;p47">
                <a:extLst>
                  <a:ext uri="{FF2B5EF4-FFF2-40B4-BE49-F238E27FC236}">
                    <a16:creationId xmlns:a16="http://schemas.microsoft.com/office/drawing/2014/main" id="{C78ED96B-72CD-4E23-832B-BE1D0BE8EE04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5761;p47">
                <a:extLst>
                  <a:ext uri="{FF2B5EF4-FFF2-40B4-BE49-F238E27FC236}">
                    <a16:creationId xmlns:a16="http://schemas.microsoft.com/office/drawing/2014/main" id="{E12E1C53-EBCE-4AE9-AB72-5BBA9434D278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5762;p47">
                <a:extLst>
                  <a:ext uri="{FF2B5EF4-FFF2-40B4-BE49-F238E27FC236}">
                    <a16:creationId xmlns:a16="http://schemas.microsoft.com/office/drawing/2014/main" id="{017FB233-747B-4AF4-B22F-6A4BB3A851D7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5763;p47">
                <a:extLst>
                  <a:ext uri="{FF2B5EF4-FFF2-40B4-BE49-F238E27FC236}">
                    <a16:creationId xmlns:a16="http://schemas.microsoft.com/office/drawing/2014/main" id="{0FC68187-FBEA-445C-956A-68A873D0EC1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5764;p47">
                <a:extLst>
                  <a:ext uri="{FF2B5EF4-FFF2-40B4-BE49-F238E27FC236}">
                    <a16:creationId xmlns:a16="http://schemas.microsoft.com/office/drawing/2014/main" id="{D33AA8FF-0EA9-453E-B282-887C22F17158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5765;p47">
                <a:extLst>
                  <a:ext uri="{FF2B5EF4-FFF2-40B4-BE49-F238E27FC236}">
                    <a16:creationId xmlns:a16="http://schemas.microsoft.com/office/drawing/2014/main" id="{7A45AF66-0D02-488E-BF96-747640863EAB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5766;p47">
                <a:extLst>
                  <a:ext uri="{FF2B5EF4-FFF2-40B4-BE49-F238E27FC236}">
                    <a16:creationId xmlns:a16="http://schemas.microsoft.com/office/drawing/2014/main" id="{28E271E9-7490-461E-9950-8DF5309D016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5767;p47">
                <a:extLst>
                  <a:ext uri="{FF2B5EF4-FFF2-40B4-BE49-F238E27FC236}">
                    <a16:creationId xmlns:a16="http://schemas.microsoft.com/office/drawing/2014/main" id="{128457F6-D0BC-43F1-9246-A07E556798D9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5768;p47">
                <a:extLst>
                  <a:ext uri="{FF2B5EF4-FFF2-40B4-BE49-F238E27FC236}">
                    <a16:creationId xmlns:a16="http://schemas.microsoft.com/office/drawing/2014/main" id="{478BC488-803B-4E90-9B69-38CF8491246E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5769;p47">
                <a:extLst>
                  <a:ext uri="{FF2B5EF4-FFF2-40B4-BE49-F238E27FC236}">
                    <a16:creationId xmlns:a16="http://schemas.microsoft.com/office/drawing/2014/main" id="{8728C7E7-3765-4C70-8839-CAFB1857721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5770;p47">
                <a:extLst>
                  <a:ext uri="{FF2B5EF4-FFF2-40B4-BE49-F238E27FC236}">
                    <a16:creationId xmlns:a16="http://schemas.microsoft.com/office/drawing/2014/main" id="{E9B3F2DD-2463-4342-9787-313C719D9F13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5771;p47">
                <a:extLst>
                  <a:ext uri="{FF2B5EF4-FFF2-40B4-BE49-F238E27FC236}">
                    <a16:creationId xmlns:a16="http://schemas.microsoft.com/office/drawing/2014/main" id="{A91DF5AC-1BAC-4AF1-B676-EA03CC34DC10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Google Shape;5772;p47">
                <a:extLst>
                  <a:ext uri="{FF2B5EF4-FFF2-40B4-BE49-F238E27FC236}">
                    <a16:creationId xmlns:a16="http://schemas.microsoft.com/office/drawing/2014/main" id="{BE0245E3-5EBD-458C-A8DE-658458E41CC0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5773;p47">
                <a:extLst>
                  <a:ext uri="{FF2B5EF4-FFF2-40B4-BE49-F238E27FC236}">
                    <a16:creationId xmlns:a16="http://schemas.microsoft.com/office/drawing/2014/main" id="{33E5BF3E-DD21-4B91-9AC4-0A2AB8F27948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5774;p47">
                <a:extLst>
                  <a:ext uri="{FF2B5EF4-FFF2-40B4-BE49-F238E27FC236}">
                    <a16:creationId xmlns:a16="http://schemas.microsoft.com/office/drawing/2014/main" id="{580FBCD5-841A-4EDA-8BFA-552880E914D1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5775;p47">
                <a:extLst>
                  <a:ext uri="{FF2B5EF4-FFF2-40B4-BE49-F238E27FC236}">
                    <a16:creationId xmlns:a16="http://schemas.microsoft.com/office/drawing/2014/main" id="{B0AE2C03-7326-45CF-AB7D-BE03116B21BD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5776;p47">
                <a:extLst>
                  <a:ext uri="{FF2B5EF4-FFF2-40B4-BE49-F238E27FC236}">
                    <a16:creationId xmlns:a16="http://schemas.microsoft.com/office/drawing/2014/main" id="{77C49329-3881-472A-AD77-8E76C1CC683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5777;p47">
                <a:extLst>
                  <a:ext uri="{FF2B5EF4-FFF2-40B4-BE49-F238E27FC236}">
                    <a16:creationId xmlns:a16="http://schemas.microsoft.com/office/drawing/2014/main" id="{113DE538-4BDF-4B41-A5CB-2F6D9A8BBED4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5778;p47">
                <a:extLst>
                  <a:ext uri="{FF2B5EF4-FFF2-40B4-BE49-F238E27FC236}">
                    <a16:creationId xmlns:a16="http://schemas.microsoft.com/office/drawing/2014/main" id="{4A011D4C-B534-471E-A5E8-B404D645791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5779;p47">
                <a:extLst>
                  <a:ext uri="{FF2B5EF4-FFF2-40B4-BE49-F238E27FC236}">
                    <a16:creationId xmlns:a16="http://schemas.microsoft.com/office/drawing/2014/main" id="{60E62EDC-653A-4284-90E2-68FFDDBCF0E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5780;p47">
                <a:extLst>
                  <a:ext uri="{FF2B5EF4-FFF2-40B4-BE49-F238E27FC236}">
                    <a16:creationId xmlns:a16="http://schemas.microsoft.com/office/drawing/2014/main" id="{E90DE27F-54AA-406A-830D-E95A849BE733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5781;p47">
                <a:extLst>
                  <a:ext uri="{FF2B5EF4-FFF2-40B4-BE49-F238E27FC236}">
                    <a16:creationId xmlns:a16="http://schemas.microsoft.com/office/drawing/2014/main" id="{EC2EE306-352F-423E-AABF-2847D02C5988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5782;p47">
                <a:extLst>
                  <a:ext uri="{FF2B5EF4-FFF2-40B4-BE49-F238E27FC236}">
                    <a16:creationId xmlns:a16="http://schemas.microsoft.com/office/drawing/2014/main" id="{8993443C-A94E-4CA2-9E4A-875BAAF36D21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5783;p47">
                <a:extLst>
                  <a:ext uri="{FF2B5EF4-FFF2-40B4-BE49-F238E27FC236}">
                    <a16:creationId xmlns:a16="http://schemas.microsoft.com/office/drawing/2014/main" id="{5ACE243F-E399-478F-A223-B009237903C7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5784;p47">
                <a:extLst>
                  <a:ext uri="{FF2B5EF4-FFF2-40B4-BE49-F238E27FC236}">
                    <a16:creationId xmlns:a16="http://schemas.microsoft.com/office/drawing/2014/main" id="{90AD7B29-B06F-4457-B724-59CC71F2B959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5785;p47">
                <a:extLst>
                  <a:ext uri="{FF2B5EF4-FFF2-40B4-BE49-F238E27FC236}">
                    <a16:creationId xmlns:a16="http://schemas.microsoft.com/office/drawing/2014/main" id="{E8DD85C3-E510-4800-ACFE-210CF532D5EF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5786;p47">
                <a:extLst>
                  <a:ext uri="{FF2B5EF4-FFF2-40B4-BE49-F238E27FC236}">
                    <a16:creationId xmlns:a16="http://schemas.microsoft.com/office/drawing/2014/main" id="{8F7EAE91-8B11-443E-9E1F-189DEEBF4652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5787;p47">
                <a:extLst>
                  <a:ext uri="{FF2B5EF4-FFF2-40B4-BE49-F238E27FC236}">
                    <a16:creationId xmlns:a16="http://schemas.microsoft.com/office/drawing/2014/main" id="{69EB5030-0356-4A65-BA92-743874628C33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5788;p47">
                <a:extLst>
                  <a:ext uri="{FF2B5EF4-FFF2-40B4-BE49-F238E27FC236}">
                    <a16:creationId xmlns:a16="http://schemas.microsoft.com/office/drawing/2014/main" id="{DBFB7D4F-587A-4A6C-9D37-3F6EB1A9541F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5789;p47">
                <a:extLst>
                  <a:ext uri="{FF2B5EF4-FFF2-40B4-BE49-F238E27FC236}">
                    <a16:creationId xmlns:a16="http://schemas.microsoft.com/office/drawing/2014/main" id="{A7D98A5E-AAFC-4852-ACC2-CCD855F92852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5790;p47">
                <a:extLst>
                  <a:ext uri="{FF2B5EF4-FFF2-40B4-BE49-F238E27FC236}">
                    <a16:creationId xmlns:a16="http://schemas.microsoft.com/office/drawing/2014/main" id="{AED957FA-CE8C-4139-B4AE-32C379859F4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5791;p47">
                <a:extLst>
                  <a:ext uri="{FF2B5EF4-FFF2-40B4-BE49-F238E27FC236}">
                    <a16:creationId xmlns:a16="http://schemas.microsoft.com/office/drawing/2014/main" id="{F603E1C8-EC9F-4083-A98B-76112E979CE0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5792;p47">
                <a:extLst>
                  <a:ext uri="{FF2B5EF4-FFF2-40B4-BE49-F238E27FC236}">
                    <a16:creationId xmlns:a16="http://schemas.microsoft.com/office/drawing/2014/main" id="{B1164563-2148-455E-8A56-7EDFCAB5FC7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5793;p47">
                <a:extLst>
                  <a:ext uri="{FF2B5EF4-FFF2-40B4-BE49-F238E27FC236}">
                    <a16:creationId xmlns:a16="http://schemas.microsoft.com/office/drawing/2014/main" id="{6AC9DD5C-E5CF-4BDB-AA2F-7EE65423721D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5794;p47">
                <a:extLst>
                  <a:ext uri="{FF2B5EF4-FFF2-40B4-BE49-F238E27FC236}">
                    <a16:creationId xmlns:a16="http://schemas.microsoft.com/office/drawing/2014/main" id="{A37E1868-E0E8-4184-B31A-907F8A209DA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5795;p47">
                <a:extLst>
                  <a:ext uri="{FF2B5EF4-FFF2-40B4-BE49-F238E27FC236}">
                    <a16:creationId xmlns:a16="http://schemas.microsoft.com/office/drawing/2014/main" id="{0E5FA7CA-BC50-4F1F-AAD0-145CED5F797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5796;p47">
                <a:extLst>
                  <a:ext uri="{FF2B5EF4-FFF2-40B4-BE49-F238E27FC236}">
                    <a16:creationId xmlns:a16="http://schemas.microsoft.com/office/drawing/2014/main" id="{57F696F5-7121-4C01-BD48-713CD09DD1C3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5797;p47">
                <a:extLst>
                  <a:ext uri="{FF2B5EF4-FFF2-40B4-BE49-F238E27FC236}">
                    <a16:creationId xmlns:a16="http://schemas.microsoft.com/office/drawing/2014/main" id="{EA4D4739-A47B-4BC6-9F1F-0A15F4B82A9E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5798;p47">
                <a:extLst>
                  <a:ext uri="{FF2B5EF4-FFF2-40B4-BE49-F238E27FC236}">
                    <a16:creationId xmlns:a16="http://schemas.microsoft.com/office/drawing/2014/main" id="{FB2F549C-91EF-4470-B007-3B0EADFCEE85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5799;p47">
                <a:extLst>
                  <a:ext uri="{FF2B5EF4-FFF2-40B4-BE49-F238E27FC236}">
                    <a16:creationId xmlns:a16="http://schemas.microsoft.com/office/drawing/2014/main" id="{57E7BB25-19D6-41B1-B98F-030A8AA89DA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5800;p47">
                <a:extLst>
                  <a:ext uri="{FF2B5EF4-FFF2-40B4-BE49-F238E27FC236}">
                    <a16:creationId xmlns:a16="http://schemas.microsoft.com/office/drawing/2014/main" id="{D5AD00F1-60D0-4147-A589-CC9698A7CC6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5801;p47">
                <a:extLst>
                  <a:ext uri="{FF2B5EF4-FFF2-40B4-BE49-F238E27FC236}">
                    <a16:creationId xmlns:a16="http://schemas.microsoft.com/office/drawing/2014/main" id="{D6038C23-BF69-493B-A777-6B5510BC079F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5802;p47">
                <a:extLst>
                  <a:ext uri="{FF2B5EF4-FFF2-40B4-BE49-F238E27FC236}">
                    <a16:creationId xmlns:a16="http://schemas.microsoft.com/office/drawing/2014/main" id="{1F0EC845-C254-4478-8D13-99A7725CCC41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5803;p47">
                <a:extLst>
                  <a:ext uri="{FF2B5EF4-FFF2-40B4-BE49-F238E27FC236}">
                    <a16:creationId xmlns:a16="http://schemas.microsoft.com/office/drawing/2014/main" id="{D2DFD485-8957-4B18-B421-5CA7503E5636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Google Shape;5804;p47">
                <a:extLst>
                  <a:ext uri="{FF2B5EF4-FFF2-40B4-BE49-F238E27FC236}">
                    <a16:creationId xmlns:a16="http://schemas.microsoft.com/office/drawing/2014/main" id="{58407AD8-5BFA-47DD-AB65-F0A4E0798F76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Google Shape;5805;p47">
                <a:extLst>
                  <a:ext uri="{FF2B5EF4-FFF2-40B4-BE49-F238E27FC236}">
                    <a16:creationId xmlns:a16="http://schemas.microsoft.com/office/drawing/2014/main" id="{C684CA81-067F-4E8B-8C15-2F38EAC68A32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Google Shape;5806;p47">
                <a:extLst>
                  <a:ext uri="{FF2B5EF4-FFF2-40B4-BE49-F238E27FC236}">
                    <a16:creationId xmlns:a16="http://schemas.microsoft.com/office/drawing/2014/main" id="{FBD61703-8CF4-4A2C-876E-67C29EFE5B2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Google Shape;5807;p47">
                <a:extLst>
                  <a:ext uri="{FF2B5EF4-FFF2-40B4-BE49-F238E27FC236}">
                    <a16:creationId xmlns:a16="http://schemas.microsoft.com/office/drawing/2014/main" id="{908D9F1F-66E6-467E-9790-0DA9A0AD26F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Google Shape;5808;p47">
                <a:extLst>
                  <a:ext uri="{FF2B5EF4-FFF2-40B4-BE49-F238E27FC236}">
                    <a16:creationId xmlns:a16="http://schemas.microsoft.com/office/drawing/2014/main" id="{0A34E350-B746-4976-A172-A764D7FDE065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5809;p47">
                <a:extLst>
                  <a:ext uri="{FF2B5EF4-FFF2-40B4-BE49-F238E27FC236}">
                    <a16:creationId xmlns:a16="http://schemas.microsoft.com/office/drawing/2014/main" id="{37321815-E525-4D0D-A899-7F9CE966454B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5810;p47">
                <a:extLst>
                  <a:ext uri="{FF2B5EF4-FFF2-40B4-BE49-F238E27FC236}">
                    <a16:creationId xmlns:a16="http://schemas.microsoft.com/office/drawing/2014/main" id="{83E5F780-3ED7-48C8-B89A-FC77AD74238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5811;p47">
                <a:extLst>
                  <a:ext uri="{FF2B5EF4-FFF2-40B4-BE49-F238E27FC236}">
                    <a16:creationId xmlns:a16="http://schemas.microsoft.com/office/drawing/2014/main" id="{B9F04FE7-6945-4CBE-8A0D-34074DACDEF7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5812;p47">
                <a:extLst>
                  <a:ext uri="{FF2B5EF4-FFF2-40B4-BE49-F238E27FC236}">
                    <a16:creationId xmlns:a16="http://schemas.microsoft.com/office/drawing/2014/main" id="{F2241E2C-882B-4E12-B294-6BAD1A68792A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5813;p47">
                <a:extLst>
                  <a:ext uri="{FF2B5EF4-FFF2-40B4-BE49-F238E27FC236}">
                    <a16:creationId xmlns:a16="http://schemas.microsoft.com/office/drawing/2014/main" id="{4E41927E-A331-4D9B-B4FF-63832CA2EFE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5814;p47">
                <a:extLst>
                  <a:ext uri="{FF2B5EF4-FFF2-40B4-BE49-F238E27FC236}">
                    <a16:creationId xmlns:a16="http://schemas.microsoft.com/office/drawing/2014/main" id="{D25F3F0E-3DA0-4E7A-BA5D-653C6DE6BFBE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5815;p47">
                <a:extLst>
                  <a:ext uri="{FF2B5EF4-FFF2-40B4-BE49-F238E27FC236}">
                    <a16:creationId xmlns:a16="http://schemas.microsoft.com/office/drawing/2014/main" id="{0E150685-3085-4F04-BAFF-37B1174ABB2E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Google Shape;5816;p47">
                <a:extLst>
                  <a:ext uri="{FF2B5EF4-FFF2-40B4-BE49-F238E27FC236}">
                    <a16:creationId xmlns:a16="http://schemas.microsoft.com/office/drawing/2014/main" id="{010912B2-31BD-4852-947A-3E009E2F230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5817;p47">
                <a:extLst>
                  <a:ext uri="{FF2B5EF4-FFF2-40B4-BE49-F238E27FC236}">
                    <a16:creationId xmlns:a16="http://schemas.microsoft.com/office/drawing/2014/main" id="{7C560F8B-5386-4D82-A2C5-E5314C76579F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5818;p47">
                <a:extLst>
                  <a:ext uri="{FF2B5EF4-FFF2-40B4-BE49-F238E27FC236}">
                    <a16:creationId xmlns:a16="http://schemas.microsoft.com/office/drawing/2014/main" id="{8889C1B6-662D-439F-B671-6BDE16EE276E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5819;p47">
                <a:extLst>
                  <a:ext uri="{FF2B5EF4-FFF2-40B4-BE49-F238E27FC236}">
                    <a16:creationId xmlns:a16="http://schemas.microsoft.com/office/drawing/2014/main" id="{736B25E1-8A29-4324-8DE7-8AD93A76C17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Google Shape;5820;p47">
                <a:extLst>
                  <a:ext uri="{FF2B5EF4-FFF2-40B4-BE49-F238E27FC236}">
                    <a16:creationId xmlns:a16="http://schemas.microsoft.com/office/drawing/2014/main" id="{B6EB69CC-7750-4D24-9095-FA1C98C10BE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5821;p47">
                <a:extLst>
                  <a:ext uri="{FF2B5EF4-FFF2-40B4-BE49-F238E27FC236}">
                    <a16:creationId xmlns:a16="http://schemas.microsoft.com/office/drawing/2014/main" id="{501385C6-A891-449C-A51E-30B4CF29F3E4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5822;p47">
                <a:extLst>
                  <a:ext uri="{FF2B5EF4-FFF2-40B4-BE49-F238E27FC236}">
                    <a16:creationId xmlns:a16="http://schemas.microsoft.com/office/drawing/2014/main" id="{5C54F6F7-5D14-461D-8924-CF8F281F8D9C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5823;p47">
                <a:extLst>
                  <a:ext uri="{FF2B5EF4-FFF2-40B4-BE49-F238E27FC236}">
                    <a16:creationId xmlns:a16="http://schemas.microsoft.com/office/drawing/2014/main" id="{681F0C66-CAE5-47AA-8B24-2142240EAD9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5824;p47">
                <a:extLst>
                  <a:ext uri="{FF2B5EF4-FFF2-40B4-BE49-F238E27FC236}">
                    <a16:creationId xmlns:a16="http://schemas.microsoft.com/office/drawing/2014/main" id="{815A061E-5390-43A7-816A-389D39BFA10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5825;p47">
                <a:extLst>
                  <a:ext uri="{FF2B5EF4-FFF2-40B4-BE49-F238E27FC236}">
                    <a16:creationId xmlns:a16="http://schemas.microsoft.com/office/drawing/2014/main" id="{680F9E97-4FE5-4FF4-B91B-10E0C69E8890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5826;p47">
                <a:extLst>
                  <a:ext uri="{FF2B5EF4-FFF2-40B4-BE49-F238E27FC236}">
                    <a16:creationId xmlns:a16="http://schemas.microsoft.com/office/drawing/2014/main" id="{99A6D70B-BB76-4721-BB9C-392C8422A98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5827;p47">
                <a:extLst>
                  <a:ext uri="{FF2B5EF4-FFF2-40B4-BE49-F238E27FC236}">
                    <a16:creationId xmlns:a16="http://schemas.microsoft.com/office/drawing/2014/main" id="{1278A271-E990-4FB6-8616-BC01CD8B1EB6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5828;p47">
                <a:extLst>
                  <a:ext uri="{FF2B5EF4-FFF2-40B4-BE49-F238E27FC236}">
                    <a16:creationId xmlns:a16="http://schemas.microsoft.com/office/drawing/2014/main" id="{3B86A44B-DC67-45C4-A0AE-DE38E26DA97A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5829;p47">
                <a:extLst>
                  <a:ext uri="{FF2B5EF4-FFF2-40B4-BE49-F238E27FC236}">
                    <a16:creationId xmlns:a16="http://schemas.microsoft.com/office/drawing/2014/main" id="{757ED8E2-EAF5-434A-829C-E578940ACCF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5830;p47">
                <a:extLst>
                  <a:ext uri="{FF2B5EF4-FFF2-40B4-BE49-F238E27FC236}">
                    <a16:creationId xmlns:a16="http://schemas.microsoft.com/office/drawing/2014/main" id="{9C21421A-E757-4BA8-AA02-6F4185D3751C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5831;p47">
                <a:extLst>
                  <a:ext uri="{FF2B5EF4-FFF2-40B4-BE49-F238E27FC236}">
                    <a16:creationId xmlns:a16="http://schemas.microsoft.com/office/drawing/2014/main" id="{25138113-844E-4512-AABC-C6D458A5D859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5832;p47">
                <a:extLst>
                  <a:ext uri="{FF2B5EF4-FFF2-40B4-BE49-F238E27FC236}">
                    <a16:creationId xmlns:a16="http://schemas.microsoft.com/office/drawing/2014/main" id="{E277A427-CE71-40EC-A1F0-C4DAA2C9ED4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5833;p47">
                <a:extLst>
                  <a:ext uri="{FF2B5EF4-FFF2-40B4-BE49-F238E27FC236}">
                    <a16:creationId xmlns:a16="http://schemas.microsoft.com/office/drawing/2014/main" id="{6E894EB7-F09D-4F08-BAD4-40BBD3449130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5834;p47">
                <a:extLst>
                  <a:ext uri="{FF2B5EF4-FFF2-40B4-BE49-F238E27FC236}">
                    <a16:creationId xmlns:a16="http://schemas.microsoft.com/office/drawing/2014/main" id="{63662EEA-33CF-4F00-9B2D-C5739D1BC33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5835;p47">
                <a:extLst>
                  <a:ext uri="{FF2B5EF4-FFF2-40B4-BE49-F238E27FC236}">
                    <a16:creationId xmlns:a16="http://schemas.microsoft.com/office/drawing/2014/main" id="{03EEC4F8-6745-4B99-9A27-316236F29F57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Google Shape;5836;p47">
                <a:extLst>
                  <a:ext uri="{FF2B5EF4-FFF2-40B4-BE49-F238E27FC236}">
                    <a16:creationId xmlns:a16="http://schemas.microsoft.com/office/drawing/2014/main" id="{53B3FB49-CA91-43C3-ADDB-36EDD468BFF7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Google Shape;5837;p47">
                <a:extLst>
                  <a:ext uri="{FF2B5EF4-FFF2-40B4-BE49-F238E27FC236}">
                    <a16:creationId xmlns:a16="http://schemas.microsoft.com/office/drawing/2014/main" id="{BF10195E-7B1F-439A-97F5-89847BD246EF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Google Shape;5838;p47">
                <a:extLst>
                  <a:ext uri="{FF2B5EF4-FFF2-40B4-BE49-F238E27FC236}">
                    <a16:creationId xmlns:a16="http://schemas.microsoft.com/office/drawing/2014/main" id="{3CF782A7-E8E7-477C-9ED8-D26B3EB826EE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Google Shape;5839;p47">
                <a:extLst>
                  <a:ext uri="{FF2B5EF4-FFF2-40B4-BE49-F238E27FC236}">
                    <a16:creationId xmlns:a16="http://schemas.microsoft.com/office/drawing/2014/main" id="{9F52020D-D5B8-4F81-8A15-428CFF80906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Google Shape;5840;p47">
                <a:extLst>
                  <a:ext uri="{FF2B5EF4-FFF2-40B4-BE49-F238E27FC236}">
                    <a16:creationId xmlns:a16="http://schemas.microsoft.com/office/drawing/2014/main" id="{C7569596-84B6-483C-86A1-F4BB9578B71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5841;p47">
                <a:extLst>
                  <a:ext uri="{FF2B5EF4-FFF2-40B4-BE49-F238E27FC236}">
                    <a16:creationId xmlns:a16="http://schemas.microsoft.com/office/drawing/2014/main" id="{A50DF357-8E4D-4687-A751-38B2E6BC98B0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5842;p47">
                <a:extLst>
                  <a:ext uri="{FF2B5EF4-FFF2-40B4-BE49-F238E27FC236}">
                    <a16:creationId xmlns:a16="http://schemas.microsoft.com/office/drawing/2014/main" id="{F6DDEAAB-6E2D-48F1-9E71-5DAF81388DA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5843;p47">
                <a:extLst>
                  <a:ext uri="{FF2B5EF4-FFF2-40B4-BE49-F238E27FC236}">
                    <a16:creationId xmlns:a16="http://schemas.microsoft.com/office/drawing/2014/main" id="{F6F2E8A5-7DE2-4784-B289-AA066396E5E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5844;p47">
                <a:extLst>
                  <a:ext uri="{FF2B5EF4-FFF2-40B4-BE49-F238E27FC236}">
                    <a16:creationId xmlns:a16="http://schemas.microsoft.com/office/drawing/2014/main" id="{426ABAC7-6F09-4EF8-9606-4F74688FF10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5845;p47">
                <a:extLst>
                  <a:ext uri="{FF2B5EF4-FFF2-40B4-BE49-F238E27FC236}">
                    <a16:creationId xmlns:a16="http://schemas.microsoft.com/office/drawing/2014/main" id="{CC25AB19-FEED-40F1-B625-840F8C2FF655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5846;p47">
                <a:extLst>
                  <a:ext uri="{FF2B5EF4-FFF2-40B4-BE49-F238E27FC236}">
                    <a16:creationId xmlns:a16="http://schemas.microsoft.com/office/drawing/2014/main" id="{E394307D-931D-4F77-859A-70E358783486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5847;p47">
                <a:extLst>
                  <a:ext uri="{FF2B5EF4-FFF2-40B4-BE49-F238E27FC236}">
                    <a16:creationId xmlns:a16="http://schemas.microsoft.com/office/drawing/2014/main" id="{7FB97A10-7CD6-4957-BA2A-37199192C860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5848;p47">
                <a:extLst>
                  <a:ext uri="{FF2B5EF4-FFF2-40B4-BE49-F238E27FC236}">
                    <a16:creationId xmlns:a16="http://schemas.microsoft.com/office/drawing/2014/main" id="{CD89011D-B5EF-4A98-B9F4-F03D51D419C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5849;p47">
                <a:extLst>
                  <a:ext uri="{FF2B5EF4-FFF2-40B4-BE49-F238E27FC236}">
                    <a16:creationId xmlns:a16="http://schemas.microsoft.com/office/drawing/2014/main" id="{C9E663DF-2EEF-4F58-AA93-78AACA20C825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5850;p47">
                <a:extLst>
                  <a:ext uri="{FF2B5EF4-FFF2-40B4-BE49-F238E27FC236}">
                    <a16:creationId xmlns:a16="http://schemas.microsoft.com/office/drawing/2014/main" id="{A2C68CF5-40CC-40F6-B5D6-F87E38A7DDAD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5851;p47">
                <a:extLst>
                  <a:ext uri="{FF2B5EF4-FFF2-40B4-BE49-F238E27FC236}">
                    <a16:creationId xmlns:a16="http://schemas.microsoft.com/office/drawing/2014/main" id="{DF7FC104-FCCE-47F7-921B-C030955939C5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5852;p47">
                <a:extLst>
                  <a:ext uri="{FF2B5EF4-FFF2-40B4-BE49-F238E27FC236}">
                    <a16:creationId xmlns:a16="http://schemas.microsoft.com/office/drawing/2014/main" id="{4863A730-1A10-4001-BF07-41DC7424DEB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5853;p47">
                <a:extLst>
                  <a:ext uri="{FF2B5EF4-FFF2-40B4-BE49-F238E27FC236}">
                    <a16:creationId xmlns:a16="http://schemas.microsoft.com/office/drawing/2014/main" id="{BEB60B53-FEA9-4256-862B-6D04F7622CE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5854;p47">
                <a:extLst>
                  <a:ext uri="{FF2B5EF4-FFF2-40B4-BE49-F238E27FC236}">
                    <a16:creationId xmlns:a16="http://schemas.microsoft.com/office/drawing/2014/main" id="{913C5F46-E415-42BC-91ED-D61DA720BE7F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5855;p47">
                <a:extLst>
                  <a:ext uri="{FF2B5EF4-FFF2-40B4-BE49-F238E27FC236}">
                    <a16:creationId xmlns:a16="http://schemas.microsoft.com/office/drawing/2014/main" id="{71FB6E0B-66D3-4FBB-A7CE-6BE1E80CF32A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Google Shape;5856;p47">
                <a:extLst>
                  <a:ext uri="{FF2B5EF4-FFF2-40B4-BE49-F238E27FC236}">
                    <a16:creationId xmlns:a16="http://schemas.microsoft.com/office/drawing/2014/main" id="{6051C7B8-D85B-46D7-986F-0CADF3F0E18B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Google Shape;5857;p47">
                <a:extLst>
                  <a:ext uri="{FF2B5EF4-FFF2-40B4-BE49-F238E27FC236}">
                    <a16:creationId xmlns:a16="http://schemas.microsoft.com/office/drawing/2014/main" id="{415B690A-CC58-40E2-B71B-EFFD26523AE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Google Shape;5858;p47">
                <a:extLst>
                  <a:ext uri="{FF2B5EF4-FFF2-40B4-BE49-F238E27FC236}">
                    <a16:creationId xmlns:a16="http://schemas.microsoft.com/office/drawing/2014/main" id="{E4DA869D-64E7-449E-8B0D-23D07D4EAD11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Google Shape;5859;p47">
                <a:extLst>
                  <a:ext uri="{FF2B5EF4-FFF2-40B4-BE49-F238E27FC236}">
                    <a16:creationId xmlns:a16="http://schemas.microsoft.com/office/drawing/2014/main" id="{323996BF-5EC9-4AAF-892A-FE5E49AA309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Google Shape;5860;p47">
                <a:extLst>
                  <a:ext uri="{FF2B5EF4-FFF2-40B4-BE49-F238E27FC236}">
                    <a16:creationId xmlns:a16="http://schemas.microsoft.com/office/drawing/2014/main" id="{6D14507E-D747-415B-9DB5-75033493728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Google Shape;5861;p47">
                <a:extLst>
                  <a:ext uri="{FF2B5EF4-FFF2-40B4-BE49-F238E27FC236}">
                    <a16:creationId xmlns:a16="http://schemas.microsoft.com/office/drawing/2014/main" id="{B4514E52-62DB-4493-8C4C-65C970AC361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Google Shape;5862;p47">
                <a:extLst>
                  <a:ext uri="{FF2B5EF4-FFF2-40B4-BE49-F238E27FC236}">
                    <a16:creationId xmlns:a16="http://schemas.microsoft.com/office/drawing/2014/main" id="{F8FD5C86-B6AC-4D4A-A237-5CC006D0F067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Google Shape;5863;p47">
                <a:extLst>
                  <a:ext uri="{FF2B5EF4-FFF2-40B4-BE49-F238E27FC236}">
                    <a16:creationId xmlns:a16="http://schemas.microsoft.com/office/drawing/2014/main" id="{10A45AE5-A0BC-4AF8-9150-82F211D338EE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Google Shape;5864;p47">
                <a:extLst>
                  <a:ext uri="{FF2B5EF4-FFF2-40B4-BE49-F238E27FC236}">
                    <a16:creationId xmlns:a16="http://schemas.microsoft.com/office/drawing/2014/main" id="{36414FAC-F17B-42CB-8374-6532DEDF4550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Google Shape;5865;p47">
                <a:extLst>
                  <a:ext uri="{FF2B5EF4-FFF2-40B4-BE49-F238E27FC236}">
                    <a16:creationId xmlns:a16="http://schemas.microsoft.com/office/drawing/2014/main" id="{8720A70B-BA6B-4CC7-B468-DE1C8F7973E5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Google Shape;5866;p47">
                <a:extLst>
                  <a:ext uri="{FF2B5EF4-FFF2-40B4-BE49-F238E27FC236}">
                    <a16:creationId xmlns:a16="http://schemas.microsoft.com/office/drawing/2014/main" id="{21BE4C3B-01B3-4184-B1A5-3D5FD5976C41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Google Shape;5867;p47">
                <a:extLst>
                  <a:ext uri="{FF2B5EF4-FFF2-40B4-BE49-F238E27FC236}">
                    <a16:creationId xmlns:a16="http://schemas.microsoft.com/office/drawing/2014/main" id="{C0CAA762-416E-421E-9FA4-F3495EAAD3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Google Shape;5868;p47">
                <a:extLst>
                  <a:ext uri="{FF2B5EF4-FFF2-40B4-BE49-F238E27FC236}">
                    <a16:creationId xmlns:a16="http://schemas.microsoft.com/office/drawing/2014/main" id="{4A658C53-0980-4FD6-BE64-A32EE3065685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Google Shape;5869;p47">
                <a:extLst>
                  <a:ext uri="{FF2B5EF4-FFF2-40B4-BE49-F238E27FC236}">
                    <a16:creationId xmlns:a16="http://schemas.microsoft.com/office/drawing/2014/main" id="{71F9BC57-319E-44D3-BDA9-E421AA96AA55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Google Shape;5870;p47">
                <a:extLst>
                  <a:ext uri="{FF2B5EF4-FFF2-40B4-BE49-F238E27FC236}">
                    <a16:creationId xmlns:a16="http://schemas.microsoft.com/office/drawing/2014/main" id="{6BA859A6-78AF-4543-8ADE-41ABB687010C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Google Shape;5871;p47">
                <a:extLst>
                  <a:ext uri="{FF2B5EF4-FFF2-40B4-BE49-F238E27FC236}">
                    <a16:creationId xmlns:a16="http://schemas.microsoft.com/office/drawing/2014/main" id="{2A98F774-3F31-4D43-AA82-5AD060A3515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Google Shape;5872;p47">
                <a:extLst>
                  <a:ext uri="{FF2B5EF4-FFF2-40B4-BE49-F238E27FC236}">
                    <a16:creationId xmlns:a16="http://schemas.microsoft.com/office/drawing/2014/main" id="{414A1B18-AF9F-4991-ADD3-329F5494E54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Google Shape;5873;p47">
                <a:extLst>
                  <a:ext uri="{FF2B5EF4-FFF2-40B4-BE49-F238E27FC236}">
                    <a16:creationId xmlns:a16="http://schemas.microsoft.com/office/drawing/2014/main" id="{53FEF1D2-16C7-46C1-B96E-6ED567A7C1A7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Google Shape;5874;p47">
                <a:extLst>
                  <a:ext uri="{FF2B5EF4-FFF2-40B4-BE49-F238E27FC236}">
                    <a16:creationId xmlns:a16="http://schemas.microsoft.com/office/drawing/2014/main" id="{D8D20590-ABCE-4E76-B9E0-E23CB7AAD7E7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5875;p47">
                <a:extLst>
                  <a:ext uri="{FF2B5EF4-FFF2-40B4-BE49-F238E27FC236}">
                    <a16:creationId xmlns:a16="http://schemas.microsoft.com/office/drawing/2014/main" id="{73C2FF29-DF2D-4895-9EBD-2B393FBFAB81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5876;p47">
                <a:extLst>
                  <a:ext uri="{FF2B5EF4-FFF2-40B4-BE49-F238E27FC236}">
                    <a16:creationId xmlns:a16="http://schemas.microsoft.com/office/drawing/2014/main" id="{0B2A6722-B5C2-4C9F-8865-E958CB89426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5877;p47">
                <a:extLst>
                  <a:ext uri="{FF2B5EF4-FFF2-40B4-BE49-F238E27FC236}">
                    <a16:creationId xmlns:a16="http://schemas.microsoft.com/office/drawing/2014/main" id="{1282035C-1C1A-4880-AD76-E595320DCA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5878;p47">
                <a:extLst>
                  <a:ext uri="{FF2B5EF4-FFF2-40B4-BE49-F238E27FC236}">
                    <a16:creationId xmlns:a16="http://schemas.microsoft.com/office/drawing/2014/main" id="{715C8185-1A12-44A4-87B7-94A5501C3809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5879;p47">
                <a:extLst>
                  <a:ext uri="{FF2B5EF4-FFF2-40B4-BE49-F238E27FC236}">
                    <a16:creationId xmlns:a16="http://schemas.microsoft.com/office/drawing/2014/main" id="{F05475E1-8F8B-4B10-8F55-247E467A4C20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5880;p47">
                <a:extLst>
                  <a:ext uri="{FF2B5EF4-FFF2-40B4-BE49-F238E27FC236}">
                    <a16:creationId xmlns:a16="http://schemas.microsoft.com/office/drawing/2014/main" id="{70096928-39CE-4BD9-A41A-C8742F4959CC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5881;p47">
                <a:extLst>
                  <a:ext uri="{FF2B5EF4-FFF2-40B4-BE49-F238E27FC236}">
                    <a16:creationId xmlns:a16="http://schemas.microsoft.com/office/drawing/2014/main" id="{03E7D128-9F63-404F-A853-9FF477FB0B1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5882;p47">
                <a:extLst>
                  <a:ext uri="{FF2B5EF4-FFF2-40B4-BE49-F238E27FC236}">
                    <a16:creationId xmlns:a16="http://schemas.microsoft.com/office/drawing/2014/main" id="{745BF0B0-5B69-4D16-AB67-FF1CCCBDEBF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5883;p47">
                <a:extLst>
                  <a:ext uri="{FF2B5EF4-FFF2-40B4-BE49-F238E27FC236}">
                    <a16:creationId xmlns:a16="http://schemas.microsoft.com/office/drawing/2014/main" id="{53AB2E4E-F17E-4CAE-8A3B-87C2B918BEAB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5884;p47">
                <a:extLst>
                  <a:ext uri="{FF2B5EF4-FFF2-40B4-BE49-F238E27FC236}">
                    <a16:creationId xmlns:a16="http://schemas.microsoft.com/office/drawing/2014/main" id="{E4D3FF1E-4D61-495A-B731-18575D6F4D1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5885;p47">
                <a:extLst>
                  <a:ext uri="{FF2B5EF4-FFF2-40B4-BE49-F238E27FC236}">
                    <a16:creationId xmlns:a16="http://schemas.microsoft.com/office/drawing/2014/main" id="{18E7B1B9-13B2-4093-9E2A-A254C66915E9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5886;p47">
                <a:extLst>
                  <a:ext uri="{FF2B5EF4-FFF2-40B4-BE49-F238E27FC236}">
                    <a16:creationId xmlns:a16="http://schemas.microsoft.com/office/drawing/2014/main" id="{24F18231-0D88-4855-90E8-10245CC6FCB5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5887;p47">
                <a:extLst>
                  <a:ext uri="{FF2B5EF4-FFF2-40B4-BE49-F238E27FC236}">
                    <a16:creationId xmlns:a16="http://schemas.microsoft.com/office/drawing/2014/main" id="{278859EA-EAD1-4819-BAAE-F0C4B3D1EA0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5888;p47">
                <a:extLst>
                  <a:ext uri="{FF2B5EF4-FFF2-40B4-BE49-F238E27FC236}">
                    <a16:creationId xmlns:a16="http://schemas.microsoft.com/office/drawing/2014/main" id="{C73F3767-9B5E-4A34-AF9D-C278A871736A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5889;p47">
                <a:extLst>
                  <a:ext uri="{FF2B5EF4-FFF2-40B4-BE49-F238E27FC236}">
                    <a16:creationId xmlns:a16="http://schemas.microsoft.com/office/drawing/2014/main" id="{45AC0710-3768-49AB-8CAA-AF09EED252F4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5890;p47">
                <a:extLst>
                  <a:ext uri="{FF2B5EF4-FFF2-40B4-BE49-F238E27FC236}">
                    <a16:creationId xmlns:a16="http://schemas.microsoft.com/office/drawing/2014/main" id="{D890F89B-D98D-4463-9FF7-010AD0725745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5891;p47">
                <a:extLst>
                  <a:ext uri="{FF2B5EF4-FFF2-40B4-BE49-F238E27FC236}">
                    <a16:creationId xmlns:a16="http://schemas.microsoft.com/office/drawing/2014/main" id="{F560ED21-0FD8-4073-9D17-EC099CB5F38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5892;p47">
                <a:extLst>
                  <a:ext uri="{FF2B5EF4-FFF2-40B4-BE49-F238E27FC236}">
                    <a16:creationId xmlns:a16="http://schemas.microsoft.com/office/drawing/2014/main" id="{3A2BB67F-C127-45E9-8BB7-8139D2D6D847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5893;p47">
                <a:extLst>
                  <a:ext uri="{FF2B5EF4-FFF2-40B4-BE49-F238E27FC236}">
                    <a16:creationId xmlns:a16="http://schemas.microsoft.com/office/drawing/2014/main" id="{37663723-41A4-4797-857A-6CF18A6D6D03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5894;p47">
                <a:extLst>
                  <a:ext uri="{FF2B5EF4-FFF2-40B4-BE49-F238E27FC236}">
                    <a16:creationId xmlns:a16="http://schemas.microsoft.com/office/drawing/2014/main" id="{0E3549D0-BC3F-444A-AF26-248AAFF500FB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5895;p47">
                <a:extLst>
                  <a:ext uri="{FF2B5EF4-FFF2-40B4-BE49-F238E27FC236}">
                    <a16:creationId xmlns:a16="http://schemas.microsoft.com/office/drawing/2014/main" id="{DB94EEC0-13C4-43AA-BC39-DEAB4FC65075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5896;p47">
                <a:extLst>
                  <a:ext uri="{FF2B5EF4-FFF2-40B4-BE49-F238E27FC236}">
                    <a16:creationId xmlns:a16="http://schemas.microsoft.com/office/drawing/2014/main" id="{DE5ECD79-7CEB-46BF-B944-B59BDA1A39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5897;p47">
                <a:extLst>
                  <a:ext uri="{FF2B5EF4-FFF2-40B4-BE49-F238E27FC236}">
                    <a16:creationId xmlns:a16="http://schemas.microsoft.com/office/drawing/2014/main" id="{77A35831-65C7-4087-80C8-A47F61E14E36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5898;p47">
                <a:extLst>
                  <a:ext uri="{FF2B5EF4-FFF2-40B4-BE49-F238E27FC236}">
                    <a16:creationId xmlns:a16="http://schemas.microsoft.com/office/drawing/2014/main" id="{FC7040AE-3A75-4F40-81D1-580A9E9C7DEF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5899;p47">
                <a:extLst>
                  <a:ext uri="{FF2B5EF4-FFF2-40B4-BE49-F238E27FC236}">
                    <a16:creationId xmlns:a16="http://schemas.microsoft.com/office/drawing/2014/main" id="{598C3E15-A432-4C6C-AC94-31338B490002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5900;p47">
                <a:extLst>
                  <a:ext uri="{FF2B5EF4-FFF2-40B4-BE49-F238E27FC236}">
                    <a16:creationId xmlns:a16="http://schemas.microsoft.com/office/drawing/2014/main" id="{268DA0D8-584C-426E-93F9-FB28F0559EA0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5901;p47">
                <a:extLst>
                  <a:ext uri="{FF2B5EF4-FFF2-40B4-BE49-F238E27FC236}">
                    <a16:creationId xmlns:a16="http://schemas.microsoft.com/office/drawing/2014/main" id="{CE90CA32-4282-46D5-93E2-36797FC63E7C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5902;p47">
                <a:extLst>
                  <a:ext uri="{FF2B5EF4-FFF2-40B4-BE49-F238E27FC236}">
                    <a16:creationId xmlns:a16="http://schemas.microsoft.com/office/drawing/2014/main" id="{2DD4B039-5618-4EC3-97D9-FF3A496B3943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5903;p47">
                <a:extLst>
                  <a:ext uri="{FF2B5EF4-FFF2-40B4-BE49-F238E27FC236}">
                    <a16:creationId xmlns:a16="http://schemas.microsoft.com/office/drawing/2014/main" id="{A5E0AE9B-AC22-448A-8CBB-B39028408528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5904;p47">
                <a:extLst>
                  <a:ext uri="{FF2B5EF4-FFF2-40B4-BE49-F238E27FC236}">
                    <a16:creationId xmlns:a16="http://schemas.microsoft.com/office/drawing/2014/main" id="{37BCEAF4-8959-44B5-9283-628DE55F1899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5905;p47">
                <a:extLst>
                  <a:ext uri="{FF2B5EF4-FFF2-40B4-BE49-F238E27FC236}">
                    <a16:creationId xmlns:a16="http://schemas.microsoft.com/office/drawing/2014/main" id="{9626B251-0254-4A94-A6AF-C593A7455A0E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5906;p47">
                <a:extLst>
                  <a:ext uri="{FF2B5EF4-FFF2-40B4-BE49-F238E27FC236}">
                    <a16:creationId xmlns:a16="http://schemas.microsoft.com/office/drawing/2014/main" id="{8A61AB4A-3D91-42CC-B907-E7116D14DE9D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5907;p47">
                <a:extLst>
                  <a:ext uri="{FF2B5EF4-FFF2-40B4-BE49-F238E27FC236}">
                    <a16:creationId xmlns:a16="http://schemas.microsoft.com/office/drawing/2014/main" id="{E0BA25E0-A3B9-416F-9410-AB795175D05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5908;p47">
                <a:extLst>
                  <a:ext uri="{FF2B5EF4-FFF2-40B4-BE49-F238E27FC236}">
                    <a16:creationId xmlns:a16="http://schemas.microsoft.com/office/drawing/2014/main" id="{8F589FA5-8CFE-4FE7-825B-19181ADF74D8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5909;p47">
                <a:extLst>
                  <a:ext uri="{FF2B5EF4-FFF2-40B4-BE49-F238E27FC236}">
                    <a16:creationId xmlns:a16="http://schemas.microsoft.com/office/drawing/2014/main" id="{2482A2F1-B057-4C1D-9095-08778CBD9FEC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5910;p47">
                <a:extLst>
                  <a:ext uri="{FF2B5EF4-FFF2-40B4-BE49-F238E27FC236}">
                    <a16:creationId xmlns:a16="http://schemas.microsoft.com/office/drawing/2014/main" id="{783713BA-7840-4FA8-AF0A-5F03441E1E8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5911;p47">
                <a:extLst>
                  <a:ext uri="{FF2B5EF4-FFF2-40B4-BE49-F238E27FC236}">
                    <a16:creationId xmlns:a16="http://schemas.microsoft.com/office/drawing/2014/main" id="{17243CF1-43E4-4EB5-A008-4106C4E65D72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5912;p47">
                <a:extLst>
                  <a:ext uri="{FF2B5EF4-FFF2-40B4-BE49-F238E27FC236}">
                    <a16:creationId xmlns:a16="http://schemas.microsoft.com/office/drawing/2014/main" id="{2F4E423C-65C0-4717-AC46-621300B02482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Google Shape;5913;p47">
                <a:extLst>
                  <a:ext uri="{FF2B5EF4-FFF2-40B4-BE49-F238E27FC236}">
                    <a16:creationId xmlns:a16="http://schemas.microsoft.com/office/drawing/2014/main" id="{AFD3C97D-34A6-446F-8E1D-8CBF3E7E60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Google Shape;5914;p47">
                <a:extLst>
                  <a:ext uri="{FF2B5EF4-FFF2-40B4-BE49-F238E27FC236}">
                    <a16:creationId xmlns:a16="http://schemas.microsoft.com/office/drawing/2014/main" id="{B9D57B2D-1E16-4F3D-A9B8-65EDEE6C6B2B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Google Shape;5915;p47">
                <a:extLst>
                  <a:ext uri="{FF2B5EF4-FFF2-40B4-BE49-F238E27FC236}">
                    <a16:creationId xmlns:a16="http://schemas.microsoft.com/office/drawing/2014/main" id="{96522F84-7846-4249-8617-4AA61FFA9DF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Google Shape;5916;p47">
                <a:extLst>
                  <a:ext uri="{FF2B5EF4-FFF2-40B4-BE49-F238E27FC236}">
                    <a16:creationId xmlns:a16="http://schemas.microsoft.com/office/drawing/2014/main" id="{F724AC29-BD07-4F95-9FE6-4C66C39D0803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Google Shape;5917;p47">
                <a:extLst>
                  <a:ext uri="{FF2B5EF4-FFF2-40B4-BE49-F238E27FC236}">
                    <a16:creationId xmlns:a16="http://schemas.microsoft.com/office/drawing/2014/main" id="{8BDD54ED-B173-4FCD-A558-1E1F966305F0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Google Shape;5918;p47">
                <a:extLst>
                  <a:ext uri="{FF2B5EF4-FFF2-40B4-BE49-F238E27FC236}">
                    <a16:creationId xmlns:a16="http://schemas.microsoft.com/office/drawing/2014/main" id="{C990CAA3-E473-49E9-A647-D9161EA1F58A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Google Shape;5919;p47">
                <a:extLst>
                  <a:ext uri="{FF2B5EF4-FFF2-40B4-BE49-F238E27FC236}">
                    <a16:creationId xmlns:a16="http://schemas.microsoft.com/office/drawing/2014/main" id="{97FCE5C8-5D1E-4C8B-9E82-E953B6CF81BA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Google Shape;5920;p47">
                <a:extLst>
                  <a:ext uri="{FF2B5EF4-FFF2-40B4-BE49-F238E27FC236}">
                    <a16:creationId xmlns:a16="http://schemas.microsoft.com/office/drawing/2014/main" id="{ED9E585A-C76E-4715-B109-3EC12B1EAC8B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Google Shape;5921;p47">
                <a:extLst>
                  <a:ext uri="{FF2B5EF4-FFF2-40B4-BE49-F238E27FC236}">
                    <a16:creationId xmlns:a16="http://schemas.microsoft.com/office/drawing/2014/main" id="{EDF5FBBE-A545-4EC0-8F35-0E387530E90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Google Shape;5922;p47">
                <a:extLst>
                  <a:ext uri="{FF2B5EF4-FFF2-40B4-BE49-F238E27FC236}">
                    <a16:creationId xmlns:a16="http://schemas.microsoft.com/office/drawing/2014/main" id="{C396F97C-45DD-4FD1-952F-62B1EA019747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Google Shape;5923;p47">
                <a:extLst>
                  <a:ext uri="{FF2B5EF4-FFF2-40B4-BE49-F238E27FC236}">
                    <a16:creationId xmlns:a16="http://schemas.microsoft.com/office/drawing/2014/main" id="{3062E267-6C82-44FA-B221-8B6333582D22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Google Shape;5924;p47">
                <a:extLst>
                  <a:ext uri="{FF2B5EF4-FFF2-40B4-BE49-F238E27FC236}">
                    <a16:creationId xmlns:a16="http://schemas.microsoft.com/office/drawing/2014/main" id="{555097FF-8D53-4C9F-861A-658D86DF4E7D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Google Shape;5925;p47">
                <a:extLst>
                  <a:ext uri="{FF2B5EF4-FFF2-40B4-BE49-F238E27FC236}">
                    <a16:creationId xmlns:a16="http://schemas.microsoft.com/office/drawing/2014/main" id="{3156258E-F3F6-43AE-9C9F-C81A1E22DFF7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Google Shape;5926;p47">
                <a:extLst>
                  <a:ext uri="{FF2B5EF4-FFF2-40B4-BE49-F238E27FC236}">
                    <a16:creationId xmlns:a16="http://schemas.microsoft.com/office/drawing/2014/main" id="{494AF268-A6B9-43B5-B65F-3850DA02103E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Google Shape;5927;p47">
                <a:extLst>
                  <a:ext uri="{FF2B5EF4-FFF2-40B4-BE49-F238E27FC236}">
                    <a16:creationId xmlns:a16="http://schemas.microsoft.com/office/drawing/2014/main" id="{FB73505B-1E0F-4D63-BB65-3B991141F0A3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Google Shape;5928;p47">
                <a:extLst>
                  <a:ext uri="{FF2B5EF4-FFF2-40B4-BE49-F238E27FC236}">
                    <a16:creationId xmlns:a16="http://schemas.microsoft.com/office/drawing/2014/main" id="{2A4E2104-9AB7-4B94-9100-89869F0CFD9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Google Shape;5929;p47">
                <a:extLst>
                  <a:ext uri="{FF2B5EF4-FFF2-40B4-BE49-F238E27FC236}">
                    <a16:creationId xmlns:a16="http://schemas.microsoft.com/office/drawing/2014/main" id="{A025B01C-5A80-4650-B866-B7AF75BC90B1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Google Shape;5930;p47">
                <a:extLst>
                  <a:ext uri="{FF2B5EF4-FFF2-40B4-BE49-F238E27FC236}">
                    <a16:creationId xmlns:a16="http://schemas.microsoft.com/office/drawing/2014/main" id="{7EFEE7D7-49BA-4DD5-B2FD-FB12033CE19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Google Shape;5931;p47">
                <a:extLst>
                  <a:ext uri="{FF2B5EF4-FFF2-40B4-BE49-F238E27FC236}">
                    <a16:creationId xmlns:a16="http://schemas.microsoft.com/office/drawing/2014/main" id="{6F3B2D63-1EEE-46C5-A969-8F83E13DFD3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Google Shape;5932;p47">
                <a:extLst>
                  <a:ext uri="{FF2B5EF4-FFF2-40B4-BE49-F238E27FC236}">
                    <a16:creationId xmlns:a16="http://schemas.microsoft.com/office/drawing/2014/main" id="{61F2C46F-F315-4D56-90E1-9B1AD7906957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Google Shape;5933;p47">
                <a:extLst>
                  <a:ext uri="{FF2B5EF4-FFF2-40B4-BE49-F238E27FC236}">
                    <a16:creationId xmlns:a16="http://schemas.microsoft.com/office/drawing/2014/main" id="{B6E26C64-4515-4909-9693-CCB8AA7B59BB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Google Shape;5934;p47">
                <a:extLst>
                  <a:ext uri="{FF2B5EF4-FFF2-40B4-BE49-F238E27FC236}">
                    <a16:creationId xmlns:a16="http://schemas.microsoft.com/office/drawing/2014/main" id="{D936CDFC-113F-4BFA-9C71-FC5C2070D47F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Google Shape;5935;p47">
                <a:extLst>
                  <a:ext uri="{FF2B5EF4-FFF2-40B4-BE49-F238E27FC236}">
                    <a16:creationId xmlns:a16="http://schemas.microsoft.com/office/drawing/2014/main" id="{E42BB5A0-A1DC-4588-BA1F-0D8192B3D23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Google Shape;5936;p47">
                <a:extLst>
                  <a:ext uri="{FF2B5EF4-FFF2-40B4-BE49-F238E27FC236}">
                    <a16:creationId xmlns:a16="http://schemas.microsoft.com/office/drawing/2014/main" id="{63EE1AAB-11A3-4CA9-8234-19295602350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Google Shape;5937;p47">
              <a:extLst>
                <a:ext uri="{FF2B5EF4-FFF2-40B4-BE49-F238E27FC236}">
                  <a16:creationId xmlns:a16="http://schemas.microsoft.com/office/drawing/2014/main" id="{0537E072-3FD2-4D82-893C-6EACAAB72086}"/>
                </a:ext>
              </a:extLst>
            </p:cNvPr>
            <p:cNvSpPr/>
            <p:nvPr/>
          </p:nvSpPr>
          <p:spPr>
            <a:xfrm>
              <a:off x="3111749" y="2083402"/>
              <a:ext cx="2897568" cy="7026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2D9B0"/>
                  </a:solidFill>
                  <a:effectLst/>
                  <a:uLnTx/>
                  <a:uFillTx/>
                </a:rPr>
                <a:t>One minute strategy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F2D9B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2" name="صورة 391">
            <a:extLst>
              <a:ext uri="{FF2B5EF4-FFF2-40B4-BE49-F238E27FC236}">
                <a16:creationId xmlns:a16="http://schemas.microsoft.com/office/drawing/2014/main" id="{84B250C2-A851-454D-930B-3F505263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524" y="1006608"/>
            <a:ext cx="4748733" cy="271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3" name="Picture 2">
            <a:extLst>
              <a:ext uri="{FF2B5EF4-FFF2-40B4-BE49-F238E27FC236}">
                <a16:creationId xmlns:a16="http://schemas.microsoft.com/office/drawing/2014/main" id="{61007007-86A3-49DA-AAA1-C8E08A23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4" y="335024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" name="فقاعة الكلام: مستطيلة مستديرة الزوايا 393">
            <a:extLst>
              <a:ext uri="{FF2B5EF4-FFF2-40B4-BE49-F238E27FC236}">
                <a16:creationId xmlns:a16="http://schemas.microsoft.com/office/drawing/2014/main" id="{AD5F42A2-4C2B-41C5-8C17-BAFA93253812}"/>
              </a:ext>
            </a:extLst>
          </p:cNvPr>
          <p:cNvSpPr/>
          <p:nvPr/>
        </p:nvSpPr>
        <p:spPr>
          <a:xfrm>
            <a:off x="2528633" y="3972647"/>
            <a:ext cx="5539602" cy="622406"/>
          </a:xfrm>
          <a:prstGeom prst="wedgeRoundRectCallout">
            <a:avLst>
              <a:gd name="adj1" fmla="val -59309"/>
              <a:gd name="adj2" fmla="val 683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SPORTS can you get from the picture?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49"/>
          <p:cNvSpPr txBox="1">
            <a:spLocks noGrp="1"/>
          </p:cNvSpPr>
          <p:nvPr>
            <p:ph type="title" idx="5"/>
          </p:nvPr>
        </p:nvSpPr>
        <p:spPr>
          <a:xfrm>
            <a:off x="2595259" y="0"/>
            <a:ext cx="339060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Warm Up</a:t>
            </a:r>
            <a:endParaRPr sz="4400" dirty="0"/>
          </a:p>
        </p:txBody>
      </p:sp>
      <p:pic>
        <p:nvPicPr>
          <p:cNvPr id="3" name="Picture 2" descr="Olympic Games - Wikipedia">
            <a:extLst>
              <a:ext uri="{FF2B5EF4-FFF2-40B4-BE49-F238E27FC236}">
                <a16:creationId xmlns:a16="http://schemas.microsoft.com/office/drawing/2014/main" id="{A3CDB4DB-6901-4D99-AB1D-6DBCA2EE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22" y="924941"/>
            <a:ext cx="4741048" cy="21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5D8C26-FD69-47B4-89E8-B78A3A89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1" y="314277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7B55918-4483-4194-A400-7C8CD91ED687}"/>
              </a:ext>
            </a:extLst>
          </p:cNvPr>
          <p:cNvSpPr/>
          <p:nvPr/>
        </p:nvSpPr>
        <p:spPr>
          <a:xfrm>
            <a:off x="2734967" y="3285827"/>
            <a:ext cx="4970984" cy="694497"/>
          </a:xfrm>
          <a:prstGeom prst="wedgeRoundRectCallout">
            <a:avLst>
              <a:gd name="adj1" fmla="val -60082"/>
              <a:gd name="adj2" fmla="val 142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 competition is that logo?</a:t>
            </a:r>
          </a:p>
        </p:txBody>
      </p:sp>
      <p:grpSp>
        <p:nvGrpSpPr>
          <p:cNvPr id="6" name="Google Shape;1747;p43">
            <a:extLst>
              <a:ext uri="{FF2B5EF4-FFF2-40B4-BE49-F238E27FC236}">
                <a16:creationId xmlns:a16="http://schemas.microsoft.com/office/drawing/2014/main" id="{4D816BDB-290B-4275-B492-4F3886DD3EBA}"/>
              </a:ext>
            </a:extLst>
          </p:cNvPr>
          <p:cNvGrpSpPr/>
          <p:nvPr/>
        </p:nvGrpSpPr>
        <p:grpSpPr>
          <a:xfrm>
            <a:off x="5789091" y="115259"/>
            <a:ext cx="550236" cy="476411"/>
            <a:chOff x="8032519" y="1470154"/>
            <a:chExt cx="1020713" cy="953204"/>
          </a:xfrm>
        </p:grpSpPr>
        <p:sp>
          <p:nvSpPr>
            <p:cNvPr id="7" name="Google Shape;1748;p43">
              <a:extLst>
                <a:ext uri="{FF2B5EF4-FFF2-40B4-BE49-F238E27FC236}">
                  <a16:creationId xmlns:a16="http://schemas.microsoft.com/office/drawing/2014/main" id="{9AFF4AD5-93E1-4E24-A828-895BEB75F53C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49;p43">
              <a:extLst>
                <a:ext uri="{FF2B5EF4-FFF2-40B4-BE49-F238E27FC236}">
                  <a16:creationId xmlns:a16="http://schemas.microsoft.com/office/drawing/2014/main" id="{1C308CF7-DAB1-4283-BEFB-FF6D325BB26E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" name="Google Shape;1747;p43">
            <a:extLst>
              <a:ext uri="{FF2B5EF4-FFF2-40B4-BE49-F238E27FC236}">
                <a16:creationId xmlns:a16="http://schemas.microsoft.com/office/drawing/2014/main" id="{958890EB-5C33-45D1-A590-F45DE4969A4D}"/>
              </a:ext>
            </a:extLst>
          </p:cNvPr>
          <p:cNvGrpSpPr/>
          <p:nvPr/>
        </p:nvGrpSpPr>
        <p:grpSpPr>
          <a:xfrm>
            <a:off x="2299259" y="98611"/>
            <a:ext cx="550236" cy="476411"/>
            <a:chOff x="8032519" y="1470154"/>
            <a:chExt cx="1020713" cy="953204"/>
          </a:xfrm>
        </p:grpSpPr>
        <p:sp>
          <p:nvSpPr>
            <p:cNvPr id="10" name="Google Shape;1748;p43">
              <a:extLst>
                <a:ext uri="{FF2B5EF4-FFF2-40B4-BE49-F238E27FC236}">
                  <a16:creationId xmlns:a16="http://schemas.microsoft.com/office/drawing/2014/main" id="{292DF6FE-8EB2-4F12-98E5-B4E3A25EB67B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49;p43">
              <a:extLst>
                <a:ext uri="{FF2B5EF4-FFF2-40B4-BE49-F238E27FC236}">
                  <a16:creationId xmlns:a16="http://schemas.microsoft.com/office/drawing/2014/main" id="{A6F5F041-F48B-4EE2-B2FA-7FFE83D7B7BA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Olympic Torch Arrives In Oxford - Daily Info | Daily Info">
            <a:extLst>
              <a:ext uri="{FF2B5EF4-FFF2-40B4-BE49-F238E27FC236}">
                <a16:creationId xmlns:a16="http://schemas.microsoft.com/office/drawing/2014/main" id="{A42D1BB0-F3F2-4ADE-BCE4-0DBCEFFA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18" y="59792"/>
            <a:ext cx="1154206" cy="27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126203-80D8-4865-820E-96821E070CC6}"/>
              </a:ext>
            </a:extLst>
          </p:cNvPr>
          <p:cNvSpPr txBox="1"/>
          <p:nvPr/>
        </p:nvSpPr>
        <p:spPr>
          <a:xfrm>
            <a:off x="3494744" y="4090731"/>
            <a:ext cx="27139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Olympic Games</a:t>
            </a:r>
            <a:endParaRPr lang="ar-SA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lympic Games 3 x 5 Feet Olympic Flag Rings International Banner Flag  Printed with Grommets - Walmart.com">
            <a:extLst>
              <a:ext uri="{FF2B5EF4-FFF2-40B4-BE49-F238E27FC236}">
                <a16:creationId xmlns:a16="http://schemas.microsoft.com/office/drawing/2014/main" id="{A31D9B9F-8FB8-4E05-B37A-44AC0B62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/>
          <a:stretch/>
        </p:blipFill>
        <p:spPr bwMode="auto">
          <a:xfrm>
            <a:off x="430308" y="822192"/>
            <a:ext cx="2497309" cy="19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Google Shape;2075;p49">
            <a:extLst>
              <a:ext uri="{FF2B5EF4-FFF2-40B4-BE49-F238E27FC236}">
                <a16:creationId xmlns:a16="http://schemas.microsoft.com/office/drawing/2014/main" id="{839B8DC3-A597-40B9-817C-3019770DCE11}"/>
              </a:ext>
            </a:extLst>
          </p:cNvPr>
          <p:cNvSpPr txBox="1">
            <a:spLocks/>
          </p:cNvSpPr>
          <p:nvPr/>
        </p:nvSpPr>
        <p:spPr>
          <a:xfrm>
            <a:off x="2710519" y="69156"/>
            <a:ext cx="339060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5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sz="4400" b="1" dirty="0"/>
              <a:t>Warm Up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239678C-6C6F-4780-ADF6-40B0C704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68" y="1152607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87007183-DA27-49FF-BF1D-883F3D8F0134}"/>
              </a:ext>
            </a:extLst>
          </p:cNvPr>
          <p:cNvSpPr/>
          <p:nvPr/>
        </p:nvSpPr>
        <p:spPr>
          <a:xfrm>
            <a:off x="3258030" y="852928"/>
            <a:ext cx="4117507" cy="676195"/>
          </a:xfrm>
          <a:prstGeom prst="wedgeRoundRectCallout">
            <a:avLst>
              <a:gd name="adj1" fmla="val 59412"/>
              <a:gd name="adj2" fmla="val 29735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rings does the Olympic flag have?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AAE2472-7989-491B-AC1D-6EE1A50BD558}"/>
              </a:ext>
            </a:extLst>
          </p:cNvPr>
          <p:cNvSpPr txBox="1"/>
          <p:nvPr/>
        </p:nvSpPr>
        <p:spPr>
          <a:xfrm>
            <a:off x="3832842" y="1624156"/>
            <a:ext cx="27139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5 rings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5FE154D0-80A7-455E-A286-5E134D38331D}"/>
              </a:ext>
            </a:extLst>
          </p:cNvPr>
          <p:cNvSpPr/>
          <p:nvPr/>
        </p:nvSpPr>
        <p:spPr>
          <a:xfrm>
            <a:off x="3510323" y="2131940"/>
            <a:ext cx="4117507" cy="694497"/>
          </a:xfrm>
          <a:prstGeom prst="wedgeRoundRectCallout">
            <a:avLst>
              <a:gd name="adj1" fmla="val 58479"/>
              <a:gd name="adj2" fmla="val -21160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5 rings symbolize?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8EAB099-3500-4173-8413-560D96FC97B4}"/>
              </a:ext>
            </a:extLst>
          </p:cNvPr>
          <p:cNvSpPr txBox="1"/>
          <p:nvPr/>
        </p:nvSpPr>
        <p:spPr>
          <a:xfrm>
            <a:off x="3296451" y="2913793"/>
            <a:ext cx="4702628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5 continents linked together in friendship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  <p:grpSp>
        <p:nvGrpSpPr>
          <p:cNvPr id="39" name="Google Shape;1747;p43">
            <a:extLst>
              <a:ext uri="{FF2B5EF4-FFF2-40B4-BE49-F238E27FC236}">
                <a16:creationId xmlns:a16="http://schemas.microsoft.com/office/drawing/2014/main" id="{1F959EAE-57A7-4049-9461-0B6DE37AEF3E}"/>
              </a:ext>
            </a:extLst>
          </p:cNvPr>
          <p:cNvGrpSpPr/>
          <p:nvPr/>
        </p:nvGrpSpPr>
        <p:grpSpPr>
          <a:xfrm>
            <a:off x="2650992" y="175452"/>
            <a:ext cx="467444" cy="400852"/>
            <a:chOff x="8032519" y="1470154"/>
            <a:chExt cx="1020713" cy="953204"/>
          </a:xfrm>
        </p:grpSpPr>
        <p:sp>
          <p:nvSpPr>
            <p:cNvPr id="40" name="Google Shape;1748;p43">
              <a:extLst>
                <a:ext uri="{FF2B5EF4-FFF2-40B4-BE49-F238E27FC236}">
                  <a16:creationId xmlns:a16="http://schemas.microsoft.com/office/drawing/2014/main" id="{7920E944-B2EC-4589-B5E1-EA7096C4A7CA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9;p43">
              <a:extLst>
                <a:ext uri="{FF2B5EF4-FFF2-40B4-BE49-F238E27FC236}">
                  <a16:creationId xmlns:a16="http://schemas.microsoft.com/office/drawing/2014/main" id="{8DCE4206-4DF2-47BA-978A-9C24D4384634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47;p43">
            <a:extLst>
              <a:ext uri="{FF2B5EF4-FFF2-40B4-BE49-F238E27FC236}">
                <a16:creationId xmlns:a16="http://schemas.microsoft.com/office/drawing/2014/main" id="{1B613BBA-CA7C-4BAA-9C73-9CCA43A501F6}"/>
              </a:ext>
            </a:extLst>
          </p:cNvPr>
          <p:cNvGrpSpPr/>
          <p:nvPr/>
        </p:nvGrpSpPr>
        <p:grpSpPr>
          <a:xfrm>
            <a:off x="5723324" y="235643"/>
            <a:ext cx="467444" cy="400852"/>
            <a:chOff x="8032519" y="1470154"/>
            <a:chExt cx="1020713" cy="953204"/>
          </a:xfrm>
        </p:grpSpPr>
        <p:sp>
          <p:nvSpPr>
            <p:cNvPr id="43" name="Google Shape;1748;p43">
              <a:extLst>
                <a:ext uri="{FF2B5EF4-FFF2-40B4-BE49-F238E27FC236}">
                  <a16:creationId xmlns:a16="http://schemas.microsoft.com/office/drawing/2014/main" id="{B1EE2759-9205-44B6-9516-C4036F249E86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9;p43">
              <a:extLst>
                <a:ext uri="{FF2B5EF4-FFF2-40B4-BE49-F238E27FC236}">
                  <a16:creationId xmlns:a16="http://schemas.microsoft.com/office/drawing/2014/main" id="{22A1FF39-77EC-4102-9426-250E2E88CA39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2A6DA5E-99D2-4705-B514-BF6D20542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08" b="12903"/>
          <a:stretch/>
        </p:blipFill>
        <p:spPr>
          <a:xfrm>
            <a:off x="733549" y="3073614"/>
            <a:ext cx="2493745" cy="1229444"/>
          </a:xfrm>
          <a:prstGeom prst="rect">
            <a:avLst/>
          </a:prstGeom>
        </p:spPr>
      </p:pic>
      <p:sp>
        <p:nvSpPr>
          <p:cNvPr id="47" name="فقاعة الكلام: مستطيلة مستديرة الزوايا 46">
            <a:extLst>
              <a:ext uri="{FF2B5EF4-FFF2-40B4-BE49-F238E27FC236}">
                <a16:creationId xmlns:a16="http://schemas.microsoft.com/office/drawing/2014/main" id="{BF49151F-BD3B-45A0-AE32-094C00D92704}"/>
              </a:ext>
            </a:extLst>
          </p:cNvPr>
          <p:cNvSpPr/>
          <p:nvPr/>
        </p:nvSpPr>
        <p:spPr>
          <a:xfrm>
            <a:off x="3708827" y="3490733"/>
            <a:ext cx="4117507" cy="650961"/>
          </a:xfrm>
          <a:prstGeom prst="wedgeRoundRectCallout">
            <a:avLst>
              <a:gd name="adj1" fmla="val 61838"/>
              <a:gd name="adj2" fmla="val -253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6 colors represent?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67A6274-A5D9-479C-AEA9-A4B18C275EC3}"/>
              </a:ext>
            </a:extLst>
          </p:cNvPr>
          <p:cNvSpPr txBox="1"/>
          <p:nvPr/>
        </p:nvSpPr>
        <p:spPr>
          <a:xfrm>
            <a:off x="745351" y="4274187"/>
            <a:ext cx="7545721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6 colors are those that appear in all the national flags of the world 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39"/>
          <p:cNvSpPr txBox="1">
            <a:spLocks noGrp="1"/>
          </p:cNvSpPr>
          <p:nvPr>
            <p:ph type="title"/>
          </p:nvPr>
        </p:nvSpPr>
        <p:spPr>
          <a:xfrm>
            <a:off x="230520" y="463515"/>
            <a:ext cx="5309667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Book Open!</a:t>
            </a:r>
            <a:endParaRPr sz="6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03" name="Google Shape;1303;p39"/>
          <p:cNvSpPr txBox="1">
            <a:spLocks noGrp="1"/>
          </p:cNvSpPr>
          <p:nvPr>
            <p:ph type="subTitle" idx="1"/>
          </p:nvPr>
        </p:nvSpPr>
        <p:spPr>
          <a:xfrm>
            <a:off x="771899" y="2923256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P</a:t>
            </a:r>
            <a:r>
              <a:rPr lang="en" sz="1800" dirty="0">
                <a:solidFill>
                  <a:schemeClr val="tx1"/>
                </a:solidFill>
              </a:rPr>
              <a:t>ages </a:t>
            </a:r>
            <a:r>
              <a:rPr lang="en" sz="1800" b="1" dirty="0">
                <a:solidFill>
                  <a:srgbClr val="006600"/>
                </a:solidFill>
              </a:rPr>
              <a:t>( 44 -45)</a:t>
            </a:r>
            <a:endParaRPr sz="1800" b="1" dirty="0">
              <a:solidFill>
                <a:srgbClr val="006600"/>
              </a:solidFill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5253451" y="916841"/>
            <a:ext cx="2567285" cy="3932377"/>
            <a:chOff x="5654700" y="1061750"/>
            <a:chExt cx="2312453" cy="3542044"/>
          </a:xfrm>
        </p:grpSpPr>
        <p:sp>
          <p:nvSpPr>
            <p:cNvPr id="1305" name="Google Shape;1305;p39"/>
            <p:cNvSpPr/>
            <p:nvPr/>
          </p:nvSpPr>
          <p:spPr>
            <a:xfrm>
              <a:off x="6660419" y="2697754"/>
              <a:ext cx="1219466" cy="439978"/>
            </a:xfrm>
            <a:custGeom>
              <a:avLst/>
              <a:gdLst/>
              <a:ahLst/>
              <a:cxnLst/>
              <a:rect l="l" t="t" r="r" b="b"/>
              <a:pathLst>
                <a:path w="26242" h="9468" extrusionOk="0">
                  <a:moveTo>
                    <a:pt x="11178" y="0"/>
                  </a:moveTo>
                  <a:cubicBezTo>
                    <a:pt x="9173" y="0"/>
                    <a:pt x="6089" y="202"/>
                    <a:pt x="1084" y="775"/>
                  </a:cubicBezTo>
                  <a:cubicBezTo>
                    <a:pt x="941" y="965"/>
                    <a:pt x="750" y="1108"/>
                    <a:pt x="536" y="1215"/>
                  </a:cubicBezTo>
                  <a:cubicBezTo>
                    <a:pt x="238" y="1394"/>
                    <a:pt x="203" y="1465"/>
                    <a:pt x="0" y="1727"/>
                  </a:cubicBezTo>
                  <a:cubicBezTo>
                    <a:pt x="1286" y="2584"/>
                    <a:pt x="2655" y="3322"/>
                    <a:pt x="4084" y="3942"/>
                  </a:cubicBezTo>
                  <a:cubicBezTo>
                    <a:pt x="5489" y="4561"/>
                    <a:pt x="11823" y="6775"/>
                    <a:pt x="13788" y="7252"/>
                  </a:cubicBezTo>
                  <a:cubicBezTo>
                    <a:pt x="16145" y="7823"/>
                    <a:pt x="18979" y="8168"/>
                    <a:pt x="21324" y="8740"/>
                  </a:cubicBezTo>
                  <a:cubicBezTo>
                    <a:pt x="22223" y="8959"/>
                    <a:pt x="25231" y="9468"/>
                    <a:pt x="26070" y="9468"/>
                  </a:cubicBezTo>
                  <a:cubicBezTo>
                    <a:pt x="26098" y="9468"/>
                    <a:pt x="26123" y="9467"/>
                    <a:pt x="26146" y="9466"/>
                  </a:cubicBezTo>
                  <a:cubicBezTo>
                    <a:pt x="26242" y="9204"/>
                    <a:pt x="26111" y="8859"/>
                    <a:pt x="26027" y="8609"/>
                  </a:cubicBezTo>
                  <a:cubicBezTo>
                    <a:pt x="25670" y="7644"/>
                    <a:pt x="24944" y="6799"/>
                    <a:pt x="24253" y="6049"/>
                  </a:cubicBezTo>
                  <a:cubicBezTo>
                    <a:pt x="23122" y="4835"/>
                    <a:pt x="21824" y="3668"/>
                    <a:pt x="20408" y="2811"/>
                  </a:cubicBezTo>
                  <a:cubicBezTo>
                    <a:pt x="18836" y="1870"/>
                    <a:pt x="17062" y="1298"/>
                    <a:pt x="15347" y="644"/>
                  </a:cubicBezTo>
                  <a:cubicBezTo>
                    <a:pt x="14550" y="335"/>
                    <a:pt x="13760" y="0"/>
                    <a:pt x="11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652658" y="2694548"/>
              <a:ext cx="1233871" cy="446437"/>
            </a:xfrm>
            <a:custGeom>
              <a:avLst/>
              <a:gdLst/>
              <a:ahLst/>
              <a:cxnLst/>
              <a:rect l="l" t="t" r="r" b="b"/>
              <a:pathLst>
                <a:path w="26552" h="9607" extrusionOk="0">
                  <a:moveTo>
                    <a:pt x="11090" y="133"/>
                  </a:moveTo>
                  <a:cubicBezTo>
                    <a:pt x="11696" y="133"/>
                    <a:pt x="12301" y="151"/>
                    <a:pt x="12907" y="189"/>
                  </a:cubicBezTo>
                  <a:cubicBezTo>
                    <a:pt x="13550" y="224"/>
                    <a:pt x="14193" y="343"/>
                    <a:pt x="14800" y="546"/>
                  </a:cubicBezTo>
                  <a:cubicBezTo>
                    <a:pt x="15074" y="629"/>
                    <a:pt x="15348" y="736"/>
                    <a:pt x="15610" y="844"/>
                  </a:cubicBezTo>
                  <a:cubicBezTo>
                    <a:pt x="17027" y="1379"/>
                    <a:pt x="18467" y="1867"/>
                    <a:pt x="19801" y="2570"/>
                  </a:cubicBezTo>
                  <a:cubicBezTo>
                    <a:pt x="21110" y="3272"/>
                    <a:pt x="22301" y="4165"/>
                    <a:pt x="23349" y="5213"/>
                  </a:cubicBezTo>
                  <a:cubicBezTo>
                    <a:pt x="23873" y="5713"/>
                    <a:pt x="24361" y="6225"/>
                    <a:pt x="24825" y="6773"/>
                  </a:cubicBezTo>
                  <a:cubicBezTo>
                    <a:pt x="25313" y="7309"/>
                    <a:pt x="25694" y="7904"/>
                    <a:pt x="25980" y="8559"/>
                  </a:cubicBezTo>
                  <a:cubicBezTo>
                    <a:pt x="26093" y="8829"/>
                    <a:pt x="26238" y="9164"/>
                    <a:pt x="26172" y="9462"/>
                  </a:cubicBezTo>
                  <a:lnTo>
                    <a:pt x="26172" y="9462"/>
                  </a:lnTo>
                  <a:cubicBezTo>
                    <a:pt x="25962" y="9455"/>
                    <a:pt x="25747" y="9434"/>
                    <a:pt x="25539" y="9404"/>
                  </a:cubicBezTo>
                  <a:cubicBezTo>
                    <a:pt x="25135" y="9368"/>
                    <a:pt x="24730" y="9309"/>
                    <a:pt x="24325" y="9249"/>
                  </a:cubicBezTo>
                  <a:cubicBezTo>
                    <a:pt x="23527" y="9118"/>
                    <a:pt x="22730" y="8987"/>
                    <a:pt x="21944" y="8821"/>
                  </a:cubicBezTo>
                  <a:cubicBezTo>
                    <a:pt x="20920" y="8606"/>
                    <a:pt x="19896" y="8368"/>
                    <a:pt x="18860" y="8178"/>
                  </a:cubicBezTo>
                  <a:cubicBezTo>
                    <a:pt x="17622" y="7952"/>
                    <a:pt x="16360" y="7749"/>
                    <a:pt x="15122" y="7487"/>
                  </a:cubicBezTo>
                  <a:cubicBezTo>
                    <a:pt x="13621" y="7154"/>
                    <a:pt x="12145" y="6737"/>
                    <a:pt x="10704" y="6225"/>
                  </a:cubicBezTo>
                  <a:cubicBezTo>
                    <a:pt x="9097" y="5689"/>
                    <a:pt x="7502" y="5130"/>
                    <a:pt x="5918" y="4546"/>
                  </a:cubicBezTo>
                  <a:cubicBezTo>
                    <a:pt x="4239" y="3939"/>
                    <a:pt x="2632" y="3177"/>
                    <a:pt x="1096" y="2248"/>
                  </a:cubicBezTo>
                  <a:cubicBezTo>
                    <a:pt x="844" y="2088"/>
                    <a:pt x="593" y="1928"/>
                    <a:pt x="341" y="1757"/>
                  </a:cubicBezTo>
                  <a:lnTo>
                    <a:pt x="341" y="1757"/>
                  </a:lnTo>
                  <a:cubicBezTo>
                    <a:pt x="469" y="1579"/>
                    <a:pt x="629" y="1433"/>
                    <a:pt x="810" y="1308"/>
                  </a:cubicBezTo>
                  <a:cubicBezTo>
                    <a:pt x="1011" y="1213"/>
                    <a:pt x="1194" y="1070"/>
                    <a:pt x="1349" y="897"/>
                  </a:cubicBezTo>
                  <a:lnTo>
                    <a:pt x="1349" y="897"/>
                  </a:lnTo>
                  <a:cubicBezTo>
                    <a:pt x="3845" y="614"/>
                    <a:pt x="6364" y="354"/>
                    <a:pt x="8871" y="213"/>
                  </a:cubicBezTo>
                  <a:cubicBezTo>
                    <a:pt x="9610" y="160"/>
                    <a:pt x="10350" y="133"/>
                    <a:pt x="11090" y="133"/>
                  </a:cubicBezTo>
                  <a:close/>
                  <a:moveTo>
                    <a:pt x="11162" y="1"/>
                  </a:moveTo>
                  <a:cubicBezTo>
                    <a:pt x="10640" y="1"/>
                    <a:pt x="10117" y="16"/>
                    <a:pt x="9597" y="46"/>
                  </a:cubicBezTo>
                  <a:cubicBezTo>
                    <a:pt x="7204" y="153"/>
                    <a:pt x="4811" y="391"/>
                    <a:pt x="2429" y="641"/>
                  </a:cubicBezTo>
                  <a:lnTo>
                    <a:pt x="1203" y="784"/>
                  </a:lnTo>
                  <a:cubicBezTo>
                    <a:pt x="1176" y="784"/>
                    <a:pt x="1115" y="798"/>
                    <a:pt x="1097" y="830"/>
                  </a:cubicBezTo>
                  <a:lnTo>
                    <a:pt x="1097" y="830"/>
                  </a:lnTo>
                  <a:cubicBezTo>
                    <a:pt x="1097" y="830"/>
                    <a:pt x="1096" y="831"/>
                    <a:pt x="1096" y="832"/>
                  </a:cubicBezTo>
                  <a:cubicBezTo>
                    <a:pt x="929" y="1070"/>
                    <a:pt x="667" y="1177"/>
                    <a:pt x="429" y="1332"/>
                  </a:cubicBezTo>
                  <a:cubicBezTo>
                    <a:pt x="263" y="1463"/>
                    <a:pt x="132" y="1617"/>
                    <a:pt x="12" y="1784"/>
                  </a:cubicBezTo>
                  <a:cubicBezTo>
                    <a:pt x="1" y="1796"/>
                    <a:pt x="12" y="1820"/>
                    <a:pt x="24" y="1832"/>
                  </a:cubicBezTo>
                  <a:cubicBezTo>
                    <a:pt x="1644" y="2915"/>
                    <a:pt x="3394" y="3808"/>
                    <a:pt x="5216" y="4487"/>
                  </a:cubicBezTo>
                  <a:cubicBezTo>
                    <a:pt x="6763" y="5082"/>
                    <a:pt x="8335" y="5630"/>
                    <a:pt x="9895" y="6154"/>
                  </a:cubicBezTo>
                  <a:cubicBezTo>
                    <a:pt x="11288" y="6630"/>
                    <a:pt x="12693" y="7118"/>
                    <a:pt x="14133" y="7452"/>
                  </a:cubicBezTo>
                  <a:cubicBezTo>
                    <a:pt x="16562" y="8011"/>
                    <a:pt x="19039" y="8309"/>
                    <a:pt x="21468" y="8892"/>
                  </a:cubicBezTo>
                  <a:cubicBezTo>
                    <a:pt x="22194" y="9059"/>
                    <a:pt x="22944" y="9190"/>
                    <a:pt x="23682" y="9309"/>
                  </a:cubicBezTo>
                  <a:cubicBezTo>
                    <a:pt x="24444" y="9440"/>
                    <a:pt x="25206" y="9535"/>
                    <a:pt x="25980" y="9607"/>
                  </a:cubicBezTo>
                  <a:lnTo>
                    <a:pt x="26313" y="9607"/>
                  </a:lnTo>
                  <a:cubicBezTo>
                    <a:pt x="26349" y="9607"/>
                    <a:pt x="26444" y="9583"/>
                    <a:pt x="26456" y="9547"/>
                  </a:cubicBezTo>
                  <a:cubicBezTo>
                    <a:pt x="26552" y="9249"/>
                    <a:pt x="26444" y="8952"/>
                    <a:pt x="26349" y="8678"/>
                  </a:cubicBezTo>
                  <a:cubicBezTo>
                    <a:pt x="26230" y="8356"/>
                    <a:pt x="26075" y="8047"/>
                    <a:pt x="25885" y="7749"/>
                  </a:cubicBezTo>
                  <a:cubicBezTo>
                    <a:pt x="25492" y="7154"/>
                    <a:pt x="25051" y="6594"/>
                    <a:pt x="24551" y="6070"/>
                  </a:cubicBezTo>
                  <a:cubicBezTo>
                    <a:pt x="23551" y="4975"/>
                    <a:pt x="22420" y="3987"/>
                    <a:pt x="21182" y="3153"/>
                  </a:cubicBezTo>
                  <a:cubicBezTo>
                    <a:pt x="19920" y="2308"/>
                    <a:pt x="18503" y="1748"/>
                    <a:pt x="17086" y="1213"/>
                  </a:cubicBezTo>
                  <a:cubicBezTo>
                    <a:pt x="16467" y="986"/>
                    <a:pt x="15836" y="736"/>
                    <a:pt x="15205" y="510"/>
                  </a:cubicBezTo>
                  <a:cubicBezTo>
                    <a:pt x="14610" y="296"/>
                    <a:pt x="13990" y="165"/>
                    <a:pt x="13359" y="93"/>
                  </a:cubicBezTo>
                  <a:cubicBezTo>
                    <a:pt x="12630" y="31"/>
                    <a:pt x="11896" y="1"/>
                    <a:pt x="11162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689184" y="2588130"/>
              <a:ext cx="716010" cy="490909"/>
            </a:xfrm>
            <a:custGeom>
              <a:avLst/>
              <a:gdLst/>
              <a:ahLst/>
              <a:cxnLst/>
              <a:rect l="l" t="t" r="r" b="b"/>
              <a:pathLst>
                <a:path w="15408" h="10564" extrusionOk="0">
                  <a:moveTo>
                    <a:pt x="4594" y="0"/>
                  </a:moveTo>
                  <a:cubicBezTo>
                    <a:pt x="3045" y="0"/>
                    <a:pt x="2222" y="560"/>
                    <a:pt x="1691" y="1621"/>
                  </a:cubicBezTo>
                  <a:cubicBezTo>
                    <a:pt x="1512" y="1967"/>
                    <a:pt x="846" y="3014"/>
                    <a:pt x="0" y="4443"/>
                  </a:cubicBezTo>
                  <a:cubicBezTo>
                    <a:pt x="2203" y="4908"/>
                    <a:pt x="4441" y="6027"/>
                    <a:pt x="6311" y="7051"/>
                  </a:cubicBezTo>
                  <a:cubicBezTo>
                    <a:pt x="7739" y="7825"/>
                    <a:pt x="9263" y="9122"/>
                    <a:pt x="10156" y="10563"/>
                  </a:cubicBezTo>
                  <a:cubicBezTo>
                    <a:pt x="12538" y="7194"/>
                    <a:pt x="14693" y="3955"/>
                    <a:pt x="15407" y="3014"/>
                  </a:cubicBezTo>
                  <a:cubicBezTo>
                    <a:pt x="9903" y="962"/>
                    <a:pt x="6625" y="0"/>
                    <a:pt x="4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680866" y="2584970"/>
              <a:ext cx="732042" cy="496857"/>
            </a:xfrm>
            <a:custGeom>
              <a:avLst/>
              <a:gdLst/>
              <a:ahLst/>
              <a:cxnLst/>
              <a:rect l="l" t="t" r="r" b="b"/>
              <a:pathLst>
                <a:path w="15753" h="10692" extrusionOk="0">
                  <a:moveTo>
                    <a:pt x="4779" y="133"/>
                  </a:moveTo>
                  <a:cubicBezTo>
                    <a:pt x="5119" y="133"/>
                    <a:pt x="5459" y="164"/>
                    <a:pt x="5787" y="201"/>
                  </a:cubicBezTo>
                  <a:cubicBezTo>
                    <a:pt x="7002" y="380"/>
                    <a:pt x="8204" y="654"/>
                    <a:pt x="9383" y="1035"/>
                  </a:cubicBezTo>
                  <a:cubicBezTo>
                    <a:pt x="11413" y="1645"/>
                    <a:pt x="13408" y="2359"/>
                    <a:pt x="15402" y="3097"/>
                  </a:cubicBezTo>
                  <a:lnTo>
                    <a:pt x="15402" y="3097"/>
                  </a:lnTo>
                  <a:cubicBezTo>
                    <a:pt x="14913" y="3741"/>
                    <a:pt x="14470" y="4417"/>
                    <a:pt x="14014" y="5083"/>
                  </a:cubicBezTo>
                  <a:cubicBezTo>
                    <a:pt x="13252" y="6190"/>
                    <a:pt x="12490" y="7297"/>
                    <a:pt x="11717" y="8416"/>
                  </a:cubicBezTo>
                  <a:cubicBezTo>
                    <a:pt x="11266" y="9071"/>
                    <a:pt x="10806" y="9725"/>
                    <a:pt x="10345" y="10387"/>
                  </a:cubicBezTo>
                  <a:lnTo>
                    <a:pt x="10345" y="10387"/>
                  </a:lnTo>
                  <a:cubicBezTo>
                    <a:pt x="9522" y="9203"/>
                    <a:pt x="8470" y="8201"/>
                    <a:pt x="7240" y="7440"/>
                  </a:cubicBezTo>
                  <a:cubicBezTo>
                    <a:pt x="6597" y="7035"/>
                    <a:pt x="5906" y="6690"/>
                    <a:pt x="5228" y="6345"/>
                  </a:cubicBezTo>
                  <a:cubicBezTo>
                    <a:pt x="4489" y="5964"/>
                    <a:pt x="3716" y="5607"/>
                    <a:pt x="2942" y="5297"/>
                  </a:cubicBezTo>
                  <a:cubicBezTo>
                    <a:pt x="2105" y="4953"/>
                    <a:pt x="1246" y="4686"/>
                    <a:pt x="375" y="4486"/>
                  </a:cubicBezTo>
                  <a:lnTo>
                    <a:pt x="375" y="4486"/>
                  </a:lnTo>
                  <a:cubicBezTo>
                    <a:pt x="830" y="3729"/>
                    <a:pt x="1296" y="2971"/>
                    <a:pt x="1751" y="2213"/>
                  </a:cubicBezTo>
                  <a:cubicBezTo>
                    <a:pt x="1930" y="1916"/>
                    <a:pt x="2072" y="1582"/>
                    <a:pt x="2275" y="1297"/>
                  </a:cubicBezTo>
                  <a:cubicBezTo>
                    <a:pt x="2584" y="832"/>
                    <a:pt x="3037" y="475"/>
                    <a:pt x="3573" y="308"/>
                  </a:cubicBezTo>
                  <a:cubicBezTo>
                    <a:pt x="3958" y="178"/>
                    <a:pt x="4368" y="133"/>
                    <a:pt x="4779" y="133"/>
                  </a:cubicBezTo>
                  <a:close/>
                  <a:moveTo>
                    <a:pt x="4759" y="0"/>
                  </a:moveTo>
                  <a:cubicBezTo>
                    <a:pt x="3766" y="0"/>
                    <a:pt x="2780" y="226"/>
                    <a:pt x="2120" y="1023"/>
                  </a:cubicBezTo>
                  <a:cubicBezTo>
                    <a:pt x="1906" y="1308"/>
                    <a:pt x="1727" y="1618"/>
                    <a:pt x="1561" y="1939"/>
                  </a:cubicBezTo>
                  <a:cubicBezTo>
                    <a:pt x="1072" y="2797"/>
                    <a:pt x="537" y="3642"/>
                    <a:pt x="25" y="4487"/>
                  </a:cubicBezTo>
                  <a:cubicBezTo>
                    <a:pt x="1" y="4535"/>
                    <a:pt x="72" y="4559"/>
                    <a:pt x="96" y="4559"/>
                  </a:cubicBezTo>
                  <a:cubicBezTo>
                    <a:pt x="1703" y="4904"/>
                    <a:pt x="3239" y="5547"/>
                    <a:pt x="4716" y="6285"/>
                  </a:cubicBezTo>
                  <a:cubicBezTo>
                    <a:pt x="6061" y="6952"/>
                    <a:pt x="7383" y="7654"/>
                    <a:pt x="8514" y="8678"/>
                  </a:cubicBezTo>
                  <a:cubicBezTo>
                    <a:pt x="9157" y="9250"/>
                    <a:pt x="9728" y="9917"/>
                    <a:pt x="10193" y="10643"/>
                  </a:cubicBezTo>
                  <a:cubicBezTo>
                    <a:pt x="10212" y="10677"/>
                    <a:pt x="10275" y="10691"/>
                    <a:pt x="10340" y="10691"/>
                  </a:cubicBezTo>
                  <a:cubicBezTo>
                    <a:pt x="10350" y="10691"/>
                    <a:pt x="10360" y="10691"/>
                    <a:pt x="10370" y="10690"/>
                  </a:cubicBezTo>
                  <a:lnTo>
                    <a:pt x="10370" y="10690"/>
                  </a:lnTo>
                  <a:cubicBezTo>
                    <a:pt x="10371" y="10690"/>
                    <a:pt x="10373" y="10690"/>
                    <a:pt x="10374" y="10690"/>
                  </a:cubicBezTo>
                  <a:cubicBezTo>
                    <a:pt x="10420" y="10690"/>
                    <a:pt x="10461" y="10682"/>
                    <a:pt x="10482" y="10664"/>
                  </a:cubicBezTo>
                  <a:lnTo>
                    <a:pt x="10482" y="10664"/>
                  </a:lnTo>
                  <a:cubicBezTo>
                    <a:pt x="10499" y="10655"/>
                    <a:pt x="10508" y="10644"/>
                    <a:pt x="10507" y="10631"/>
                  </a:cubicBezTo>
                  <a:lnTo>
                    <a:pt x="10507" y="10631"/>
                  </a:lnTo>
                  <a:cubicBezTo>
                    <a:pt x="12049" y="8448"/>
                    <a:pt x="13544" y="6230"/>
                    <a:pt x="15062" y="4047"/>
                  </a:cubicBezTo>
                  <a:cubicBezTo>
                    <a:pt x="15288" y="3725"/>
                    <a:pt x="15503" y="3416"/>
                    <a:pt x="15741" y="3106"/>
                  </a:cubicBezTo>
                  <a:cubicBezTo>
                    <a:pt x="15753" y="3082"/>
                    <a:pt x="15717" y="3047"/>
                    <a:pt x="15693" y="3047"/>
                  </a:cubicBezTo>
                  <a:cubicBezTo>
                    <a:pt x="13824" y="2344"/>
                    <a:pt x="11943" y="1666"/>
                    <a:pt x="10026" y="1070"/>
                  </a:cubicBezTo>
                  <a:cubicBezTo>
                    <a:pt x="8764" y="654"/>
                    <a:pt x="7466" y="332"/>
                    <a:pt x="6156" y="118"/>
                  </a:cubicBezTo>
                  <a:cubicBezTo>
                    <a:pt x="5713" y="52"/>
                    <a:pt x="5235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411429" y="2794599"/>
              <a:ext cx="749747" cy="799098"/>
            </a:xfrm>
            <a:custGeom>
              <a:avLst/>
              <a:gdLst/>
              <a:ahLst/>
              <a:cxnLst/>
              <a:rect l="l" t="t" r="r" b="b"/>
              <a:pathLst>
                <a:path w="16134" h="17196" extrusionOk="0">
                  <a:moveTo>
                    <a:pt x="5977" y="0"/>
                  </a:moveTo>
                  <a:cubicBezTo>
                    <a:pt x="5180" y="1334"/>
                    <a:pt x="4227" y="3001"/>
                    <a:pt x="3346" y="4763"/>
                  </a:cubicBezTo>
                  <a:cubicBezTo>
                    <a:pt x="1155" y="8430"/>
                    <a:pt x="751" y="10811"/>
                    <a:pt x="429" y="11906"/>
                  </a:cubicBezTo>
                  <a:cubicBezTo>
                    <a:pt x="0" y="13299"/>
                    <a:pt x="572" y="15097"/>
                    <a:pt x="989" y="16395"/>
                  </a:cubicBezTo>
                  <a:cubicBezTo>
                    <a:pt x="1001" y="16431"/>
                    <a:pt x="1132" y="16681"/>
                    <a:pt x="1382" y="17098"/>
                  </a:cubicBezTo>
                  <a:cubicBezTo>
                    <a:pt x="1817" y="17164"/>
                    <a:pt x="2303" y="17195"/>
                    <a:pt x="2818" y="17195"/>
                  </a:cubicBezTo>
                  <a:cubicBezTo>
                    <a:pt x="4230" y="17195"/>
                    <a:pt x="5854" y="16961"/>
                    <a:pt x="7216" y="16586"/>
                  </a:cubicBezTo>
                  <a:cubicBezTo>
                    <a:pt x="8371" y="16252"/>
                    <a:pt x="9478" y="15740"/>
                    <a:pt x="10502" y="15085"/>
                  </a:cubicBezTo>
                  <a:cubicBezTo>
                    <a:pt x="10347" y="14800"/>
                    <a:pt x="10228" y="14585"/>
                    <a:pt x="10252" y="14502"/>
                  </a:cubicBezTo>
                  <a:cubicBezTo>
                    <a:pt x="10287" y="14276"/>
                    <a:pt x="11407" y="12573"/>
                    <a:pt x="13836" y="9311"/>
                  </a:cubicBezTo>
                  <a:cubicBezTo>
                    <a:pt x="14598" y="8275"/>
                    <a:pt x="15383" y="7192"/>
                    <a:pt x="16133" y="6120"/>
                  </a:cubicBezTo>
                  <a:cubicBezTo>
                    <a:pt x="15240" y="4679"/>
                    <a:pt x="13716" y="3382"/>
                    <a:pt x="12288" y="2596"/>
                  </a:cubicBezTo>
                  <a:cubicBezTo>
                    <a:pt x="10418" y="1584"/>
                    <a:pt x="8180" y="465"/>
                    <a:pt x="597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413659" y="2790928"/>
              <a:ext cx="754719" cy="805650"/>
            </a:xfrm>
            <a:custGeom>
              <a:avLst/>
              <a:gdLst/>
              <a:ahLst/>
              <a:cxnLst/>
              <a:rect l="l" t="t" r="r" b="b"/>
              <a:pathLst>
                <a:path w="16241" h="17337" extrusionOk="0">
                  <a:moveTo>
                    <a:pt x="6057" y="173"/>
                  </a:moveTo>
                  <a:lnTo>
                    <a:pt x="6057" y="173"/>
                  </a:lnTo>
                  <a:cubicBezTo>
                    <a:pt x="8065" y="611"/>
                    <a:pt x="9937" y="1524"/>
                    <a:pt x="11740" y="2484"/>
                  </a:cubicBezTo>
                  <a:cubicBezTo>
                    <a:pt x="12585" y="2925"/>
                    <a:pt x="13383" y="3461"/>
                    <a:pt x="14121" y="4080"/>
                  </a:cubicBezTo>
                  <a:cubicBezTo>
                    <a:pt x="14502" y="4413"/>
                    <a:pt x="14847" y="4770"/>
                    <a:pt x="15181" y="5139"/>
                  </a:cubicBezTo>
                  <a:cubicBezTo>
                    <a:pt x="15335" y="5318"/>
                    <a:pt x="15478" y="5508"/>
                    <a:pt x="15621" y="5699"/>
                  </a:cubicBezTo>
                  <a:cubicBezTo>
                    <a:pt x="15681" y="5782"/>
                    <a:pt x="15752" y="5878"/>
                    <a:pt x="15812" y="5961"/>
                  </a:cubicBezTo>
                  <a:cubicBezTo>
                    <a:pt x="15835" y="5997"/>
                    <a:pt x="15859" y="6032"/>
                    <a:pt x="15883" y="6068"/>
                  </a:cubicBezTo>
                  <a:cubicBezTo>
                    <a:pt x="15931" y="6104"/>
                    <a:pt x="15931" y="6163"/>
                    <a:pt x="15895" y="6211"/>
                  </a:cubicBezTo>
                  <a:lnTo>
                    <a:pt x="15812" y="6330"/>
                  </a:lnTo>
                  <a:cubicBezTo>
                    <a:pt x="15097" y="7342"/>
                    <a:pt x="14371" y="8342"/>
                    <a:pt x="13633" y="9330"/>
                  </a:cubicBezTo>
                  <a:cubicBezTo>
                    <a:pt x="13629" y="9336"/>
                    <a:pt x="13629" y="9343"/>
                    <a:pt x="13631" y="9349"/>
                  </a:cubicBezTo>
                  <a:lnTo>
                    <a:pt x="13631" y="9349"/>
                  </a:lnTo>
                  <a:cubicBezTo>
                    <a:pt x="12814" y="10450"/>
                    <a:pt x="11997" y="11551"/>
                    <a:pt x="11228" y="12676"/>
                  </a:cubicBezTo>
                  <a:cubicBezTo>
                    <a:pt x="10835" y="13212"/>
                    <a:pt x="10478" y="13759"/>
                    <a:pt x="10144" y="14331"/>
                  </a:cubicBezTo>
                  <a:cubicBezTo>
                    <a:pt x="10108" y="14391"/>
                    <a:pt x="10085" y="14450"/>
                    <a:pt x="10061" y="14498"/>
                  </a:cubicBezTo>
                  <a:cubicBezTo>
                    <a:pt x="10028" y="14686"/>
                    <a:pt x="10210" y="14946"/>
                    <a:pt x="10303" y="15106"/>
                  </a:cubicBezTo>
                  <a:lnTo>
                    <a:pt x="10303" y="15106"/>
                  </a:lnTo>
                  <a:cubicBezTo>
                    <a:pt x="9213" y="15802"/>
                    <a:pt x="8017" y="16321"/>
                    <a:pt x="6775" y="16653"/>
                  </a:cubicBezTo>
                  <a:cubicBezTo>
                    <a:pt x="5596" y="16962"/>
                    <a:pt x="4382" y="17129"/>
                    <a:pt x="3179" y="17177"/>
                  </a:cubicBezTo>
                  <a:cubicBezTo>
                    <a:pt x="3011" y="17186"/>
                    <a:pt x="2844" y="17190"/>
                    <a:pt x="2677" y="17190"/>
                  </a:cubicBezTo>
                  <a:cubicBezTo>
                    <a:pt x="2260" y="17190"/>
                    <a:pt x="1848" y="17163"/>
                    <a:pt x="1435" y="17113"/>
                  </a:cubicBezTo>
                  <a:lnTo>
                    <a:pt x="1435" y="17113"/>
                  </a:lnTo>
                  <a:cubicBezTo>
                    <a:pt x="1310" y="16920"/>
                    <a:pt x="1203" y="16725"/>
                    <a:pt x="1095" y="16510"/>
                  </a:cubicBezTo>
                  <a:cubicBezTo>
                    <a:pt x="988" y="16224"/>
                    <a:pt x="893" y="15926"/>
                    <a:pt x="822" y="15617"/>
                  </a:cubicBezTo>
                  <a:cubicBezTo>
                    <a:pt x="619" y="14950"/>
                    <a:pt x="476" y="14260"/>
                    <a:pt x="405" y="13557"/>
                  </a:cubicBezTo>
                  <a:cubicBezTo>
                    <a:pt x="357" y="12986"/>
                    <a:pt x="417" y="12414"/>
                    <a:pt x="583" y="11854"/>
                  </a:cubicBezTo>
                  <a:cubicBezTo>
                    <a:pt x="655" y="11557"/>
                    <a:pt x="726" y="11271"/>
                    <a:pt x="810" y="10985"/>
                  </a:cubicBezTo>
                  <a:cubicBezTo>
                    <a:pt x="1048" y="10092"/>
                    <a:pt x="1345" y="9235"/>
                    <a:pt x="1691" y="8390"/>
                  </a:cubicBezTo>
                  <a:cubicBezTo>
                    <a:pt x="1929" y="7794"/>
                    <a:pt x="2203" y="7199"/>
                    <a:pt x="2500" y="6616"/>
                  </a:cubicBezTo>
                  <a:cubicBezTo>
                    <a:pt x="2846" y="5925"/>
                    <a:pt x="3262" y="5270"/>
                    <a:pt x="3608" y="4580"/>
                  </a:cubicBezTo>
                  <a:cubicBezTo>
                    <a:pt x="4373" y="3084"/>
                    <a:pt x="5198" y="1622"/>
                    <a:pt x="6057" y="173"/>
                  </a:cubicBezTo>
                  <a:close/>
                  <a:moveTo>
                    <a:pt x="5825" y="0"/>
                  </a:moveTo>
                  <a:cubicBezTo>
                    <a:pt x="5804" y="0"/>
                    <a:pt x="5785" y="4"/>
                    <a:pt x="5775" y="20"/>
                  </a:cubicBezTo>
                  <a:cubicBezTo>
                    <a:pt x="5227" y="948"/>
                    <a:pt x="4691" y="1877"/>
                    <a:pt x="4179" y="2830"/>
                  </a:cubicBezTo>
                  <a:cubicBezTo>
                    <a:pt x="3893" y="3342"/>
                    <a:pt x="3631" y="3854"/>
                    <a:pt x="3358" y="4365"/>
                  </a:cubicBezTo>
                  <a:cubicBezTo>
                    <a:pt x="3084" y="4913"/>
                    <a:pt x="2762" y="5425"/>
                    <a:pt x="2488" y="5961"/>
                  </a:cubicBezTo>
                  <a:cubicBezTo>
                    <a:pt x="1691" y="7402"/>
                    <a:pt x="1072" y="8926"/>
                    <a:pt x="607" y="10509"/>
                  </a:cubicBezTo>
                  <a:cubicBezTo>
                    <a:pt x="488" y="10950"/>
                    <a:pt x="381" y="11390"/>
                    <a:pt x="262" y="11819"/>
                  </a:cubicBezTo>
                  <a:cubicBezTo>
                    <a:pt x="0" y="12736"/>
                    <a:pt x="72" y="13664"/>
                    <a:pt x="274" y="14593"/>
                  </a:cubicBezTo>
                  <a:cubicBezTo>
                    <a:pt x="381" y="15081"/>
                    <a:pt x="512" y="15557"/>
                    <a:pt x="667" y="16034"/>
                  </a:cubicBezTo>
                  <a:cubicBezTo>
                    <a:pt x="703" y="16188"/>
                    <a:pt x="750" y="16343"/>
                    <a:pt x="810" y="16486"/>
                  </a:cubicBezTo>
                  <a:cubicBezTo>
                    <a:pt x="893" y="16665"/>
                    <a:pt x="1012" y="16843"/>
                    <a:pt x="1107" y="17010"/>
                  </a:cubicBezTo>
                  <a:cubicBezTo>
                    <a:pt x="1226" y="17212"/>
                    <a:pt x="1334" y="17236"/>
                    <a:pt x="1560" y="17260"/>
                  </a:cubicBezTo>
                  <a:cubicBezTo>
                    <a:pt x="1786" y="17284"/>
                    <a:pt x="2024" y="17308"/>
                    <a:pt x="2262" y="17319"/>
                  </a:cubicBezTo>
                  <a:cubicBezTo>
                    <a:pt x="2482" y="17330"/>
                    <a:pt x="2701" y="17336"/>
                    <a:pt x="2921" y="17336"/>
                  </a:cubicBezTo>
                  <a:cubicBezTo>
                    <a:pt x="3189" y="17336"/>
                    <a:pt x="3458" y="17327"/>
                    <a:pt x="3727" y="17308"/>
                  </a:cubicBezTo>
                  <a:cubicBezTo>
                    <a:pt x="4882" y="17248"/>
                    <a:pt x="6037" y="17058"/>
                    <a:pt x="7156" y="16760"/>
                  </a:cubicBezTo>
                  <a:cubicBezTo>
                    <a:pt x="8382" y="16426"/>
                    <a:pt x="9537" y="15903"/>
                    <a:pt x="10597" y="15224"/>
                  </a:cubicBezTo>
                  <a:cubicBezTo>
                    <a:pt x="10620" y="15212"/>
                    <a:pt x="10609" y="15188"/>
                    <a:pt x="10597" y="15164"/>
                  </a:cubicBezTo>
                  <a:cubicBezTo>
                    <a:pt x="10513" y="15022"/>
                    <a:pt x="10323" y="14772"/>
                    <a:pt x="10359" y="14605"/>
                  </a:cubicBezTo>
                  <a:cubicBezTo>
                    <a:pt x="10370" y="14545"/>
                    <a:pt x="10394" y="14498"/>
                    <a:pt x="10430" y="14450"/>
                  </a:cubicBezTo>
                  <a:cubicBezTo>
                    <a:pt x="10537" y="14248"/>
                    <a:pt x="10668" y="14045"/>
                    <a:pt x="10799" y="13855"/>
                  </a:cubicBezTo>
                  <a:cubicBezTo>
                    <a:pt x="11311" y="13045"/>
                    <a:pt x="11871" y="12271"/>
                    <a:pt x="12430" y="11497"/>
                  </a:cubicBezTo>
                  <a:cubicBezTo>
                    <a:pt x="12930" y="10807"/>
                    <a:pt x="13430" y="10116"/>
                    <a:pt x="13942" y="9438"/>
                  </a:cubicBezTo>
                  <a:cubicBezTo>
                    <a:pt x="13946" y="9432"/>
                    <a:pt x="13946" y="9425"/>
                    <a:pt x="13944" y="9419"/>
                  </a:cubicBezTo>
                  <a:lnTo>
                    <a:pt x="13944" y="9419"/>
                  </a:lnTo>
                  <a:cubicBezTo>
                    <a:pt x="14725" y="8377"/>
                    <a:pt x="15495" y="7312"/>
                    <a:pt x="16240" y="6247"/>
                  </a:cubicBezTo>
                  <a:cubicBezTo>
                    <a:pt x="16240" y="6235"/>
                    <a:pt x="16240" y="6223"/>
                    <a:pt x="16228" y="6211"/>
                  </a:cubicBezTo>
                  <a:cubicBezTo>
                    <a:pt x="15383" y="4913"/>
                    <a:pt x="14252" y="3818"/>
                    <a:pt x="12942" y="3008"/>
                  </a:cubicBezTo>
                  <a:cubicBezTo>
                    <a:pt x="12287" y="2591"/>
                    <a:pt x="11573" y="2234"/>
                    <a:pt x="10882" y="1889"/>
                  </a:cubicBezTo>
                  <a:cubicBezTo>
                    <a:pt x="10144" y="1520"/>
                    <a:pt x="9394" y="1163"/>
                    <a:pt x="8620" y="853"/>
                  </a:cubicBezTo>
                  <a:cubicBezTo>
                    <a:pt x="7739" y="496"/>
                    <a:pt x="6834" y="210"/>
                    <a:pt x="5906" y="8"/>
                  </a:cubicBezTo>
                  <a:cubicBezTo>
                    <a:pt x="5885" y="8"/>
                    <a:pt x="5853" y="0"/>
                    <a:pt x="5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6446840" y="3461827"/>
              <a:ext cx="286627" cy="188993"/>
            </a:xfrm>
            <a:custGeom>
              <a:avLst/>
              <a:gdLst/>
              <a:ahLst/>
              <a:cxnLst/>
              <a:rect l="l" t="t" r="r" b="b"/>
              <a:pathLst>
                <a:path w="6168" h="4067" extrusionOk="0">
                  <a:moveTo>
                    <a:pt x="2429" y="0"/>
                  </a:moveTo>
                  <a:cubicBezTo>
                    <a:pt x="1687" y="0"/>
                    <a:pt x="912" y="183"/>
                    <a:pt x="524" y="668"/>
                  </a:cubicBezTo>
                  <a:cubicBezTo>
                    <a:pt x="0" y="1335"/>
                    <a:pt x="250" y="2454"/>
                    <a:pt x="548" y="3204"/>
                  </a:cubicBezTo>
                  <a:cubicBezTo>
                    <a:pt x="2379" y="3831"/>
                    <a:pt x="3583" y="4066"/>
                    <a:pt x="4400" y="4066"/>
                  </a:cubicBezTo>
                  <a:cubicBezTo>
                    <a:pt x="5102" y="4066"/>
                    <a:pt x="5518" y="3892"/>
                    <a:pt x="5799" y="3644"/>
                  </a:cubicBezTo>
                  <a:cubicBezTo>
                    <a:pt x="6168" y="3311"/>
                    <a:pt x="6108" y="3275"/>
                    <a:pt x="5870" y="2740"/>
                  </a:cubicBezTo>
                  <a:cubicBezTo>
                    <a:pt x="5382" y="1620"/>
                    <a:pt x="4751" y="620"/>
                    <a:pt x="3822" y="239"/>
                  </a:cubicBezTo>
                  <a:cubicBezTo>
                    <a:pt x="3479" y="95"/>
                    <a:pt x="2962" y="0"/>
                    <a:pt x="2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6443540" y="3458249"/>
              <a:ext cx="293830" cy="195313"/>
            </a:xfrm>
            <a:custGeom>
              <a:avLst/>
              <a:gdLst/>
              <a:ahLst/>
              <a:cxnLst/>
              <a:rect l="l" t="t" r="r" b="b"/>
              <a:pathLst>
                <a:path w="6323" h="4203" extrusionOk="0">
                  <a:moveTo>
                    <a:pt x="2539" y="129"/>
                  </a:moveTo>
                  <a:cubicBezTo>
                    <a:pt x="2661" y="129"/>
                    <a:pt x="2783" y="136"/>
                    <a:pt x="2905" y="150"/>
                  </a:cubicBezTo>
                  <a:cubicBezTo>
                    <a:pt x="3405" y="173"/>
                    <a:pt x="3881" y="352"/>
                    <a:pt x="4298" y="638"/>
                  </a:cubicBezTo>
                  <a:cubicBezTo>
                    <a:pt x="4786" y="1043"/>
                    <a:pt x="5179" y="1555"/>
                    <a:pt x="5465" y="2126"/>
                  </a:cubicBezTo>
                  <a:cubicBezTo>
                    <a:pt x="5608" y="2424"/>
                    <a:pt x="5763" y="2721"/>
                    <a:pt x="5894" y="3031"/>
                  </a:cubicBezTo>
                  <a:cubicBezTo>
                    <a:pt x="5977" y="3245"/>
                    <a:pt x="6013" y="3388"/>
                    <a:pt x="5846" y="3555"/>
                  </a:cubicBezTo>
                  <a:cubicBezTo>
                    <a:pt x="5477" y="3948"/>
                    <a:pt x="4965" y="4067"/>
                    <a:pt x="4429" y="4067"/>
                  </a:cubicBezTo>
                  <a:cubicBezTo>
                    <a:pt x="3184" y="4067"/>
                    <a:pt x="1927" y="3649"/>
                    <a:pt x="762" y="3250"/>
                  </a:cubicBezTo>
                  <a:lnTo>
                    <a:pt x="762" y="3250"/>
                  </a:lnTo>
                  <a:cubicBezTo>
                    <a:pt x="554" y="2711"/>
                    <a:pt x="406" y="2127"/>
                    <a:pt x="464" y="1555"/>
                  </a:cubicBezTo>
                  <a:cubicBezTo>
                    <a:pt x="500" y="1019"/>
                    <a:pt x="833" y="554"/>
                    <a:pt x="1322" y="364"/>
                  </a:cubicBezTo>
                  <a:cubicBezTo>
                    <a:pt x="1708" y="207"/>
                    <a:pt x="2123" y="129"/>
                    <a:pt x="2539" y="129"/>
                  </a:cubicBezTo>
                  <a:close/>
                  <a:moveTo>
                    <a:pt x="2530" y="0"/>
                  </a:moveTo>
                  <a:cubicBezTo>
                    <a:pt x="2194" y="0"/>
                    <a:pt x="1861" y="40"/>
                    <a:pt x="1548" y="114"/>
                  </a:cubicBezTo>
                  <a:cubicBezTo>
                    <a:pt x="964" y="245"/>
                    <a:pt x="417" y="554"/>
                    <a:pt x="226" y="1150"/>
                  </a:cubicBezTo>
                  <a:cubicBezTo>
                    <a:pt x="0" y="1827"/>
                    <a:pt x="213" y="2635"/>
                    <a:pt x="475" y="3277"/>
                  </a:cubicBezTo>
                  <a:lnTo>
                    <a:pt x="475" y="3277"/>
                  </a:lnTo>
                  <a:cubicBezTo>
                    <a:pt x="475" y="3280"/>
                    <a:pt x="476" y="3282"/>
                    <a:pt x="477" y="3284"/>
                  </a:cubicBezTo>
                  <a:lnTo>
                    <a:pt x="477" y="3284"/>
                  </a:lnTo>
                  <a:cubicBezTo>
                    <a:pt x="484" y="3301"/>
                    <a:pt x="502" y="3314"/>
                    <a:pt x="526" y="3323"/>
                  </a:cubicBezTo>
                  <a:lnTo>
                    <a:pt x="526" y="3323"/>
                  </a:lnTo>
                  <a:cubicBezTo>
                    <a:pt x="529" y="3325"/>
                    <a:pt x="532" y="3327"/>
                    <a:pt x="536" y="3329"/>
                  </a:cubicBezTo>
                  <a:cubicBezTo>
                    <a:pt x="1750" y="3733"/>
                    <a:pt x="3024" y="4150"/>
                    <a:pt x="4322" y="4198"/>
                  </a:cubicBezTo>
                  <a:cubicBezTo>
                    <a:pt x="4392" y="4201"/>
                    <a:pt x="4462" y="4202"/>
                    <a:pt x="4533" y="4202"/>
                  </a:cubicBezTo>
                  <a:cubicBezTo>
                    <a:pt x="5047" y="4202"/>
                    <a:pt x="5593" y="4116"/>
                    <a:pt x="6001" y="3781"/>
                  </a:cubicBezTo>
                  <a:cubicBezTo>
                    <a:pt x="6144" y="3662"/>
                    <a:pt x="6322" y="3507"/>
                    <a:pt x="6298" y="3305"/>
                  </a:cubicBezTo>
                  <a:cubicBezTo>
                    <a:pt x="6275" y="3198"/>
                    <a:pt x="6239" y="3090"/>
                    <a:pt x="6179" y="2995"/>
                  </a:cubicBezTo>
                  <a:cubicBezTo>
                    <a:pt x="6108" y="2817"/>
                    <a:pt x="6025" y="2638"/>
                    <a:pt x="5941" y="2459"/>
                  </a:cubicBezTo>
                  <a:cubicBezTo>
                    <a:pt x="5644" y="1828"/>
                    <a:pt x="5263" y="1209"/>
                    <a:pt x="4739" y="745"/>
                  </a:cubicBezTo>
                  <a:cubicBezTo>
                    <a:pt x="4143" y="225"/>
                    <a:pt x="3329" y="0"/>
                    <a:pt x="2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6439637" y="3495611"/>
              <a:ext cx="690544" cy="811831"/>
            </a:xfrm>
            <a:custGeom>
              <a:avLst/>
              <a:gdLst/>
              <a:ahLst/>
              <a:cxnLst/>
              <a:rect l="l" t="t" r="r" b="b"/>
              <a:pathLst>
                <a:path w="14860" h="17470" extrusionOk="0">
                  <a:moveTo>
                    <a:pt x="9924" y="0"/>
                  </a:moveTo>
                  <a:cubicBezTo>
                    <a:pt x="9914" y="0"/>
                    <a:pt x="9905" y="0"/>
                    <a:pt x="9895" y="0"/>
                  </a:cubicBezTo>
                  <a:cubicBezTo>
                    <a:pt x="8871" y="655"/>
                    <a:pt x="7764" y="1155"/>
                    <a:pt x="6609" y="1501"/>
                  </a:cubicBezTo>
                  <a:cubicBezTo>
                    <a:pt x="5260" y="1872"/>
                    <a:pt x="3661" y="2106"/>
                    <a:pt x="2258" y="2106"/>
                  </a:cubicBezTo>
                  <a:cubicBezTo>
                    <a:pt x="1727" y="2106"/>
                    <a:pt x="1225" y="2072"/>
                    <a:pt x="775" y="2001"/>
                  </a:cubicBezTo>
                  <a:lnTo>
                    <a:pt x="775" y="2001"/>
                  </a:lnTo>
                  <a:cubicBezTo>
                    <a:pt x="1" y="2548"/>
                    <a:pt x="9168" y="16062"/>
                    <a:pt x="9264" y="16562"/>
                  </a:cubicBezTo>
                  <a:cubicBezTo>
                    <a:pt x="9407" y="17312"/>
                    <a:pt x="9811" y="17443"/>
                    <a:pt x="10573" y="17467"/>
                  </a:cubicBezTo>
                  <a:cubicBezTo>
                    <a:pt x="10607" y="17468"/>
                    <a:pt x="10642" y="17469"/>
                    <a:pt x="10678" y="17469"/>
                  </a:cubicBezTo>
                  <a:cubicBezTo>
                    <a:pt x="11705" y="17469"/>
                    <a:pt x="13880" y="16838"/>
                    <a:pt x="14788" y="16550"/>
                  </a:cubicBezTo>
                  <a:cubicBezTo>
                    <a:pt x="14860" y="14276"/>
                    <a:pt x="13181" y="7132"/>
                    <a:pt x="12978" y="6537"/>
                  </a:cubicBezTo>
                  <a:cubicBezTo>
                    <a:pt x="12514" y="5168"/>
                    <a:pt x="11443" y="2144"/>
                    <a:pt x="10704" y="727"/>
                  </a:cubicBezTo>
                  <a:cubicBezTo>
                    <a:pt x="10471" y="295"/>
                    <a:pt x="10409" y="0"/>
                    <a:pt x="9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6460688" y="3491103"/>
              <a:ext cx="673350" cy="820103"/>
            </a:xfrm>
            <a:custGeom>
              <a:avLst/>
              <a:gdLst/>
              <a:ahLst/>
              <a:cxnLst/>
              <a:rect l="l" t="t" r="r" b="b"/>
              <a:pathLst>
                <a:path w="14490" h="17648" extrusionOk="0">
                  <a:moveTo>
                    <a:pt x="9617" y="183"/>
                  </a:moveTo>
                  <a:cubicBezTo>
                    <a:pt x="9843" y="183"/>
                    <a:pt x="9955" y="515"/>
                    <a:pt x="10049" y="693"/>
                  </a:cubicBezTo>
                  <a:cubicBezTo>
                    <a:pt x="10275" y="1133"/>
                    <a:pt x="10490" y="1598"/>
                    <a:pt x="10680" y="2062"/>
                  </a:cubicBezTo>
                  <a:cubicBezTo>
                    <a:pt x="11144" y="3157"/>
                    <a:pt x="11561" y="4277"/>
                    <a:pt x="11954" y="5396"/>
                  </a:cubicBezTo>
                  <a:cubicBezTo>
                    <a:pt x="12156" y="5955"/>
                    <a:pt x="12371" y="6515"/>
                    <a:pt x="12514" y="7098"/>
                  </a:cubicBezTo>
                  <a:cubicBezTo>
                    <a:pt x="12692" y="7789"/>
                    <a:pt x="12847" y="8479"/>
                    <a:pt x="13002" y="9182"/>
                  </a:cubicBezTo>
                  <a:cubicBezTo>
                    <a:pt x="13418" y="11063"/>
                    <a:pt x="13811" y="12944"/>
                    <a:pt x="14061" y="14849"/>
                  </a:cubicBezTo>
                  <a:cubicBezTo>
                    <a:pt x="14109" y="15230"/>
                    <a:pt x="14145" y="15611"/>
                    <a:pt x="14169" y="16004"/>
                  </a:cubicBezTo>
                  <a:cubicBezTo>
                    <a:pt x="14180" y="16147"/>
                    <a:pt x="14180" y="16302"/>
                    <a:pt x="14180" y="16457"/>
                  </a:cubicBezTo>
                  <a:cubicBezTo>
                    <a:pt x="14180" y="16576"/>
                    <a:pt x="14180" y="16576"/>
                    <a:pt x="14085" y="16611"/>
                  </a:cubicBezTo>
                  <a:lnTo>
                    <a:pt x="13776" y="16695"/>
                  </a:lnTo>
                  <a:cubicBezTo>
                    <a:pt x="12740" y="17004"/>
                    <a:pt x="11680" y="17326"/>
                    <a:pt x="10609" y="17457"/>
                  </a:cubicBezTo>
                  <a:cubicBezTo>
                    <a:pt x="10452" y="17474"/>
                    <a:pt x="10288" y="17485"/>
                    <a:pt x="10128" y="17485"/>
                  </a:cubicBezTo>
                  <a:cubicBezTo>
                    <a:pt x="10069" y="17485"/>
                    <a:pt x="10011" y="17484"/>
                    <a:pt x="9954" y="17481"/>
                  </a:cubicBezTo>
                  <a:cubicBezTo>
                    <a:pt x="9728" y="17469"/>
                    <a:pt x="9466" y="17457"/>
                    <a:pt x="9287" y="17326"/>
                  </a:cubicBezTo>
                  <a:cubicBezTo>
                    <a:pt x="9049" y="17159"/>
                    <a:pt x="9037" y="16885"/>
                    <a:pt x="8942" y="16635"/>
                  </a:cubicBezTo>
                  <a:cubicBezTo>
                    <a:pt x="8823" y="16385"/>
                    <a:pt x="8680" y="16147"/>
                    <a:pt x="8525" y="15921"/>
                  </a:cubicBezTo>
                  <a:cubicBezTo>
                    <a:pt x="7894" y="14897"/>
                    <a:pt x="7227" y="13873"/>
                    <a:pt x="6572" y="12861"/>
                  </a:cubicBezTo>
                  <a:cubicBezTo>
                    <a:pt x="5679" y="11468"/>
                    <a:pt x="4786" y="10063"/>
                    <a:pt x="3917" y="8658"/>
                  </a:cubicBezTo>
                  <a:cubicBezTo>
                    <a:pt x="3096" y="7360"/>
                    <a:pt x="2286" y="6051"/>
                    <a:pt x="1536" y="4705"/>
                  </a:cubicBezTo>
                  <a:cubicBezTo>
                    <a:pt x="1262" y="4229"/>
                    <a:pt x="988" y="3741"/>
                    <a:pt x="750" y="3241"/>
                  </a:cubicBezTo>
                  <a:cubicBezTo>
                    <a:pt x="595" y="2955"/>
                    <a:pt x="488" y="2645"/>
                    <a:pt x="417" y="2336"/>
                  </a:cubicBezTo>
                  <a:cubicBezTo>
                    <a:pt x="417" y="2283"/>
                    <a:pt x="417" y="2212"/>
                    <a:pt x="441" y="2180"/>
                  </a:cubicBezTo>
                  <a:lnTo>
                    <a:pt x="441" y="2180"/>
                  </a:lnTo>
                  <a:cubicBezTo>
                    <a:pt x="931" y="2251"/>
                    <a:pt x="1425" y="2281"/>
                    <a:pt x="1920" y="2281"/>
                  </a:cubicBezTo>
                  <a:cubicBezTo>
                    <a:pt x="2739" y="2281"/>
                    <a:pt x="3561" y="2198"/>
                    <a:pt x="4370" y="2074"/>
                  </a:cubicBezTo>
                  <a:cubicBezTo>
                    <a:pt x="5810" y="1871"/>
                    <a:pt x="7215" y="1431"/>
                    <a:pt x="8513" y="764"/>
                  </a:cubicBezTo>
                  <a:cubicBezTo>
                    <a:pt x="8680" y="681"/>
                    <a:pt x="8846" y="597"/>
                    <a:pt x="9001" y="502"/>
                  </a:cubicBezTo>
                  <a:cubicBezTo>
                    <a:pt x="9168" y="395"/>
                    <a:pt x="9335" y="288"/>
                    <a:pt x="9513" y="205"/>
                  </a:cubicBezTo>
                  <a:cubicBezTo>
                    <a:pt x="9550" y="190"/>
                    <a:pt x="9585" y="183"/>
                    <a:pt x="9617" y="183"/>
                  </a:cubicBezTo>
                  <a:close/>
                  <a:moveTo>
                    <a:pt x="9433" y="1"/>
                  </a:moveTo>
                  <a:cubicBezTo>
                    <a:pt x="9416" y="1"/>
                    <a:pt x="9399" y="1"/>
                    <a:pt x="9382" y="2"/>
                  </a:cubicBezTo>
                  <a:cubicBezTo>
                    <a:pt x="9263" y="38"/>
                    <a:pt x="9144" y="97"/>
                    <a:pt x="9049" y="181"/>
                  </a:cubicBezTo>
                  <a:cubicBezTo>
                    <a:pt x="8894" y="276"/>
                    <a:pt x="8727" y="359"/>
                    <a:pt x="8561" y="455"/>
                  </a:cubicBezTo>
                  <a:cubicBezTo>
                    <a:pt x="7406" y="1098"/>
                    <a:pt x="6144" y="1550"/>
                    <a:pt x="4834" y="1788"/>
                  </a:cubicBezTo>
                  <a:cubicBezTo>
                    <a:pt x="3818" y="2003"/>
                    <a:pt x="2787" y="2114"/>
                    <a:pt x="1752" y="2114"/>
                  </a:cubicBezTo>
                  <a:cubicBezTo>
                    <a:pt x="1525" y="2114"/>
                    <a:pt x="1298" y="2108"/>
                    <a:pt x="1072" y="2098"/>
                  </a:cubicBezTo>
                  <a:cubicBezTo>
                    <a:pt x="798" y="2086"/>
                    <a:pt x="524" y="2062"/>
                    <a:pt x="262" y="2014"/>
                  </a:cubicBezTo>
                  <a:cubicBezTo>
                    <a:pt x="249" y="2012"/>
                    <a:pt x="236" y="2010"/>
                    <a:pt x="224" y="2010"/>
                  </a:cubicBezTo>
                  <a:cubicBezTo>
                    <a:pt x="203" y="2010"/>
                    <a:pt x="187" y="2015"/>
                    <a:pt x="178" y="2027"/>
                  </a:cubicBezTo>
                  <a:lnTo>
                    <a:pt x="178" y="2027"/>
                  </a:lnTo>
                  <a:cubicBezTo>
                    <a:pt x="0" y="2170"/>
                    <a:pt x="214" y="2598"/>
                    <a:pt x="274" y="2741"/>
                  </a:cubicBezTo>
                  <a:cubicBezTo>
                    <a:pt x="500" y="3276"/>
                    <a:pt x="750" y="3788"/>
                    <a:pt x="1036" y="4288"/>
                  </a:cubicBezTo>
                  <a:cubicBezTo>
                    <a:pt x="1905" y="5848"/>
                    <a:pt x="2846" y="7372"/>
                    <a:pt x="3798" y="8884"/>
                  </a:cubicBezTo>
                  <a:cubicBezTo>
                    <a:pt x="4798" y="10492"/>
                    <a:pt x="5822" y="12087"/>
                    <a:pt x="6846" y="13671"/>
                  </a:cubicBezTo>
                  <a:cubicBezTo>
                    <a:pt x="7227" y="14266"/>
                    <a:pt x="7620" y="14861"/>
                    <a:pt x="7989" y="15468"/>
                  </a:cubicBezTo>
                  <a:cubicBezTo>
                    <a:pt x="8204" y="15814"/>
                    <a:pt x="8442" y="16159"/>
                    <a:pt x="8620" y="16516"/>
                  </a:cubicBezTo>
                  <a:cubicBezTo>
                    <a:pt x="8704" y="16683"/>
                    <a:pt x="8739" y="16945"/>
                    <a:pt x="8858" y="17123"/>
                  </a:cubicBezTo>
                  <a:cubicBezTo>
                    <a:pt x="9144" y="17564"/>
                    <a:pt x="9739" y="17635"/>
                    <a:pt x="10216" y="17647"/>
                  </a:cubicBezTo>
                  <a:cubicBezTo>
                    <a:pt x="10763" y="17647"/>
                    <a:pt x="11323" y="17564"/>
                    <a:pt x="11859" y="17433"/>
                  </a:cubicBezTo>
                  <a:cubicBezTo>
                    <a:pt x="12490" y="17290"/>
                    <a:pt x="13133" y="17111"/>
                    <a:pt x="13752" y="16933"/>
                  </a:cubicBezTo>
                  <a:cubicBezTo>
                    <a:pt x="13990" y="16861"/>
                    <a:pt x="14216" y="16790"/>
                    <a:pt x="14454" y="16719"/>
                  </a:cubicBezTo>
                  <a:cubicBezTo>
                    <a:pt x="14466" y="16719"/>
                    <a:pt x="14478" y="16707"/>
                    <a:pt x="14478" y="16695"/>
                  </a:cubicBezTo>
                  <a:cubicBezTo>
                    <a:pt x="14490" y="16076"/>
                    <a:pt x="14442" y="15456"/>
                    <a:pt x="14347" y="14837"/>
                  </a:cubicBezTo>
                  <a:cubicBezTo>
                    <a:pt x="14240" y="14004"/>
                    <a:pt x="14097" y="13182"/>
                    <a:pt x="13942" y="12361"/>
                  </a:cubicBezTo>
                  <a:cubicBezTo>
                    <a:pt x="13645" y="10801"/>
                    <a:pt x="13323" y="9253"/>
                    <a:pt x="12942" y="7705"/>
                  </a:cubicBezTo>
                  <a:cubicBezTo>
                    <a:pt x="12633" y="6432"/>
                    <a:pt x="12168" y="5205"/>
                    <a:pt x="11716" y="3979"/>
                  </a:cubicBezTo>
                  <a:cubicBezTo>
                    <a:pt x="11359" y="3026"/>
                    <a:pt x="10990" y="2086"/>
                    <a:pt x="10561" y="1181"/>
                  </a:cubicBezTo>
                  <a:cubicBezTo>
                    <a:pt x="10466" y="990"/>
                    <a:pt x="10370" y="800"/>
                    <a:pt x="10275" y="609"/>
                  </a:cubicBezTo>
                  <a:cubicBezTo>
                    <a:pt x="10204" y="431"/>
                    <a:pt x="10097" y="288"/>
                    <a:pt x="9942" y="169"/>
                  </a:cubicBezTo>
                  <a:cubicBezTo>
                    <a:pt x="9789" y="60"/>
                    <a:pt x="9616" y="1"/>
                    <a:pt x="9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6483923" y="4335756"/>
              <a:ext cx="703509" cy="129187"/>
            </a:xfrm>
            <a:custGeom>
              <a:avLst/>
              <a:gdLst/>
              <a:ahLst/>
              <a:cxnLst/>
              <a:rect l="l" t="t" r="r" b="b"/>
              <a:pathLst>
                <a:path w="15139" h="2780" extrusionOk="0">
                  <a:moveTo>
                    <a:pt x="14581" y="1"/>
                  </a:moveTo>
                  <a:cubicBezTo>
                    <a:pt x="14432" y="1"/>
                    <a:pt x="14252" y="49"/>
                    <a:pt x="14050" y="150"/>
                  </a:cubicBezTo>
                  <a:cubicBezTo>
                    <a:pt x="6458" y="369"/>
                    <a:pt x="4195" y="527"/>
                    <a:pt x="2996" y="527"/>
                  </a:cubicBezTo>
                  <a:cubicBezTo>
                    <a:pt x="2695" y="527"/>
                    <a:pt x="2461" y="517"/>
                    <a:pt x="2227" y="495"/>
                  </a:cubicBezTo>
                  <a:cubicBezTo>
                    <a:pt x="1851" y="454"/>
                    <a:pt x="1353" y="249"/>
                    <a:pt x="927" y="249"/>
                  </a:cubicBezTo>
                  <a:cubicBezTo>
                    <a:pt x="853" y="249"/>
                    <a:pt x="782" y="255"/>
                    <a:pt x="715" y="269"/>
                  </a:cubicBezTo>
                  <a:cubicBezTo>
                    <a:pt x="262" y="376"/>
                    <a:pt x="155" y="626"/>
                    <a:pt x="95" y="1043"/>
                  </a:cubicBezTo>
                  <a:cubicBezTo>
                    <a:pt x="0" y="1841"/>
                    <a:pt x="453" y="2210"/>
                    <a:pt x="1215" y="2448"/>
                  </a:cubicBezTo>
                  <a:cubicBezTo>
                    <a:pt x="1961" y="2688"/>
                    <a:pt x="2737" y="2779"/>
                    <a:pt x="3526" y="2779"/>
                  </a:cubicBezTo>
                  <a:cubicBezTo>
                    <a:pt x="5668" y="2779"/>
                    <a:pt x="7908" y="2107"/>
                    <a:pt x="9918" y="1924"/>
                  </a:cubicBezTo>
                  <a:cubicBezTo>
                    <a:pt x="11073" y="1817"/>
                    <a:pt x="12311" y="1888"/>
                    <a:pt x="13454" y="1686"/>
                  </a:cubicBezTo>
                  <a:cubicBezTo>
                    <a:pt x="14169" y="1567"/>
                    <a:pt x="14812" y="1543"/>
                    <a:pt x="15002" y="817"/>
                  </a:cubicBezTo>
                  <a:cubicBezTo>
                    <a:pt x="15138" y="305"/>
                    <a:pt x="14957" y="1"/>
                    <a:pt x="145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475605" y="4332736"/>
              <a:ext cx="718751" cy="135785"/>
            </a:xfrm>
            <a:custGeom>
              <a:avLst/>
              <a:gdLst/>
              <a:ahLst/>
              <a:cxnLst/>
              <a:rect l="l" t="t" r="r" b="b"/>
              <a:pathLst>
                <a:path w="15467" h="2922" extrusionOk="0">
                  <a:moveTo>
                    <a:pt x="14787" y="141"/>
                  </a:moveTo>
                  <a:cubicBezTo>
                    <a:pt x="14883" y="141"/>
                    <a:pt x="14967" y="178"/>
                    <a:pt x="15014" y="286"/>
                  </a:cubicBezTo>
                  <a:cubicBezTo>
                    <a:pt x="15122" y="513"/>
                    <a:pt x="15050" y="834"/>
                    <a:pt x="14955" y="1048"/>
                  </a:cubicBezTo>
                  <a:cubicBezTo>
                    <a:pt x="14693" y="1584"/>
                    <a:pt x="13943" y="1608"/>
                    <a:pt x="13431" y="1691"/>
                  </a:cubicBezTo>
                  <a:cubicBezTo>
                    <a:pt x="12621" y="1822"/>
                    <a:pt x="11788" y="1822"/>
                    <a:pt x="10990" y="1858"/>
                  </a:cubicBezTo>
                  <a:cubicBezTo>
                    <a:pt x="10216" y="1882"/>
                    <a:pt x="9466" y="1965"/>
                    <a:pt x="8716" y="2084"/>
                  </a:cubicBezTo>
                  <a:cubicBezTo>
                    <a:pt x="7180" y="2334"/>
                    <a:pt x="5668" y="2691"/>
                    <a:pt x="4120" y="2763"/>
                  </a:cubicBezTo>
                  <a:cubicBezTo>
                    <a:pt x="3960" y="2773"/>
                    <a:pt x="3799" y="2777"/>
                    <a:pt x="3639" y="2777"/>
                  </a:cubicBezTo>
                  <a:cubicBezTo>
                    <a:pt x="3014" y="2777"/>
                    <a:pt x="2393" y="2705"/>
                    <a:pt x="1787" y="2572"/>
                  </a:cubicBezTo>
                  <a:cubicBezTo>
                    <a:pt x="1263" y="2429"/>
                    <a:pt x="584" y="2239"/>
                    <a:pt x="441" y="1632"/>
                  </a:cubicBezTo>
                  <a:cubicBezTo>
                    <a:pt x="370" y="1346"/>
                    <a:pt x="393" y="1048"/>
                    <a:pt x="501" y="786"/>
                  </a:cubicBezTo>
                  <a:cubicBezTo>
                    <a:pt x="612" y="542"/>
                    <a:pt x="847" y="391"/>
                    <a:pt x="1110" y="391"/>
                  </a:cubicBezTo>
                  <a:cubicBezTo>
                    <a:pt x="1129" y="391"/>
                    <a:pt x="1148" y="392"/>
                    <a:pt x="1167" y="393"/>
                  </a:cubicBezTo>
                  <a:cubicBezTo>
                    <a:pt x="1644" y="393"/>
                    <a:pt x="2096" y="596"/>
                    <a:pt x="2572" y="643"/>
                  </a:cubicBezTo>
                  <a:cubicBezTo>
                    <a:pt x="2810" y="655"/>
                    <a:pt x="3060" y="667"/>
                    <a:pt x="3299" y="667"/>
                  </a:cubicBezTo>
                  <a:cubicBezTo>
                    <a:pt x="4263" y="667"/>
                    <a:pt x="5216" y="608"/>
                    <a:pt x="6168" y="572"/>
                  </a:cubicBezTo>
                  <a:cubicBezTo>
                    <a:pt x="8454" y="477"/>
                    <a:pt x="10740" y="393"/>
                    <a:pt x="13014" y="334"/>
                  </a:cubicBezTo>
                  <a:lnTo>
                    <a:pt x="14260" y="287"/>
                  </a:lnTo>
                  <a:lnTo>
                    <a:pt x="14260" y="287"/>
                  </a:lnTo>
                  <a:cubicBezTo>
                    <a:pt x="14278" y="291"/>
                    <a:pt x="14296" y="293"/>
                    <a:pt x="14311" y="293"/>
                  </a:cubicBezTo>
                  <a:cubicBezTo>
                    <a:pt x="14326" y="293"/>
                    <a:pt x="14339" y="291"/>
                    <a:pt x="14348" y="286"/>
                  </a:cubicBezTo>
                  <a:cubicBezTo>
                    <a:pt x="14463" y="229"/>
                    <a:pt x="14639" y="141"/>
                    <a:pt x="14787" y="141"/>
                  </a:cubicBezTo>
                  <a:close/>
                  <a:moveTo>
                    <a:pt x="14690" y="1"/>
                  </a:moveTo>
                  <a:cubicBezTo>
                    <a:pt x="14490" y="1"/>
                    <a:pt x="14291" y="49"/>
                    <a:pt x="14117" y="144"/>
                  </a:cubicBezTo>
                  <a:lnTo>
                    <a:pt x="14117" y="144"/>
                  </a:lnTo>
                  <a:cubicBezTo>
                    <a:pt x="11495" y="216"/>
                    <a:pt x="8873" y="310"/>
                    <a:pt x="6251" y="405"/>
                  </a:cubicBezTo>
                  <a:cubicBezTo>
                    <a:pt x="5204" y="453"/>
                    <a:pt x="4168" y="513"/>
                    <a:pt x="3120" y="513"/>
                  </a:cubicBezTo>
                  <a:cubicBezTo>
                    <a:pt x="2870" y="513"/>
                    <a:pt x="2608" y="501"/>
                    <a:pt x="2346" y="477"/>
                  </a:cubicBezTo>
                  <a:cubicBezTo>
                    <a:pt x="1922" y="434"/>
                    <a:pt x="1467" y="241"/>
                    <a:pt x="1030" y="241"/>
                  </a:cubicBezTo>
                  <a:cubicBezTo>
                    <a:pt x="854" y="241"/>
                    <a:pt x="680" y="272"/>
                    <a:pt x="513" y="358"/>
                  </a:cubicBezTo>
                  <a:cubicBezTo>
                    <a:pt x="60" y="584"/>
                    <a:pt x="1" y="1322"/>
                    <a:pt x="191" y="1739"/>
                  </a:cubicBezTo>
                  <a:cubicBezTo>
                    <a:pt x="417" y="2275"/>
                    <a:pt x="1048" y="2489"/>
                    <a:pt x="1560" y="2632"/>
                  </a:cubicBezTo>
                  <a:cubicBezTo>
                    <a:pt x="2246" y="2825"/>
                    <a:pt x="2951" y="2921"/>
                    <a:pt x="3658" y="2921"/>
                  </a:cubicBezTo>
                  <a:cubicBezTo>
                    <a:pt x="3737" y="2921"/>
                    <a:pt x="3815" y="2920"/>
                    <a:pt x="3894" y="2918"/>
                  </a:cubicBezTo>
                  <a:cubicBezTo>
                    <a:pt x="5561" y="2894"/>
                    <a:pt x="7168" y="2513"/>
                    <a:pt x="8799" y="2251"/>
                  </a:cubicBezTo>
                  <a:cubicBezTo>
                    <a:pt x="9621" y="2108"/>
                    <a:pt x="10454" y="2025"/>
                    <a:pt x="11300" y="2001"/>
                  </a:cubicBezTo>
                  <a:cubicBezTo>
                    <a:pt x="12145" y="1989"/>
                    <a:pt x="12990" y="1929"/>
                    <a:pt x="13836" y="1798"/>
                  </a:cubicBezTo>
                  <a:cubicBezTo>
                    <a:pt x="14360" y="1715"/>
                    <a:pt x="15002" y="1667"/>
                    <a:pt x="15252" y="1132"/>
                  </a:cubicBezTo>
                  <a:cubicBezTo>
                    <a:pt x="15467" y="679"/>
                    <a:pt x="15407" y="120"/>
                    <a:pt x="14860" y="12"/>
                  </a:cubicBezTo>
                  <a:cubicBezTo>
                    <a:pt x="14803" y="5"/>
                    <a:pt x="14747" y="1"/>
                    <a:pt x="14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499398" y="4070548"/>
              <a:ext cx="673954" cy="347038"/>
            </a:xfrm>
            <a:custGeom>
              <a:avLst/>
              <a:gdLst/>
              <a:ahLst/>
              <a:cxnLst/>
              <a:rect l="l" t="t" r="r" b="b"/>
              <a:pathLst>
                <a:path w="14503" h="7468" extrusionOk="0">
                  <a:moveTo>
                    <a:pt x="6260" y="1"/>
                  </a:moveTo>
                  <a:cubicBezTo>
                    <a:pt x="5974" y="1"/>
                    <a:pt x="5721" y="12"/>
                    <a:pt x="5573" y="23"/>
                  </a:cubicBezTo>
                  <a:cubicBezTo>
                    <a:pt x="4977" y="70"/>
                    <a:pt x="5275" y="630"/>
                    <a:pt x="5215" y="1082"/>
                  </a:cubicBezTo>
                  <a:cubicBezTo>
                    <a:pt x="5144" y="1642"/>
                    <a:pt x="5370" y="1844"/>
                    <a:pt x="4799" y="2154"/>
                  </a:cubicBezTo>
                  <a:cubicBezTo>
                    <a:pt x="4382" y="2392"/>
                    <a:pt x="3787" y="2356"/>
                    <a:pt x="3334" y="2416"/>
                  </a:cubicBezTo>
                  <a:cubicBezTo>
                    <a:pt x="2441" y="2523"/>
                    <a:pt x="1215" y="2559"/>
                    <a:pt x="655" y="3309"/>
                  </a:cubicBezTo>
                  <a:cubicBezTo>
                    <a:pt x="84" y="4047"/>
                    <a:pt x="1" y="5166"/>
                    <a:pt x="298" y="5988"/>
                  </a:cubicBezTo>
                  <a:cubicBezTo>
                    <a:pt x="691" y="7059"/>
                    <a:pt x="1834" y="7226"/>
                    <a:pt x="2918" y="7393"/>
                  </a:cubicBezTo>
                  <a:cubicBezTo>
                    <a:pt x="3266" y="7445"/>
                    <a:pt x="3600" y="7468"/>
                    <a:pt x="3931" y="7468"/>
                  </a:cubicBezTo>
                  <a:cubicBezTo>
                    <a:pt x="4571" y="7468"/>
                    <a:pt x="5195" y="7384"/>
                    <a:pt x="5870" y="7274"/>
                  </a:cubicBezTo>
                  <a:cubicBezTo>
                    <a:pt x="6894" y="7107"/>
                    <a:pt x="7954" y="7167"/>
                    <a:pt x="9002" y="7083"/>
                  </a:cubicBezTo>
                  <a:cubicBezTo>
                    <a:pt x="10657" y="6940"/>
                    <a:pt x="12466" y="6869"/>
                    <a:pt x="14050" y="6321"/>
                  </a:cubicBezTo>
                  <a:cubicBezTo>
                    <a:pt x="14502" y="5190"/>
                    <a:pt x="13895" y="4631"/>
                    <a:pt x="13955" y="3571"/>
                  </a:cubicBezTo>
                  <a:cubicBezTo>
                    <a:pt x="13985" y="3061"/>
                    <a:pt x="14191" y="1689"/>
                    <a:pt x="13623" y="1689"/>
                  </a:cubicBezTo>
                  <a:cubicBezTo>
                    <a:pt x="13514" y="1689"/>
                    <a:pt x="13377" y="1739"/>
                    <a:pt x="13205" y="1856"/>
                  </a:cubicBezTo>
                  <a:lnTo>
                    <a:pt x="12097" y="2214"/>
                  </a:lnTo>
                  <a:cubicBezTo>
                    <a:pt x="11668" y="2342"/>
                    <a:pt x="11092" y="2435"/>
                    <a:pt x="10522" y="2435"/>
                  </a:cubicBezTo>
                  <a:cubicBezTo>
                    <a:pt x="10032" y="2435"/>
                    <a:pt x="9548" y="2366"/>
                    <a:pt x="9168" y="2190"/>
                  </a:cubicBezTo>
                  <a:cubicBezTo>
                    <a:pt x="8561" y="1916"/>
                    <a:pt x="8275" y="749"/>
                    <a:pt x="7882" y="285"/>
                  </a:cubicBezTo>
                  <a:cubicBezTo>
                    <a:pt x="7694" y="55"/>
                    <a:pt x="6895" y="1"/>
                    <a:pt x="6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496099" y="4067295"/>
              <a:ext cx="673908" cy="353637"/>
            </a:xfrm>
            <a:custGeom>
              <a:avLst/>
              <a:gdLst/>
              <a:ahLst/>
              <a:cxnLst/>
              <a:rect l="l" t="t" r="r" b="b"/>
              <a:pathLst>
                <a:path w="14502" h="7610" extrusionOk="0">
                  <a:moveTo>
                    <a:pt x="6153" y="160"/>
                  </a:moveTo>
                  <a:cubicBezTo>
                    <a:pt x="6209" y="160"/>
                    <a:pt x="6266" y="161"/>
                    <a:pt x="6322" y="164"/>
                  </a:cubicBezTo>
                  <a:cubicBezTo>
                    <a:pt x="6584" y="164"/>
                    <a:pt x="6858" y="164"/>
                    <a:pt x="7132" y="188"/>
                  </a:cubicBezTo>
                  <a:cubicBezTo>
                    <a:pt x="7322" y="212"/>
                    <a:pt x="7620" y="212"/>
                    <a:pt x="7787" y="343"/>
                  </a:cubicBezTo>
                  <a:cubicBezTo>
                    <a:pt x="7953" y="474"/>
                    <a:pt x="8073" y="771"/>
                    <a:pt x="8156" y="962"/>
                  </a:cubicBezTo>
                  <a:cubicBezTo>
                    <a:pt x="8287" y="1224"/>
                    <a:pt x="8406" y="1486"/>
                    <a:pt x="8561" y="1736"/>
                  </a:cubicBezTo>
                  <a:cubicBezTo>
                    <a:pt x="8692" y="1950"/>
                    <a:pt x="8858" y="2141"/>
                    <a:pt x="9073" y="2284"/>
                  </a:cubicBezTo>
                  <a:cubicBezTo>
                    <a:pt x="9335" y="2415"/>
                    <a:pt x="9608" y="2510"/>
                    <a:pt x="9894" y="2545"/>
                  </a:cubicBezTo>
                  <a:cubicBezTo>
                    <a:pt x="10161" y="2584"/>
                    <a:pt x="10428" y="2603"/>
                    <a:pt x="10694" y="2603"/>
                  </a:cubicBezTo>
                  <a:cubicBezTo>
                    <a:pt x="11094" y="2603"/>
                    <a:pt x="11494" y="2560"/>
                    <a:pt x="11894" y="2474"/>
                  </a:cubicBezTo>
                  <a:cubicBezTo>
                    <a:pt x="12275" y="2379"/>
                    <a:pt x="12656" y="2260"/>
                    <a:pt x="13037" y="2117"/>
                  </a:cubicBezTo>
                  <a:lnTo>
                    <a:pt x="13407" y="1998"/>
                  </a:lnTo>
                  <a:cubicBezTo>
                    <a:pt x="13421" y="1993"/>
                    <a:pt x="13429" y="1986"/>
                    <a:pt x="13431" y="1978"/>
                  </a:cubicBezTo>
                  <a:lnTo>
                    <a:pt x="13431" y="1978"/>
                  </a:lnTo>
                  <a:cubicBezTo>
                    <a:pt x="13523" y="1921"/>
                    <a:pt x="13625" y="1865"/>
                    <a:pt x="13716" y="1831"/>
                  </a:cubicBezTo>
                  <a:cubicBezTo>
                    <a:pt x="13730" y="1828"/>
                    <a:pt x="13740" y="1827"/>
                    <a:pt x="13747" y="1826"/>
                  </a:cubicBezTo>
                  <a:lnTo>
                    <a:pt x="13747" y="1826"/>
                  </a:lnTo>
                  <a:cubicBezTo>
                    <a:pt x="13768" y="1848"/>
                    <a:pt x="13789" y="1870"/>
                    <a:pt x="13799" y="1903"/>
                  </a:cubicBezTo>
                  <a:cubicBezTo>
                    <a:pt x="13883" y="2069"/>
                    <a:pt x="13930" y="2248"/>
                    <a:pt x="13919" y="2426"/>
                  </a:cubicBezTo>
                  <a:cubicBezTo>
                    <a:pt x="13942" y="2831"/>
                    <a:pt x="13883" y="3248"/>
                    <a:pt x="13871" y="3653"/>
                  </a:cubicBezTo>
                  <a:cubicBezTo>
                    <a:pt x="13847" y="4296"/>
                    <a:pt x="14133" y="4879"/>
                    <a:pt x="14133" y="5510"/>
                  </a:cubicBezTo>
                  <a:cubicBezTo>
                    <a:pt x="14133" y="5689"/>
                    <a:pt x="14109" y="5855"/>
                    <a:pt x="14073" y="6010"/>
                  </a:cubicBezTo>
                  <a:cubicBezTo>
                    <a:pt x="14061" y="6105"/>
                    <a:pt x="14026" y="6189"/>
                    <a:pt x="13990" y="6272"/>
                  </a:cubicBezTo>
                  <a:cubicBezTo>
                    <a:pt x="13919" y="6367"/>
                    <a:pt x="13764" y="6391"/>
                    <a:pt x="13657" y="6427"/>
                  </a:cubicBezTo>
                  <a:cubicBezTo>
                    <a:pt x="13264" y="6546"/>
                    <a:pt x="12859" y="6641"/>
                    <a:pt x="12454" y="6701"/>
                  </a:cubicBezTo>
                  <a:cubicBezTo>
                    <a:pt x="10775" y="6998"/>
                    <a:pt x="9061" y="7082"/>
                    <a:pt x="7370" y="7141"/>
                  </a:cubicBezTo>
                  <a:cubicBezTo>
                    <a:pt x="6930" y="7153"/>
                    <a:pt x="6501" y="7177"/>
                    <a:pt x="6072" y="7237"/>
                  </a:cubicBezTo>
                  <a:cubicBezTo>
                    <a:pt x="5620" y="7296"/>
                    <a:pt x="5179" y="7379"/>
                    <a:pt x="4727" y="7415"/>
                  </a:cubicBezTo>
                  <a:cubicBezTo>
                    <a:pt x="4484" y="7437"/>
                    <a:pt x="4241" y="7448"/>
                    <a:pt x="3998" y="7448"/>
                  </a:cubicBezTo>
                  <a:cubicBezTo>
                    <a:pt x="3444" y="7448"/>
                    <a:pt x="2892" y="7392"/>
                    <a:pt x="2346" y="7284"/>
                  </a:cubicBezTo>
                  <a:cubicBezTo>
                    <a:pt x="1750" y="7177"/>
                    <a:pt x="1119" y="6987"/>
                    <a:pt x="738" y="6486"/>
                  </a:cubicBezTo>
                  <a:cubicBezTo>
                    <a:pt x="345" y="5939"/>
                    <a:pt x="298" y="5129"/>
                    <a:pt x="417" y="4486"/>
                  </a:cubicBezTo>
                  <a:cubicBezTo>
                    <a:pt x="548" y="3819"/>
                    <a:pt x="905" y="3212"/>
                    <a:pt x="1548" y="2926"/>
                  </a:cubicBezTo>
                  <a:cubicBezTo>
                    <a:pt x="2143" y="2676"/>
                    <a:pt x="2798" y="2629"/>
                    <a:pt x="3429" y="2569"/>
                  </a:cubicBezTo>
                  <a:cubicBezTo>
                    <a:pt x="4024" y="2498"/>
                    <a:pt x="4798" y="2569"/>
                    <a:pt x="5275" y="2117"/>
                  </a:cubicBezTo>
                  <a:cubicBezTo>
                    <a:pt x="5429" y="1974"/>
                    <a:pt x="5441" y="1783"/>
                    <a:pt x="5441" y="1581"/>
                  </a:cubicBezTo>
                  <a:cubicBezTo>
                    <a:pt x="5441" y="1331"/>
                    <a:pt x="5465" y="1081"/>
                    <a:pt x="5441" y="831"/>
                  </a:cubicBezTo>
                  <a:cubicBezTo>
                    <a:pt x="5406" y="593"/>
                    <a:pt x="5358" y="271"/>
                    <a:pt x="5656" y="200"/>
                  </a:cubicBezTo>
                  <a:cubicBezTo>
                    <a:pt x="5816" y="173"/>
                    <a:pt x="5984" y="160"/>
                    <a:pt x="6153" y="160"/>
                  </a:cubicBezTo>
                  <a:close/>
                  <a:moveTo>
                    <a:pt x="5858" y="0"/>
                  </a:moveTo>
                  <a:cubicBezTo>
                    <a:pt x="5513" y="0"/>
                    <a:pt x="5145" y="53"/>
                    <a:pt x="5120" y="414"/>
                  </a:cubicBezTo>
                  <a:cubicBezTo>
                    <a:pt x="5120" y="533"/>
                    <a:pt x="5120" y="652"/>
                    <a:pt x="5132" y="771"/>
                  </a:cubicBezTo>
                  <a:cubicBezTo>
                    <a:pt x="5144" y="938"/>
                    <a:pt x="5144" y="1105"/>
                    <a:pt x="5132" y="1272"/>
                  </a:cubicBezTo>
                  <a:cubicBezTo>
                    <a:pt x="5120" y="1486"/>
                    <a:pt x="5179" y="1748"/>
                    <a:pt x="5048" y="1926"/>
                  </a:cubicBezTo>
                  <a:cubicBezTo>
                    <a:pt x="4846" y="2224"/>
                    <a:pt x="4417" y="2319"/>
                    <a:pt x="4096" y="2355"/>
                  </a:cubicBezTo>
                  <a:cubicBezTo>
                    <a:pt x="3739" y="2391"/>
                    <a:pt x="3381" y="2415"/>
                    <a:pt x="3036" y="2450"/>
                  </a:cubicBezTo>
                  <a:cubicBezTo>
                    <a:pt x="2381" y="2522"/>
                    <a:pt x="1679" y="2581"/>
                    <a:pt x="1095" y="2903"/>
                  </a:cubicBezTo>
                  <a:cubicBezTo>
                    <a:pt x="488" y="3236"/>
                    <a:pt x="179" y="3915"/>
                    <a:pt x="83" y="4581"/>
                  </a:cubicBezTo>
                  <a:cubicBezTo>
                    <a:pt x="0" y="5224"/>
                    <a:pt x="83" y="5974"/>
                    <a:pt x="488" y="6510"/>
                  </a:cubicBezTo>
                  <a:cubicBezTo>
                    <a:pt x="869" y="6998"/>
                    <a:pt x="1476" y="7225"/>
                    <a:pt x="2060" y="7356"/>
                  </a:cubicBezTo>
                  <a:cubicBezTo>
                    <a:pt x="2727" y="7525"/>
                    <a:pt x="3422" y="7610"/>
                    <a:pt x="4120" y="7610"/>
                  </a:cubicBezTo>
                  <a:cubicBezTo>
                    <a:pt x="4207" y="7610"/>
                    <a:pt x="4294" y="7608"/>
                    <a:pt x="4382" y="7606"/>
                  </a:cubicBezTo>
                  <a:cubicBezTo>
                    <a:pt x="5322" y="7582"/>
                    <a:pt x="6239" y="7356"/>
                    <a:pt x="7180" y="7308"/>
                  </a:cubicBezTo>
                  <a:cubicBezTo>
                    <a:pt x="8977" y="7225"/>
                    <a:pt x="10787" y="7189"/>
                    <a:pt x="12573" y="6879"/>
                  </a:cubicBezTo>
                  <a:cubicBezTo>
                    <a:pt x="12990" y="6808"/>
                    <a:pt x="13407" y="6713"/>
                    <a:pt x="13811" y="6606"/>
                  </a:cubicBezTo>
                  <a:cubicBezTo>
                    <a:pt x="13954" y="6558"/>
                    <a:pt x="14204" y="6534"/>
                    <a:pt x="14288" y="6403"/>
                  </a:cubicBezTo>
                  <a:cubicBezTo>
                    <a:pt x="14371" y="6213"/>
                    <a:pt x="14430" y="6010"/>
                    <a:pt x="14430" y="5808"/>
                  </a:cubicBezTo>
                  <a:cubicBezTo>
                    <a:pt x="14502" y="5129"/>
                    <a:pt x="14169" y="4486"/>
                    <a:pt x="14169" y="3808"/>
                  </a:cubicBezTo>
                  <a:cubicBezTo>
                    <a:pt x="14169" y="3379"/>
                    <a:pt x="14252" y="2938"/>
                    <a:pt x="14228" y="2510"/>
                  </a:cubicBezTo>
                  <a:cubicBezTo>
                    <a:pt x="14216" y="2141"/>
                    <a:pt x="14121" y="1748"/>
                    <a:pt x="13692" y="1688"/>
                  </a:cubicBezTo>
                  <a:cubicBezTo>
                    <a:pt x="13678" y="1687"/>
                    <a:pt x="13663" y="1687"/>
                    <a:pt x="13648" y="1687"/>
                  </a:cubicBezTo>
                  <a:cubicBezTo>
                    <a:pt x="13465" y="1687"/>
                    <a:pt x="13284" y="1754"/>
                    <a:pt x="13142" y="1860"/>
                  </a:cubicBezTo>
                  <a:lnTo>
                    <a:pt x="13142" y="1860"/>
                  </a:lnTo>
                  <a:cubicBezTo>
                    <a:pt x="12801" y="1977"/>
                    <a:pt x="12461" y="2095"/>
                    <a:pt x="12109" y="2212"/>
                  </a:cubicBezTo>
                  <a:cubicBezTo>
                    <a:pt x="11625" y="2357"/>
                    <a:pt x="11117" y="2440"/>
                    <a:pt x="10604" y="2440"/>
                  </a:cubicBezTo>
                  <a:cubicBezTo>
                    <a:pt x="10487" y="2440"/>
                    <a:pt x="10369" y="2435"/>
                    <a:pt x="10251" y="2426"/>
                  </a:cubicBezTo>
                  <a:cubicBezTo>
                    <a:pt x="9930" y="2415"/>
                    <a:pt x="9501" y="2379"/>
                    <a:pt x="9227" y="2176"/>
                  </a:cubicBezTo>
                  <a:cubicBezTo>
                    <a:pt x="8977" y="1998"/>
                    <a:pt x="8811" y="1688"/>
                    <a:pt x="8680" y="1414"/>
                  </a:cubicBezTo>
                  <a:cubicBezTo>
                    <a:pt x="8465" y="1010"/>
                    <a:pt x="8299" y="390"/>
                    <a:pt x="7846" y="200"/>
                  </a:cubicBezTo>
                  <a:cubicBezTo>
                    <a:pt x="7410" y="19"/>
                    <a:pt x="6887" y="9"/>
                    <a:pt x="6415" y="9"/>
                  </a:cubicBezTo>
                  <a:cubicBezTo>
                    <a:pt x="6360" y="9"/>
                    <a:pt x="6305" y="9"/>
                    <a:pt x="6251" y="9"/>
                  </a:cubicBezTo>
                  <a:cubicBezTo>
                    <a:pt x="6142" y="9"/>
                    <a:pt x="6002" y="0"/>
                    <a:pt x="5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491637" y="4306387"/>
              <a:ext cx="132858" cy="104046"/>
            </a:xfrm>
            <a:custGeom>
              <a:avLst/>
              <a:gdLst/>
              <a:ahLst/>
              <a:cxnLst/>
              <a:rect l="l" t="t" r="r" b="b"/>
              <a:pathLst>
                <a:path w="2859" h="2239" extrusionOk="0">
                  <a:moveTo>
                    <a:pt x="317" y="1"/>
                  </a:moveTo>
                  <a:cubicBezTo>
                    <a:pt x="239" y="1"/>
                    <a:pt x="178" y="16"/>
                    <a:pt x="144" y="56"/>
                  </a:cubicBezTo>
                  <a:cubicBezTo>
                    <a:pt x="1" y="234"/>
                    <a:pt x="25" y="794"/>
                    <a:pt x="132" y="1103"/>
                  </a:cubicBezTo>
                  <a:cubicBezTo>
                    <a:pt x="336" y="1671"/>
                    <a:pt x="1417" y="2239"/>
                    <a:pt x="2291" y="2239"/>
                  </a:cubicBezTo>
                  <a:cubicBezTo>
                    <a:pt x="2334" y="2239"/>
                    <a:pt x="2376" y="2237"/>
                    <a:pt x="2418" y="2234"/>
                  </a:cubicBezTo>
                  <a:cubicBezTo>
                    <a:pt x="2382" y="1163"/>
                    <a:pt x="2858" y="329"/>
                    <a:pt x="1215" y="187"/>
                  </a:cubicBezTo>
                  <a:cubicBezTo>
                    <a:pt x="988" y="159"/>
                    <a:pt x="568" y="1"/>
                    <a:pt x="31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486107" y="4303180"/>
              <a:ext cx="127328" cy="110459"/>
            </a:xfrm>
            <a:custGeom>
              <a:avLst/>
              <a:gdLst/>
              <a:ahLst/>
              <a:cxnLst/>
              <a:rect l="l" t="t" r="r" b="b"/>
              <a:pathLst>
                <a:path w="2740" h="2377" extrusionOk="0">
                  <a:moveTo>
                    <a:pt x="487" y="132"/>
                  </a:moveTo>
                  <a:cubicBezTo>
                    <a:pt x="517" y="132"/>
                    <a:pt x="551" y="140"/>
                    <a:pt x="584" y="148"/>
                  </a:cubicBezTo>
                  <a:cubicBezTo>
                    <a:pt x="644" y="160"/>
                    <a:pt x="715" y="184"/>
                    <a:pt x="775" y="196"/>
                  </a:cubicBezTo>
                  <a:cubicBezTo>
                    <a:pt x="906" y="220"/>
                    <a:pt x="1025" y="256"/>
                    <a:pt x="1144" y="291"/>
                  </a:cubicBezTo>
                  <a:cubicBezTo>
                    <a:pt x="1275" y="315"/>
                    <a:pt x="1430" y="315"/>
                    <a:pt x="1572" y="351"/>
                  </a:cubicBezTo>
                  <a:cubicBezTo>
                    <a:pt x="1953" y="410"/>
                    <a:pt x="2311" y="565"/>
                    <a:pt x="2406" y="982"/>
                  </a:cubicBezTo>
                  <a:cubicBezTo>
                    <a:pt x="2430" y="1184"/>
                    <a:pt x="2442" y="1387"/>
                    <a:pt x="2418" y="1589"/>
                  </a:cubicBezTo>
                  <a:cubicBezTo>
                    <a:pt x="2407" y="1804"/>
                    <a:pt x="2387" y="2019"/>
                    <a:pt x="2391" y="2242"/>
                  </a:cubicBezTo>
                  <a:lnTo>
                    <a:pt x="2391" y="2242"/>
                  </a:lnTo>
                  <a:cubicBezTo>
                    <a:pt x="1839" y="2220"/>
                    <a:pt x="1304" y="2021"/>
                    <a:pt x="858" y="1684"/>
                  </a:cubicBezTo>
                  <a:cubicBezTo>
                    <a:pt x="656" y="1553"/>
                    <a:pt x="501" y="1363"/>
                    <a:pt x="418" y="1149"/>
                  </a:cubicBezTo>
                  <a:cubicBezTo>
                    <a:pt x="322" y="875"/>
                    <a:pt x="298" y="589"/>
                    <a:pt x="358" y="315"/>
                  </a:cubicBezTo>
                  <a:cubicBezTo>
                    <a:pt x="370" y="256"/>
                    <a:pt x="394" y="148"/>
                    <a:pt x="453" y="136"/>
                  </a:cubicBezTo>
                  <a:cubicBezTo>
                    <a:pt x="464" y="133"/>
                    <a:pt x="475" y="132"/>
                    <a:pt x="487" y="132"/>
                  </a:cubicBezTo>
                  <a:close/>
                  <a:moveTo>
                    <a:pt x="432" y="1"/>
                  </a:moveTo>
                  <a:cubicBezTo>
                    <a:pt x="301" y="1"/>
                    <a:pt x="180" y="30"/>
                    <a:pt x="108" y="125"/>
                  </a:cubicBezTo>
                  <a:cubicBezTo>
                    <a:pt x="48" y="232"/>
                    <a:pt x="13" y="351"/>
                    <a:pt x="13" y="482"/>
                  </a:cubicBezTo>
                  <a:cubicBezTo>
                    <a:pt x="1" y="648"/>
                    <a:pt x="13" y="803"/>
                    <a:pt x="48" y="970"/>
                  </a:cubicBezTo>
                  <a:cubicBezTo>
                    <a:pt x="96" y="1232"/>
                    <a:pt x="227" y="1470"/>
                    <a:pt x="429" y="1637"/>
                  </a:cubicBezTo>
                  <a:cubicBezTo>
                    <a:pt x="1000" y="2116"/>
                    <a:pt x="1712" y="2376"/>
                    <a:pt x="2452" y="2376"/>
                  </a:cubicBezTo>
                  <a:cubicBezTo>
                    <a:pt x="2472" y="2376"/>
                    <a:pt x="2493" y="2376"/>
                    <a:pt x="2513" y="2376"/>
                  </a:cubicBezTo>
                  <a:lnTo>
                    <a:pt x="2513" y="2376"/>
                  </a:lnTo>
                  <a:cubicBezTo>
                    <a:pt x="2521" y="2376"/>
                    <a:pt x="2529" y="2376"/>
                    <a:pt x="2536" y="2376"/>
                  </a:cubicBezTo>
                  <a:cubicBezTo>
                    <a:pt x="2592" y="2376"/>
                    <a:pt x="2650" y="2365"/>
                    <a:pt x="2681" y="2343"/>
                  </a:cubicBezTo>
                  <a:lnTo>
                    <a:pt x="2681" y="2343"/>
                  </a:lnTo>
                  <a:cubicBezTo>
                    <a:pt x="2694" y="2333"/>
                    <a:pt x="2703" y="2320"/>
                    <a:pt x="2704" y="2303"/>
                  </a:cubicBezTo>
                  <a:lnTo>
                    <a:pt x="2704" y="2303"/>
                  </a:lnTo>
                  <a:cubicBezTo>
                    <a:pt x="2704" y="2303"/>
                    <a:pt x="2704" y="2303"/>
                    <a:pt x="2704" y="2303"/>
                  </a:cubicBezTo>
                  <a:cubicBezTo>
                    <a:pt x="2704" y="2302"/>
                    <a:pt x="2703" y="2301"/>
                    <a:pt x="2703" y="2299"/>
                  </a:cubicBezTo>
                  <a:lnTo>
                    <a:pt x="2703" y="2299"/>
                  </a:lnTo>
                  <a:cubicBezTo>
                    <a:pt x="2692" y="2051"/>
                    <a:pt x="2715" y="1814"/>
                    <a:pt x="2727" y="1577"/>
                  </a:cubicBezTo>
                  <a:cubicBezTo>
                    <a:pt x="2739" y="1375"/>
                    <a:pt x="2739" y="1172"/>
                    <a:pt x="2704" y="970"/>
                  </a:cubicBezTo>
                  <a:cubicBezTo>
                    <a:pt x="2608" y="494"/>
                    <a:pt x="2168" y="315"/>
                    <a:pt x="1727" y="232"/>
                  </a:cubicBezTo>
                  <a:cubicBezTo>
                    <a:pt x="1584" y="208"/>
                    <a:pt x="1430" y="196"/>
                    <a:pt x="1287" y="172"/>
                  </a:cubicBezTo>
                  <a:cubicBezTo>
                    <a:pt x="1132" y="136"/>
                    <a:pt x="1001" y="101"/>
                    <a:pt x="858" y="65"/>
                  </a:cubicBezTo>
                  <a:cubicBezTo>
                    <a:pt x="744" y="40"/>
                    <a:pt x="582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707447" y="4161212"/>
              <a:ext cx="99074" cy="46191"/>
            </a:xfrm>
            <a:custGeom>
              <a:avLst/>
              <a:gdLst/>
              <a:ahLst/>
              <a:cxnLst/>
              <a:rect l="l" t="t" r="r" b="b"/>
              <a:pathLst>
                <a:path w="2132" h="994" extrusionOk="0">
                  <a:moveTo>
                    <a:pt x="227" y="1"/>
                  </a:moveTo>
                  <a:cubicBezTo>
                    <a:pt x="179" y="1"/>
                    <a:pt x="60" y="1"/>
                    <a:pt x="36" y="48"/>
                  </a:cubicBezTo>
                  <a:cubicBezTo>
                    <a:pt x="0" y="108"/>
                    <a:pt x="119" y="120"/>
                    <a:pt x="143" y="132"/>
                  </a:cubicBezTo>
                  <a:cubicBezTo>
                    <a:pt x="762" y="179"/>
                    <a:pt x="1334" y="560"/>
                    <a:pt x="1786" y="953"/>
                  </a:cubicBezTo>
                  <a:cubicBezTo>
                    <a:pt x="1831" y="980"/>
                    <a:pt x="1882" y="993"/>
                    <a:pt x="1930" y="993"/>
                  </a:cubicBezTo>
                  <a:cubicBezTo>
                    <a:pt x="1946" y="993"/>
                    <a:pt x="1962" y="992"/>
                    <a:pt x="1977" y="989"/>
                  </a:cubicBezTo>
                  <a:cubicBezTo>
                    <a:pt x="2001" y="989"/>
                    <a:pt x="2132" y="941"/>
                    <a:pt x="2084" y="905"/>
                  </a:cubicBezTo>
                  <a:lnTo>
                    <a:pt x="2096" y="905"/>
                  </a:lnTo>
                  <a:cubicBezTo>
                    <a:pt x="1572" y="441"/>
                    <a:pt x="929" y="60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631654" y="4177338"/>
              <a:ext cx="127978" cy="51675"/>
            </a:xfrm>
            <a:custGeom>
              <a:avLst/>
              <a:gdLst/>
              <a:ahLst/>
              <a:cxnLst/>
              <a:rect l="l" t="t" r="r" b="b"/>
              <a:pathLst>
                <a:path w="2754" h="1112" extrusionOk="0">
                  <a:moveTo>
                    <a:pt x="129" y="0"/>
                  </a:moveTo>
                  <a:cubicBezTo>
                    <a:pt x="83" y="0"/>
                    <a:pt x="37" y="8"/>
                    <a:pt x="24" y="35"/>
                  </a:cubicBezTo>
                  <a:cubicBezTo>
                    <a:pt x="0" y="94"/>
                    <a:pt x="95" y="118"/>
                    <a:pt x="131" y="118"/>
                  </a:cubicBezTo>
                  <a:cubicBezTo>
                    <a:pt x="560" y="177"/>
                    <a:pt x="976" y="273"/>
                    <a:pt x="1381" y="404"/>
                  </a:cubicBezTo>
                  <a:cubicBezTo>
                    <a:pt x="1762" y="523"/>
                    <a:pt x="2215" y="701"/>
                    <a:pt x="2429" y="1059"/>
                  </a:cubicBezTo>
                  <a:cubicBezTo>
                    <a:pt x="2450" y="1096"/>
                    <a:pt x="2520" y="1111"/>
                    <a:pt x="2588" y="1111"/>
                  </a:cubicBezTo>
                  <a:cubicBezTo>
                    <a:pt x="2673" y="1111"/>
                    <a:pt x="2753" y="1086"/>
                    <a:pt x="2727" y="1047"/>
                  </a:cubicBezTo>
                  <a:lnTo>
                    <a:pt x="2739" y="1047"/>
                  </a:lnTo>
                  <a:cubicBezTo>
                    <a:pt x="2512" y="654"/>
                    <a:pt x="2024" y="451"/>
                    <a:pt x="1607" y="320"/>
                  </a:cubicBezTo>
                  <a:cubicBezTo>
                    <a:pt x="1155" y="177"/>
                    <a:pt x="691" y="70"/>
                    <a:pt x="226" y="11"/>
                  </a:cubicBezTo>
                  <a:cubicBezTo>
                    <a:pt x="205" y="5"/>
                    <a:pt x="167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7215930" y="2643894"/>
              <a:ext cx="610291" cy="488771"/>
            </a:xfrm>
            <a:custGeom>
              <a:avLst/>
              <a:gdLst/>
              <a:ahLst/>
              <a:cxnLst/>
              <a:rect l="l" t="t" r="r" b="b"/>
              <a:pathLst>
                <a:path w="13133" h="10518" extrusionOk="0">
                  <a:moveTo>
                    <a:pt x="7051" y="1"/>
                  </a:moveTo>
                  <a:cubicBezTo>
                    <a:pt x="5229" y="1"/>
                    <a:pt x="3095" y="778"/>
                    <a:pt x="774" y="2910"/>
                  </a:cubicBezTo>
                  <a:cubicBezTo>
                    <a:pt x="881" y="4208"/>
                    <a:pt x="345" y="5565"/>
                    <a:pt x="179" y="6851"/>
                  </a:cubicBezTo>
                  <a:cubicBezTo>
                    <a:pt x="143" y="7184"/>
                    <a:pt x="72" y="7815"/>
                    <a:pt x="0" y="8601"/>
                  </a:cubicBezTo>
                  <a:cubicBezTo>
                    <a:pt x="393" y="8470"/>
                    <a:pt x="798" y="8387"/>
                    <a:pt x="1203" y="8315"/>
                  </a:cubicBezTo>
                  <a:cubicBezTo>
                    <a:pt x="1785" y="8242"/>
                    <a:pt x="2387" y="8208"/>
                    <a:pt x="2999" y="8208"/>
                  </a:cubicBezTo>
                  <a:cubicBezTo>
                    <a:pt x="5078" y="8208"/>
                    <a:pt x="7268" y="8604"/>
                    <a:pt x="9144" y="9220"/>
                  </a:cubicBezTo>
                  <a:cubicBezTo>
                    <a:pt x="10216" y="9565"/>
                    <a:pt x="11252" y="10006"/>
                    <a:pt x="12264" y="10518"/>
                  </a:cubicBezTo>
                  <a:cubicBezTo>
                    <a:pt x="12478" y="9899"/>
                    <a:pt x="12645" y="9268"/>
                    <a:pt x="12776" y="8613"/>
                  </a:cubicBezTo>
                  <a:cubicBezTo>
                    <a:pt x="12978" y="7125"/>
                    <a:pt x="12656" y="7577"/>
                    <a:pt x="12895" y="6113"/>
                  </a:cubicBezTo>
                  <a:cubicBezTo>
                    <a:pt x="13133" y="4589"/>
                    <a:pt x="13109" y="3577"/>
                    <a:pt x="12037" y="2350"/>
                  </a:cubicBezTo>
                  <a:cubicBezTo>
                    <a:pt x="10961" y="1112"/>
                    <a:pt x="9228" y="1"/>
                    <a:pt x="7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7208727" y="2640502"/>
              <a:ext cx="623023" cy="495603"/>
            </a:xfrm>
            <a:custGeom>
              <a:avLst/>
              <a:gdLst/>
              <a:ahLst/>
              <a:cxnLst/>
              <a:rect l="l" t="t" r="r" b="b"/>
              <a:pathLst>
                <a:path w="13407" h="10665" extrusionOk="0">
                  <a:moveTo>
                    <a:pt x="7245" y="127"/>
                  </a:moveTo>
                  <a:cubicBezTo>
                    <a:pt x="8818" y="127"/>
                    <a:pt x="10362" y="726"/>
                    <a:pt x="11538" y="1852"/>
                  </a:cubicBezTo>
                  <a:cubicBezTo>
                    <a:pt x="12073" y="2340"/>
                    <a:pt x="12561" y="2911"/>
                    <a:pt x="12823" y="3590"/>
                  </a:cubicBezTo>
                  <a:cubicBezTo>
                    <a:pt x="13132" y="4397"/>
                    <a:pt x="13050" y="5264"/>
                    <a:pt x="12908" y="6107"/>
                  </a:cubicBezTo>
                  <a:lnTo>
                    <a:pt x="12908" y="6107"/>
                  </a:lnTo>
                  <a:cubicBezTo>
                    <a:pt x="12907" y="6109"/>
                    <a:pt x="12907" y="6112"/>
                    <a:pt x="12907" y="6114"/>
                  </a:cubicBezTo>
                  <a:cubicBezTo>
                    <a:pt x="12907" y="6114"/>
                    <a:pt x="12907" y="6114"/>
                    <a:pt x="12907" y="6114"/>
                  </a:cubicBezTo>
                  <a:lnTo>
                    <a:pt x="12907" y="6114"/>
                  </a:lnTo>
                  <a:cubicBezTo>
                    <a:pt x="12907" y="6115"/>
                    <a:pt x="12906" y="6116"/>
                    <a:pt x="12906" y="6117"/>
                  </a:cubicBezTo>
                  <a:lnTo>
                    <a:pt x="12906" y="6117"/>
                  </a:lnTo>
                  <a:cubicBezTo>
                    <a:pt x="12835" y="6473"/>
                    <a:pt x="12800" y="6829"/>
                    <a:pt x="12811" y="7198"/>
                  </a:cubicBezTo>
                  <a:cubicBezTo>
                    <a:pt x="12823" y="7424"/>
                    <a:pt x="12859" y="7662"/>
                    <a:pt x="12847" y="7900"/>
                  </a:cubicBezTo>
                  <a:cubicBezTo>
                    <a:pt x="12813" y="8772"/>
                    <a:pt x="12568" y="9611"/>
                    <a:pt x="12295" y="10439"/>
                  </a:cubicBezTo>
                  <a:lnTo>
                    <a:pt x="12295" y="10439"/>
                  </a:lnTo>
                  <a:cubicBezTo>
                    <a:pt x="9459" y="9019"/>
                    <a:pt x="6289" y="8183"/>
                    <a:pt x="3118" y="8183"/>
                  </a:cubicBezTo>
                  <a:cubicBezTo>
                    <a:pt x="3011" y="8183"/>
                    <a:pt x="2905" y="8184"/>
                    <a:pt x="2798" y="8186"/>
                  </a:cubicBezTo>
                  <a:cubicBezTo>
                    <a:pt x="2334" y="8198"/>
                    <a:pt x="1882" y="8222"/>
                    <a:pt x="1429" y="8269"/>
                  </a:cubicBezTo>
                  <a:cubicBezTo>
                    <a:pt x="1063" y="8326"/>
                    <a:pt x="689" y="8397"/>
                    <a:pt x="326" y="8488"/>
                  </a:cubicBezTo>
                  <a:lnTo>
                    <a:pt x="326" y="8488"/>
                  </a:lnTo>
                  <a:cubicBezTo>
                    <a:pt x="386" y="7737"/>
                    <a:pt x="477" y="6986"/>
                    <a:pt x="608" y="6245"/>
                  </a:cubicBezTo>
                  <a:cubicBezTo>
                    <a:pt x="798" y="5316"/>
                    <a:pt x="1084" y="4388"/>
                    <a:pt x="1096" y="3435"/>
                  </a:cubicBezTo>
                  <a:cubicBezTo>
                    <a:pt x="1096" y="3328"/>
                    <a:pt x="1084" y="3233"/>
                    <a:pt x="1096" y="3138"/>
                  </a:cubicBezTo>
                  <a:cubicBezTo>
                    <a:pt x="1096" y="2971"/>
                    <a:pt x="1191" y="2923"/>
                    <a:pt x="1310" y="2816"/>
                  </a:cubicBezTo>
                  <a:cubicBezTo>
                    <a:pt x="1489" y="2649"/>
                    <a:pt x="1691" y="2483"/>
                    <a:pt x="1882" y="2328"/>
                  </a:cubicBezTo>
                  <a:cubicBezTo>
                    <a:pt x="2251" y="2042"/>
                    <a:pt x="2620" y="1768"/>
                    <a:pt x="3013" y="1518"/>
                  </a:cubicBezTo>
                  <a:cubicBezTo>
                    <a:pt x="3679" y="1090"/>
                    <a:pt x="4394" y="744"/>
                    <a:pt x="5144" y="494"/>
                  </a:cubicBezTo>
                  <a:cubicBezTo>
                    <a:pt x="5829" y="248"/>
                    <a:pt x="6540" y="127"/>
                    <a:pt x="7245" y="127"/>
                  </a:cubicBezTo>
                  <a:close/>
                  <a:moveTo>
                    <a:pt x="7112" y="0"/>
                  </a:moveTo>
                  <a:cubicBezTo>
                    <a:pt x="6641" y="0"/>
                    <a:pt x="6169" y="50"/>
                    <a:pt x="5703" y="149"/>
                  </a:cubicBezTo>
                  <a:cubicBezTo>
                    <a:pt x="4037" y="494"/>
                    <a:pt x="2536" y="1411"/>
                    <a:pt x="1251" y="2507"/>
                  </a:cubicBezTo>
                  <a:cubicBezTo>
                    <a:pt x="1131" y="2602"/>
                    <a:pt x="1012" y="2709"/>
                    <a:pt x="905" y="2804"/>
                  </a:cubicBezTo>
                  <a:cubicBezTo>
                    <a:pt x="786" y="2900"/>
                    <a:pt x="774" y="2911"/>
                    <a:pt x="786" y="3078"/>
                  </a:cubicBezTo>
                  <a:cubicBezTo>
                    <a:pt x="798" y="3376"/>
                    <a:pt x="786" y="3673"/>
                    <a:pt x="750" y="3959"/>
                  </a:cubicBezTo>
                  <a:cubicBezTo>
                    <a:pt x="679" y="4531"/>
                    <a:pt x="536" y="5102"/>
                    <a:pt x="417" y="5662"/>
                  </a:cubicBezTo>
                  <a:cubicBezTo>
                    <a:pt x="215" y="6638"/>
                    <a:pt x="84" y="7614"/>
                    <a:pt x="0" y="8615"/>
                  </a:cubicBezTo>
                  <a:cubicBezTo>
                    <a:pt x="0" y="8693"/>
                    <a:pt x="139" y="8740"/>
                    <a:pt x="228" y="8740"/>
                  </a:cubicBezTo>
                  <a:cubicBezTo>
                    <a:pt x="246" y="8740"/>
                    <a:pt x="262" y="8738"/>
                    <a:pt x="274" y="8734"/>
                  </a:cubicBezTo>
                  <a:cubicBezTo>
                    <a:pt x="679" y="8615"/>
                    <a:pt x="1096" y="8519"/>
                    <a:pt x="1512" y="8448"/>
                  </a:cubicBezTo>
                  <a:cubicBezTo>
                    <a:pt x="1893" y="8400"/>
                    <a:pt x="2274" y="8376"/>
                    <a:pt x="2667" y="8364"/>
                  </a:cubicBezTo>
                  <a:cubicBezTo>
                    <a:pt x="2861" y="8359"/>
                    <a:pt x="3054" y="8356"/>
                    <a:pt x="3246" y="8356"/>
                  </a:cubicBezTo>
                  <a:cubicBezTo>
                    <a:pt x="3847" y="8356"/>
                    <a:pt x="4444" y="8385"/>
                    <a:pt x="5049" y="8448"/>
                  </a:cubicBezTo>
                  <a:cubicBezTo>
                    <a:pt x="6632" y="8615"/>
                    <a:pt x="8192" y="8960"/>
                    <a:pt x="9704" y="9496"/>
                  </a:cubicBezTo>
                  <a:cubicBezTo>
                    <a:pt x="10609" y="9805"/>
                    <a:pt x="11502" y="10186"/>
                    <a:pt x="12359" y="10627"/>
                  </a:cubicBezTo>
                  <a:cubicBezTo>
                    <a:pt x="12374" y="10641"/>
                    <a:pt x="12436" y="10664"/>
                    <a:pt x="12489" y="10664"/>
                  </a:cubicBezTo>
                  <a:cubicBezTo>
                    <a:pt x="12523" y="10664"/>
                    <a:pt x="12552" y="10655"/>
                    <a:pt x="12561" y="10627"/>
                  </a:cubicBezTo>
                  <a:cubicBezTo>
                    <a:pt x="12835" y="9769"/>
                    <a:pt x="13109" y="8912"/>
                    <a:pt x="13145" y="7995"/>
                  </a:cubicBezTo>
                  <a:cubicBezTo>
                    <a:pt x="13145" y="7769"/>
                    <a:pt x="13133" y="7555"/>
                    <a:pt x="13109" y="7317"/>
                  </a:cubicBezTo>
                  <a:cubicBezTo>
                    <a:pt x="13097" y="6955"/>
                    <a:pt x="13131" y="6594"/>
                    <a:pt x="13200" y="6243"/>
                  </a:cubicBezTo>
                  <a:lnTo>
                    <a:pt x="13200" y="6243"/>
                  </a:lnTo>
                  <a:cubicBezTo>
                    <a:pt x="13202" y="6240"/>
                    <a:pt x="13204" y="6237"/>
                    <a:pt x="13204" y="6233"/>
                  </a:cubicBezTo>
                  <a:cubicBezTo>
                    <a:pt x="13323" y="5471"/>
                    <a:pt x="13407" y="4674"/>
                    <a:pt x="13192" y="3912"/>
                  </a:cubicBezTo>
                  <a:cubicBezTo>
                    <a:pt x="12990" y="3221"/>
                    <a:pt x="12550" y="2638"/>
                    <a:pt x="12049" y="2126"/>
                  </a:cubicBezTo>
                  <a:cubicBezTo>
                    <a:pt x="11311" y="1364"/>
                    <a:pt x="10395" y="768"/>
                    <a:pt x="9394" y="399"/>
                  </a:cubicBezTo>
                  <a:cubicBezTo>
                    <a:pt x="8655" y="133"/>
                    <a:pt x="7884" y="0"/>
                    <a:pt x="7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7173874" y="3025280"/>
              <a:ext cx="611963" cy="632736"/>
            </a:xfrm>
            <a:custGeom>
              <a:avLst/>
              <a:gdLst/>
              <a:ahLst/>
              <a:cxnLst/>
              <a:rect l="l" t="t" r="r" b="b"/>
              <a:pathLst>
                <a:path w="13169" h="13616" extrusionOk="0">
                  <a:moveTo>
                    <a:pt x="3908" y="1"/>
                  </a:moveTo>
                  <a:cubicBezTo>
                    <a:pt x="3295" y="1"/>
                    <a:pt x="2691" y="35"/>
                    <a:pt x="2108" y="108"/>
                  </a:cubicBezTo>
                  <a:cubicBezTo>
                    <a:pt x="1703" y="168"/>
                    <a:pt x="1298" y="263"/>
                    <a:pt x="905" y="382"/>
                  </a:cubicBezTo>
                  <a:cubicBezTo>
                    <a:pt x="643" y="3013"/>
                    <a:pt x="262" y="7443"/>
                    <a:pt x="131" y="8943"/>
                  </a:cubicBezTo>
                  <a:cubicBezTo>
                    <a:pt x="0" y="10395"/>
                    <a:pt x="631" y="11872"/>
                    <a:pt x="1310" y="13193"/>
                  </a:cubicBezTo>
                  <a:cubicBezTo>
                    <a:pt x="1881" y="13515"/>
                    <a:pt x="2600" y="13615"/>
                    <a:pt x="3306" y="13615"/>
                  </a:cubicBezTo>
                  <a:cubicBezTo>
                    <a:pt x="3541" y="13615"/>
                    <a:pt x="3775" y="13604"/>
                    <a:pt x="4001" y="13586"/>
                  </a:cubicBezTo>
                  <a:cubicBezTo>
                    <a:pt x="5953" y="13408"/>
                    <a:pt x="9013" y="12717"/>
                    <a:pt x="10621" y="11050"/>
                  </a:cubicBezTo>
                  <a:cubicBezTo>
                    <a:pt x="10525" y="10836"/>
                    <a:pt x="10454" y="10621"/>
                    <a:pt x="10406" y="10383"/>
                  </a:cubicBezTo>
                  <a:cubicBezTo>
                    <a:pt x="10490" y="9645"/>
                    <a:pt x="12264" y="5109"/>
                    <a:pt x="13169" y="2299"/>
                  </a:cubicBezTo>
                  <a:cubicBezTo>
                    <a:pt x="12157" y="1787"/>
                    <a:pt x="11121" y="1347"/>
                    <a:pt x="10049" y="1001"/>
                  </a:cubicBezTo>
                  <a:cubicBezTo>
                    <a:pt x="8174" y="395"/>
                    <a:pt x="5986" y="1"/>
                    <a:pt x="390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7169970" y="3022446"/>
              <a:ext cx="623070" cy="638684"/>
            </a:xfrm>
            <a:custGeom>
              <a:avLst/>
              <a:gdLst/>
              <a:ahLst/>
              <a:cxnLst/>
              <a:rect l="l" t="t" r="r" b="b"/>
              <a:pathLst>
                <a:path w="13408" h="13744" extrusionOk="0">
                  <a:moveTo>
                    <a:pt x="4035" y="131"/>
                  </a:moveTo>
                  <a:cubicBezTo>
                    <a:pt x="6292" y="131"/>
                    <a:pt x="8565" y="602"/>
                    <a:pt x="10669" y="1360"/>
                  </a:cubicBezTo>
                  <a:cubicBezTo>
                    <a:pt x="11491" y="1653"/>
                    <a:pt x="12301" y="2005"/>
                    <a:pt x="13088" y="2402"/>
                  </a:cubicBezTo>
                  <a:lnTo>
                    <a:pt x="13088" y="2402"/>
                  </a:lnTo>
                  <a:cubicBezTo>
                    <a:pt x="12435" y="4416"/>
                    <a:pt x="11689" y="6382"/>
                    <a:pt x="10990" y="8361"/>
                  </a:cubicBezTo>
                  <a:cubicBezTo>
                    <a:pt x="10740" y="9004"/>
                    <a:pt x="10538" y="9647"/>
                    <a:pt x="10359" y="10301"/>
                  </a:cubicBezTo>
                  <a:cubicBezTo>
                    <a:pt x="10336" y="10373"/>
                    <a:pt x="10324" y="10456"/>
                    <a:pt x="10336" y="10540"/>
                  </a:cubicBezTo>
                  <a:cubicBezTo>
                    <a:pt x="10359" y="10635"/>
                    <a:pt x="10383" y="10742"/>
                    <a:pt x="10431" y="10837"/>
                  </a:cubicBezTo>
                  <a:cubicBezTo>
                    <a:pt x="10455" y="10909"/>
                    <a:pt x="10478" y="10980"/>
                    <a:pt x="10502" y="11052"/>
                  </a:cubicBezTo>
                  <a:cubicBezTo>
                    <a:pt x="10526" y="11159"/>
                    <a:pt x="10502" y="11183"/>
                    <a:pt x="10431" y="11254"/>
                  </a:cubicBezTo>
                  <a:cubicBezTo>
                    <a:pt x="10038" y="11623"/>
                    <a:pt x="9597" y="11933"/>
                    <a:pt x="9121" y="12183"/>
                  </a:cubicBezTo>
                  <a:cubicBezTo>
                    <a:pt x="8133" y="12707"/>
                    <a:pt x="7061" y="13076"/>
                    <a:pt x="5966" y="13290"/>
                  </a:cubicBezTo>
                  <a:cubicBezTo>
                    <a:pt x="5161" y="13462"/>
                    <a:pt x="4307" y="13613"/>
                    <a:pt x="3473" y="13613"/>
                  </a:cubicBezTo>
                  <a:cubicBezTo>
                    <a:pt x="3210" y="13613"/>
                    <a:pt x="2949" y="13598"/>
                    <a:pt x="2692" y="13564"/>
                  </a:cubicBezTo>
                  <a:cubicBezTo>
                    <a:pt x="2358" y="13528"/>
                    <a:pt x="2025" y="13433"/>
                    <a:pt x="1715" y="13302"/>
                  </a:cubicBezTo>
                  <a:cubicBezTo>
                    <a:pt x="1561" y="13230"/>
                    <a:pt x="1453" y="13088"/>
                    <a:pt x="1394" y="12933"/>
                  </a:cubicBezTo>
                  <a:cubicBezTo>
                    <a:pt x="1311" y="12766"/>
                    <a:pt x="1239" y="12599"/>
                    <a:pt x="1156" y="12433"/>
                  </a:cubicBezTo>
                  <a:cubicBezTo>
                    <a:pt x="846" y="11790"/>
                    <a:pt x="608" y="11099"/>
                    <a:pt x="453" y="10397"/>
                  </a:cubicBezTo>
                  <a:cubicBezTo>
                    <a:pt x="275" y="9456"/>
                    <a:pt x="406" y="8516"/>
                    <a:pt x="489" y="7575"/>
                  </a:cubicBezTo>
                  <a:cubicBezTo>
                    <a:pt x="680" y="5432"/>
                    <a:pt x="870" y="3289"/>
                    <a:pt x="1072" y="1146"/>
                  </a:cubicBezTo>
                  <a:cubicBezTo>
                    <a:pt x="1095" y="921"/>
                    <a:pt x="1117" y="696"/>
                    <a:pt x="1140" y="471"/>
                  </a:cubicBezTo>
                  <a:lnTo>
                    <a:pt x="1140" y="471"/>
                  </a:lnTo>
                  <a:cubicBezTo>
                    <a:pt x="1462" y="374"/>
                    <a:pt x="1785" y="295"/>
                    <a:pt x="2116" y="241"/>
                  </a:cubicBezTo>
                  <a:lnTo>
                    <a:pt x="2116" y="241"/>
                  </a:lnTo>
                  <a:cubicBezTo>
                    <a:pt x="2126" y="243"/>
                    <a:pt x="2138" y="244"/>
                    <a:pt x="2151" y="244"/>
                  </a:cubicBezTo>
                  <a:cubicBezTo>
                    <a:pt x="2163" y="244"/>
                    <a:pt x="2177" y="243"/>
                    <a:pt x="2192" y="241"/>
                  </a:cubicBezTo>
                  <a:cubicBezTo>
                    <a:pt x="2802" y="167"/>
                    <a:pt x="3418" y="131"/>
                    <a:pt x="4035" y="131"/>
                  </a:cubicBezTo>
                  <a:close/>
                  <a:moveTo>
                    <a:pt x="4025" y="1"/>
                  </a:moveTo>
                  <a:cubicBezTo>
                    <a:pt x="3441" y="1"/>
                    <a:pt x="2854" y="35"/>
                    <a:pt x="2273" y="99"/>
                  </a:cubicBezTo>
                  <a:lnTo>
                    <a:pt x="2273" y="99"/>
                  </a:lnTo>
                  <a:cubicBezTo>
                    <a:pt x="2260" y="96"/>
                    <a:pt x="2244" y="95"/>
                    <a:pt x="2226" y="95"/>
                  </a:cubicBezTo>
                  <a:cubicBezTo>
                    <a:pt x="2212" y="95"/>
                    <a:pt x="2196" y="96"/>
                    <a:pt x="2180" y="98"/>
                  </a:cubicBezTo>
                  <a:cubicBezTo>
                    <a:pt x="1763" y="169"/>
                    <a:pt x="1346" y="265"/>
                    <a:pt x="942" y="396"/>
                  </a:cubicBezTo>
                  <a:cubicBezTo>
                    <a:pt x="906" y="396"/>
                    <a:pt x="834" y="407"/>
                    <a:pt x="834" y="467"/>
                  </a:cubicBezTo>
                  <a:cubicBezTo>
                    <a:pt x="561" y="3253"/>
                    <a:pt x="322" y="6051"/>
                    <a:pt x="72" y="8849"/>
                  </a:cubicBezTo>
                  <a:cubicBezTo>
                    <a:pt x="1" y="9718"/>
                    <a:pt x="120" y="10587"/>
                    <a:pt x="406" y="11397"/>
                  </a:cubicBezTo>
                  <a:cubicBezTo>
                    <a:pt x="561" y="11837"/>
                    <a:pt x="751" y="12278"/>
                    <a:pt x="953" y="12695"/>
                  </a:cubicBezTo>
                  <a:cubicBezTo>
                    <a:pt x="1001" y="12814"/>
                    <a:pt x="1061" y="12921"/>
                    <a:pt x="1108" y="13028"/>
                  </a:cubicBezTo>
                  <a:cubicBezTo>
                    <a:pt x="1144" y="13123"/>
                    <a:pt x="1192" y="13219"/>
                    <a:pt x="1263" y="13302"/>
                  </a:cubicBezTo>
                  <a:cubicBezTo>
                    <a:pt x="1442" y="13421"/>
                    <a:pt x="1632" y="13492"/>
                    <a:pt x="1834" y="13540"/>
                  </a:cubicBezTo>
                  <a:cubicBezTo>
                    <a:pt x="2321" y="13693"/>
                    <a:pt x="2831" y="13743"/>
                    <a:pt x="3340" y="13743"/>
                  </a:cubicBezTo>
                  <a:cubicBezTo>
                    <a:pt x="3665" y="13743"/>
                    <a:pt x="3991" y="13723"/>
                    <a:pt x="4311" y="13695"/>
                  </a:cubicBezTo>
                  <a:cubicBezTo>
                    <a:pt x="5002" y="13623"/>
                    <a:pt x="5680" y="13504"/>
                    <a:pt x="6359" y="13349"/>
                  </a:cubicBezTo>
                  <a:cubicBezTo>
                    <a:pt x="7966" y="12968"/>
                    <a:pt x="9669" y="12349"/>
                    <a:pt x="10836" y="11147"/>
                  </a:cubicBezTo>
                  <a:cubicBezTo>
                    <a:pt x="10848" y="11135"/>
                    <a:pt x="10859" y="11123"/>
                    <a:pt x="10859" y="11111"/>
                  </a:cubicBezTo>
                  <a:cubicBezTo>
                    <a:pt x="10776" y="10897"/>
                    <a:pt x="10621" y="10623"/>
                    <a:pt x="10657" y="10385"/>
                  </a:cubicBezTo>
                  <a:cubicBezTo>
                    <a:pt x="10681" y="10242"/>
                    <a:pt x="10717" y="10099"/>
                    <a:pt x="10764" y="9968"/>
                  </a:cubicBezTo>
                  <a:cubicBezTo>
                    <a:pt x="10895" y="9504"/>
                    <a:pt x="11062" y="9039"/>
                    <a:pt x="11217" y="8587"/>
                  </a:cubicBezTo>
                  <a:cubicBezTo>
                    <a:pt x="11681" y="7265"/>
                    <a:pt x="12169" y="5944"/>
                    <a:pt x="12645" y="4610"/>
                  </a:cubicBezTo>
                  <a:cubicBezTo>
                    <a:pt x="12907" y="3872"/>
                    <a:pt x="13157" y="3122"/>
                    <a:pt x="13407" y="2384"/>
                  </a:cubicBezTo>
                  <a:cubicBezTo>
                    <a:pt x="13407" y="2360"/>
                    <a:pt x="13407" y="2336"/>
                    <a:pt x="13384" y="2336"/>
                  </a:cubicBezTo>
                  <a:cubicBezTo>
                    <a:pt x="10681" y="943"/>
                    <a:pt x="7704" y="145"/>
                    <a:pt x="4656" y="15"/>
                  </a:cubicBezTo>
                  <a:cubicBezTo>
                    <a:pt x="4446" y="5"/>
                    <a:pt x="4236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7227547" y="3635023"/>
              <a:ext cx="14963" cy="6692"/>
            </a:xfrm>
            <a:custGeom>
              <a:avLst/>
              <a:gdLst/>
              <a:ahLst/>
              <a:cxnLst/>
              <a:rect l="l" t="t" r="r" b="b"/>
              <a:pathLst>
                <a:path w="322" h="144" extrusionOk="0">
                  <a:moveTo>
                    <a:pt x="36" y="1"/>
                  </a:moveTo>
                  <a:cubicBezTo>
                    <a:pt x="30" y="1"/>
                    <a:pt x="24" y="4"/>
                    <a:pt x="20" y="8"/>
                  </a:cubicBezTo>
                  <a:lnTo>
                    <a:pt x="20" y="8"/>
                  </a:lnTo>
                  <a:cubicBezTo>
                    <a:pt x="12" y="13"/>
                    <a:pt x="6" y="19"/>
                    <a:pt x="0" y="25"/>
                  </a:cubicBezTo>
                  <a:cubicBezTo>
                    <a:pt x="0" y="37"/>
                    <a:pt x="0" y="48"/>
                    <a:pt x="12" y="60"/>
                  </a:cubicBezTo>
                  <a:cubicBezTo>
                    <a:pt x="12" y="60"/>
                    <a:pt x="24" y="72"/>
                    <a:pt x="36" y="84"/>
                  </a:cubicBezTo>
                  <a:cubicBezTo>
                    <a:pt x="36" y="84"/>
                    <a:pt x="36" y="84"/>
                    <a:pt x="36" y="84"/>
                  </a:cubicBezTo>
                  <a:lnTo>
                    <a:pt x="36" y="84"/>
                  </a:lnTo>
                  <a:cubicBezTo>
                    <a:pt x="48" y="96"/>
                    <a:pt x="72" y="108"/>
                    <a:pt x="84" y="108"/>
                  </a:cubicBezTo>
                  <a:cubicBezTo>
                    <a:pt x="95" y="120"/>
                    <a:pt x="119" y="132"/>
                    <a:pt x="131" y="132"/>
                  </a:cubicBezTo>
                  <a:lnTo>
                    <a:pt x="179" y="144"/>
                  </a:lnTo>
                  <a:lnTo>
                    <a:pt x="286" y="144"/>
                  </a:lnTo>
                  <a:cubicBezTo>
                    <a:pt x="298" y="144"/>
                    <a:pt x="310" y="132"/>
                    <a:pt x="310" y="120"/>
                  </a:cubicBezTo>
                  <a:lnTo>
                    <a:pt x="310" y="120"/>
                  </a:lnTo>
                  <a:cubicBezTo>
                    <a:pt x="310" y="120"/>
                    <a:pt x="310" y="120"/>
                    <a:pt x="310" y="120"/>
                  </a:cubicBezTo>
                  <a:cubicBezTo>
                    <a:pt x="322" y="108"/>
                    <a:pt x="322" y="96"/>
                    <a:pt x="310" y="96"/>
                  </a:cubicBezTo>
                  <a:cubicBezTo>
                    <a:pt x="310" y="84"/>
                    <a:pt x="298" y="72"/>
                    <a:pt x="286" y="60"/>
                  </a:cubicBezTo>
                  <a:lnTo>
                    <a:pt x="286" y="60"/>
                  </a:lnTo>
                  <a:cubicBezTo>
                    <a:pt x="286" y="60"/>
                    <a:pt x="286" y="60"/>
                    <a:pt x="286" y="60"/>
                  </a:cubicBezTo>
                  <a:cubicBezTo>
                    <a:pt x="279" y="53"/>
                    <a:pt x="272" y="50"/>
                    <a:pt x="262" y="47"/>
                  </a:cubicBezTo>
                  <a:lnTo>
                    <a:pt x="262" y="47"/>
                  </a:lnTo>
                  <a:cubicBezTo>
                    <a:pt x="252" y="41"/>
                    <a:pt x="245" y="37"/>
                    <a:pt x="238" y="37"/>
                  </a:cubicBezTo>
                  <a:cubicBezTo>
                    <a:pt x="226" y="25"/>
                    <a:pt x="203" y="25"/>
                    <a:pt x="179" y="13"/>
                  </a:cubicBezTo>
                  <a:lnTo>
                    <a:pt x="179" y="13"/>
                  </a:lnTo>
                  <a:cubicBezTo>
                    <a:pt x="179" y="13"/>
                    <a:pt x="179" y="13"/>
                    <a:pt x="179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7234704" y="3526468"/>
              <a:ext cx="308793" cy="131789"/>
            </a:xfrm>
            <a:custGeom>
              <a:avLst/>
              <a:gdLst/>
              <a:ahLst/>
              <a:cxnLst/>
              <a:rect l="l" t="t" r="r" b="b"/>
              <a:pathLst>
                <a:path w="6645" h="2836" extrusionOk="0">
                  <a:moveTo>
                    <a:pt x="2994" y="0"/>
                  </a:moveTo>
                  <a:cubicBezTo>
                    <a:pt x="2087" y="0"/>
                    <a:pt x="1130" y="255"/>
                    <a:pt x="525" y="837"/>
                  </a:cubicBezTo>
                  <a:cubicBezTo>
                    <a:pt x="13" y="1337"/>
                    <a:pt x="72" y="1861"/>
                    <a:pt x="1" y="2408"/>
                  </a:cubicBezTo>
                  <a:cubicBezTo>
                    <a:pt x="568" y="2727"/>
                    <a:pt x="1280" y="2835"/>
                    <a:pt x="1981" y="2835"/>
                  </a:cubicBezTo>
                  <a:cubicBezTo>
                    <a:pt x="2221" y="2835"/>
                    <a:pt x="2460" y="2822"/>
                    <a:pt x="2692" y="2801"/>
                  </a:cubicBezTo>
                  <a:cubicBezTo>
                    <a:pt x="4037" y="2682"/>
                    <a:pt x="5371" y="2384"/>
                    <a:pt x="6645" y="1920"/>
                  </a:cubicBezTo>
                  <a:cubicBezTo>
                    <a:pt x="6049" y="1122"/>
                    <a:pt x="5240" y="515"/>
                    <a:pt x="4299" y="194"/>
                  </a:cubicBezTo>
                  <a:cubicBezTo>
                    <a:pt x="3914" y="68"/>
                    <a:pt x="3461" y="0"/>
                    <a:pt x="29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7227547" y="3523029"/>
              <a:ext cx="323710" cy="138155"/>
            </a:xfrm>
            <a:custGeom>
              <a:avLst/>
              <a:gdLst/>
              <a:ahLst/>
              <a:cxnLst/>
              <a:rect l="l" t="t" r="r" b="b"/>
              <a:pathLst>
                <a:path w="6966" h="2973" extrusionOk="0">
                  <a:moveTo>
                    <a:pt x="3061" y="127"/>
                  </a:moveTo>
                  <a:cubicBezTo>
                    <a:pt x="3633" y="127"/>
                    <a:pt x="4205" y="243"/>
                    <a:pt x="4691" y="458"/>
                  </a:cubicBezTo>
                  <a:cubicBezTo>
                    <a:pt x="5447" y="795"/>
                    <a:pt x="6112" y="1314"/>
                    <a:pt x="6608" y="1981"/>
                  </a:cubicBezTo>
                  <a:lnTo>
                    <a:pt x="6608" y="1981"/>
                  </a:lnTo>
                  <a:cubicBezTo>
                    <a:pt x="5398" y="2414"/>
                    <a:pt x="4122" y="2699"/>
                    <a:pt x="2834" y="2804"/>
                  </a:cubicBezTo>
                  <a:cubicBezTo>
                    <a:pt x="2834" y="2804"/>
                    <a:pt x="2834" y="2804"/>
                    <a:pt x="2834" y="2804"/>
                  </a:cubicBezTo>
                  <a:lnTo>
                    <a:pt x="2834" y="2804"/>
                  </a:lnTo>
                  <a:cubicBezTo>
                    <a:pt x="2599" y="2825"/>
                    <a:pt x="2359" y="2839"/>
                    <a:pt x="2118" y="2839"/>
                  </a:cubicBezTo>
                  <a:cubicBezTo>
                    <a:pt x="1565" y="2839"/>
                    <a:pt x="1010" y="2766"/>
                    <a:pt x="512" y="2542"/>
                  </a:cubicBezTo>
                  <a:cubicBezTo>
                    <a:pt x="441" y="2518"/>
                    <a:pt x="334" y="2494"/>
                    <a:pt x="322" y="2411"/>
                  </a:cubicBezTo>
                  <a:cubicBezTo>
                    <a:pt x="322" y="2327"/>
                    <a:pt x="322" y="2256"/>
                    <a:pt x="345" y="2185"/>
                  </a:cubicBezTo>
                  <a:cubicBezTo>
                    <a:pt x="345" y="1994"/>
                    <a:pt x="369" y="1815"/>
                    <a:pt x="417" y="1649"/>
                  </a:cubicBezTo>
                  <a:cubicBezTo>
                    <a:pt x="500" y="1304"/>
                    <a:pt x="691" y="994"/>
                    <a:pt x="976" y="780"/>
                  </a:cubicBezTo>
                  <a:cubicBezTo>
                    <a:pt x="1540" y="332"/>
                    <a:pt x="2301" y="127"/>
                    <a:pt x="3061" y="127"/>
                  </a:cubicBezTo>
                  <a:close/>
                  <a:moveTo>
                    <a:pt x="3131" y="0"/>
                  </a:moveTo>
                  <a:cubicBezTo>
                    <a:pt x="2263" y="0"/>
                    <a:pt x="1355" y="221"/>
                    <a:pt x="691" y="756"/>
                  </a:cubicBezTo>
                  <a:cubicBezTo>
                    <a:pt x="429" y="958"/>
                    <a:pt x="238" y="1232"/>
                    <a:pt x="131" y="1542"/>
                  </a:cubicBezTo>
                  <a:cubicBezTo>
                    <a:pt x="60" y="1851"/>
                    <a:pt x="12" y="2173"/>
                    <a:pt x="0" y="2506"/>
                  </a:cubicBezTo>
                  <a:cubicBezTo>
                    <a:pt x="0" y="2518"/>
                    <a:pt x="12" y="2530"/>
                    <a:pt x="24" y="2530"/>
                  </a:cubicBezTo>
                  <a:cubicBezTo>
                    <a:pt x="647" y="2867"/>
                    <a:pt x="1359" y="2972"/>
                    <a:pt x="2062" y="2972"/>
                  </a:cubicBezTo>
                  <a:cubicBezTo>
                    <a:pt x="2316" y="2972"/>
                    <a:pt x="2569" y="2958"/>
                    <a:pt x="2817" y="2937"/>
                  </a:cubicBezTo>
                  <a:lnTo>
                    <a:pt x="2817" y="2937"/>
                  </a:lnTo>
                  <a:cubicBezTo>
                    <a:pt x="2826" y="2937"/>
                    <a:pt x="2836" y="2936"/>
                    <a:pt x="2846" y="2935"/>
                  </a:cubicBezTo>
                  <a:lnTo>
                    <a:pt x="2846" y="2935"/>
                  </a:lnTo>
                  <a:cubicBezTo>
                    <a:pt x="2846" y="2935"/>
                    <a:pt x="2846" y="2935"/>
                    <a:pt x="2846" y="2935"/>
                  </a:cubicBezTo>
                  <a:cubicBezTo>
                    <a:pt x="2852" y="2934"/>
                    <a:pt x="2859" y="2934"/>
                    <a:pt x="2865" y="2933"/>
                  </a:cubicBezTo>
                  <a:lnTo>
                    <a:pt x="2865" y="2933"/>
                  </a:lnTo>
                  <a:cubicBezTo>
                    <a:pt x="4239" y="2813"/>
                    <a:pt x="5590" y="2516"/>
                    <a:pt x="6870" y="2030"/>
                  </a:cubicBezTo>
                  <a:cubicBezTo>
                    <a:pt x="6906" y="2018"/>
                    <a:pt x="6965" y="1994"/>
                    <a:pt x="6942" y="1958"/>
                  </a:cubicBezTo>
                  <a:cubicBezTo>
                    <a:pt x="6215" y="970"/>
                    <a:pt x="5084" y="220"/>
                    <a:pt x="3870" y="53"/>
                  </a:cubicBezTo>
                  <a:cubicBezTo>
                    <a:pt x="3631" y="19"/>
                    <a:pt x="3383" y="0"/>
                    <a:pt x="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7227547" y="3635023"/>
              <a:ext cx="14963" cy="8365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95" y="1"/>
                  </a:moveTo>
                  <a:cubicBezTo>
                    <a:pt x="86" y="1"/>
                    <a:pt x="79" y="3"/>
                    <a:pt x="71" y="5"/>
                  </a:cubicBezTo>
                  <a:lnTo>
                    <a:pt x="71" y="5"/>
                  </a:lnTo>
                  <a:cubicBezTo>
                    <a:pt x="65" y="6"/>
                    <a:pt x="58" y="8"/>
                    <a:pt x="52" y="11"/>
                  </a:cubicBezTo>
                  <a:lnTo>
                    <a:pt x="52" y="11"/>
                  </a:lnTo>
                  <a:cubicBezTo>
                    <a:pt x="47" y="12"/>
                    <a:pt x="42" y="13"/>
                    <a:pt x="36" y="13"/>
                  </a:cubicBezTo>
                  <a:lnTo>
                    <a:pt x="24" y="13"/>
                  </a:lnTo>
                  <a:cubicBezTo>
                    <a:pt x="12" y="13"/>
                    <a:pt x="0" y="25"/>
                    <a:pt x="0" y="37"/>
                  </a:cubicBezTo>
                  <a:lnTo>
                    <a:pt x="0" y="84"/>
                  </a:lnTo>
                  <a:cubicBezTo>
                    <a:pt x="0" y="87"/>
                    <a:pt x="0" y="90"/>
                    <a:pt x="0" y="93"/>
                  </a:cubicBezTo>
                  <a:lnTo>
                    <a:pt x="0" y="93"/>
                  </a:lnTo>
                  <a:cubicBezTo>
                    <a:pt x="0" y="94"/>
                    <a:pt x="0" y="95"/>
                    <a:pt x="0" y="96"/>
                  </a:cubicBezTo>
                  <a:lnTo>
                    <a:pt x="1" y="96"/>
                  </a:lnTo>
                  <a:lnTo>
                    <a:pt x="1" y="96"/>
                  </a:lnTo>
                  <a:cubicBezTo>
                    <a:pt x="2" y="103"/>
                    <a:pt x="4" y="108"/>
                    <a:pt x="12" y="108"/>
                  </a:cubicBezTo>
                  <a:cubicBezTo>
                    <a:pt x="12" y="120"/>
                    <a:pt x="24" y="132"/>
                    <a:pt x="36" y="144"/>
                  </a:cubicBezTo>
                  <a:cubicBezTo>
                    <a:pt x="48" y="144"/>
                    <a:pt x="60" y="156"/>
                    <a:pt x="84" y="167"/>
                  </a:cubicBezTo>
                  <a:cubicBezTo>
                    <a:pt x="95" y="167"/>
                    <a:pt x="119" y="179"/>
                    <a:pt x="143" y="179"/>
                  </a:cubicBezTo>
                  <a:lnTo>
                    <a:pt x="286" y="179"/>
                  </a:lnTo>
                  <a:cubicBezTo>
                    <a:pt x="294" y="179"/>
                    <a:pt x="297" y="173"/>
                    <a:pt x="302" y="166"/>
                  </a:cubicBezTo>
                  <a:lnTo>
                    <a:pt x="302" y="166"/>
                  </a:lnTo>
                  <a:lnTo>
                    <a:pt x="310" y="167"/>
                  </a:lnTo>
                  <a:lnTo>
                    <a:pt x="310" y="156"/>
                  </a:lnTo>
                  <a:cubicBezTo>
                    <a:pt x="310" y="144"/>
                    <a:pt x="322" y="144"/>
                    <a:pt x="322" y="132"/>
                  </a:cubicBezTo>
                  <a:lnTo>
                    <a:pt x="322" y="108"/>
                  </a:lnTo>
                  <a:lnTo>
                    <a:pt x="322" y="96"/>
                  </a:lnTo>
                  <a:cubicBezTo>
                    <a:pt x="310" y="84"/>
                    <a:pt x="310" y="72"/>
                    <a:pt x="298" y="60"/>
                  </a:cubicBezTo>
                  <a:cubicBezTo>
                    <a:pt x="286" y="60"/>
                    <a:pt x="274" y="48"/>
                    <a:pt x="262" y="37"/>
                  </a:cubicBezTo>
                  <a:cubicBezTo>
                    <a:pt x="238" y="37"/>
                    <a:pt x="214" y="25"/>
                    <a:pt x="203" y="25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7225874" y="3538782"/>
              <a:ext cx="630226" cy="682644"/>
            </a:xfrm>
            <a:custGeom>
              <a:avLst/>
              <a:gdLst/>
              <a:ahLst/>
              <a:cxnLst/>
              <a:rect l="l" t="t" r="r" b="b"/>
              <a:pathLst>
                <a:path w="13562" h="14690" extrusionOk="0">
                  <a:moveTo>
                    <a:pt x="9502" y="0"/>
                  </a:moveTo>
                  <a:cubicBezTo>
                    <a:pt x="8811" y="726"/>
                    <a:pt x="7847" y="1250"/>
                    <a:pt x="6823" y="1643"/>
                  </a:cubicBezTo>
                  <a:cubicBezTo>
                    <a:pt x="5549" y="2108"/>
                    <a:pt x="4227" y="2405"/>
                    <a:pt x="2882" y="2524"/>
                  </a:cubicBezTo>
                  <a:cubicBezTo>
                    <a:pt x="2650" y="2546"/>
                    <a:pt x="2411" y="2558"/>
                    <a:pt x="2171" y="2558"/>
                  </a:cubicBezTo>
                  <a:cubicBezTo>
                    <a:pt x="1470" y="2558"/>
                    <a:pt x="758" y="2450"/>
                    <a:pt x="191" y="2131"/>
                  </a:cubicBezTo>
                  <a:lnTo>
                    <a:pt x="191" y="2131"/>
                  </a:lnTo>
                  <a:cubicBezTo>
                    <a:pt x="203" y="2155"/>
                    <a:pt x="203" y="2167"/>
                    <a:pt x="191" y="2179"/>
                  </a:cubicBezTo>
                  <a:cubicBezTo>
                    <a:pt x="155" y="2250"/>
                    <a:pt x="0" y="2322"/>
                    <a:pt x="12" y="2393"/>
                  </a:cubicBezTo>
                  <a:cubicBezTo>
                    <a:pt x="227" y="3834"/>
                    <a:pt x="2191" y="5656"/>
                    <a:pt x="3763" y="8001"/>
                  </a:cubicBezTo>
                  <a:cubicBezTo>
                    <a:pt x="3977" y="8323"/>
                    <a:pt x="6823" y="12216"/>
                    <a:pt x="7025" y="12478"/>
                  </a:cubicBezTo>
                  <a:cubicBezTo>
                    <a:pt x="7359" y="12930"/>
                    <a:pt x="7359" y="14097"/>
                    <a:pt x="7763" y="14407"/>
                  </a:cubicBezTo>
                  <a:cubicBezTo>
                    <a:pt x="8039" y="14612"/>
                    <a:pt x="8622" y="14689"/>
                    <a:pt x="9274" y="14689"/>
                  </a:cubicBezTo>
                  <a:cubicBezTo>
                    <a:pt x="10284" y="14689"/>
                    <a:pt x="11458" y="14504"/>
                    <a:pt x="11907" y="14323"/>
                  </a:cubicBezTo>
                  <a:cubicBezTo>
                    <a:pt x="12347" y="14145"/>
                    <a:pt x="12752" y="13907"/>
                    <a:pt x="13133" y="13609"/>
                  </a:cubicBezTo>
                  <a:cubicBezTo>
                    <a:pt x="13562" y="13252"/>
                    <a:pt x="13133" y="13716"/>
                    <a:pt x="13050" y="13049"/>
                  </a:cubicBezTo>
                  <a:cubicBezTo>
                    <a:pt x="12812" y="11251"/>
                    <a:pt x="11383" y="4108"/>
                    <a:pt x="10930" y="2893"/>
                  </a:cubicBezTo>
                  <a:cubicBezTo>
                    <a:pt x="10788" y="2500"/>
                    <a:pt x="10407" y="48"/>
                    <a:pt x="9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7218114" y="3536087"/>
              <a:ext cx="635245" cy="688964"/>
            </a:xfrm>
            <a:custGeom>
              <a:avLst/>
              <a:gdLst/>
              <a:ahLst/>
              <a:cxnLst/>
              <a:rect l="l" t="t" r="r" b="b"/>
              <a:pathLst>
                <a:path w="13670" h="14826" extrusionOk="0">
                  <a:moveTo>
                    <a:pt x="9718" y="149"/>
                  </a:moveTo>
                  <a:cubicBezTo>
                    <a:pt x="10043" y="276"/>
                    <a:pt x="10243" y="736"/>
                    <a:pt x="10359" y="1011"/>
                  </a:cubicBezTo>
                  <a:cubicBezTo>
                    <a:pt x="10538" y="1475"/>
                    <a:pt x="10681" y="1939"/>
                    <a:pt x="10788" y="2416"/>
                  </a:cubicBezTo>
                  <a:cubicBezTo>
                    <a:pt x="10943" y="2987"/>
                    <a:pt x="11121" y="3547"/>
                    <a:pt x="11264" y="4130"/>
                  </a:cubicBezTo>
                  <a:cubicBezTo>
                    <a:pt x="11776" y="6214"/>
                    <a:pt x="12193" y="8321"/>
                    <a:pt x="12586" y="10417"/>
                  </a:cubicBezTo>
                  <a:cubicBezTo>
                    <a:pt x="12752" y="11309"/>
                    <a:pt x="12931" y="12202"/>
                    <a:pt x="13050" y="13107"/>
                  </a:cubicBezTo>
                  <a:cubicBezTo>
                    <a:pt x="13052" y="13116"/>
                    <a:pt x="13056" y="13125"/>
                    <a:pt x="13062" y="13132"/>
                  </a:cubicBezTo>
                  <a:lnTo>
                    <a:pt x="13062" y="13132"/>
                  </a:lnTo>
                  <a:cubicBezTo>
                    <a:pt x="13062" y="13274"/>
                    <a:pt x="13122" y="13417"/>
                    <a:pt x="13241" y="13512"/>
                  </a:cubicBezTo>
                  <a:cubicBezTo>
                    <a:pt x="13247" y="13518"/>
                    <a:pt x="13266" y="13531"/>
                    <a:pt x="13287" y="13542"/>
                  </a:cubicBezTo>
                  <a:lnTo>
                    <a:pt x="13287" y="13542"/>
                  </a:lnTo>
                  <a:cubicBezTo>
                    <a:pt x="13230" y="13572"/>
                    <a:pt x="13165" y="13646"/>
                    <a:pt x="13110" y="13679"/>
                  </a:cubicBezTo>
                  <a:cubicBezTo>
                    <a:pt x="13014" y="13762"/>
                    <a:pt x="12919" y="13822"/>
                    <a:pt x="12812" y="13893"/>
                  </a:cubicBezTo>
                  <a:cubicBezTo>
                    <a:pt x="12598" y="14024"/>
                    <a:pt x="12359" y="14155"/>
                    <a:pt x="12133" y="14274"/>
                  </a:cubicBezTo>
                  <a:cubicBezTo>
                    <a:pt x="11538" y="14548"/>
                    <a:pt x="10812" y="14608"/>
                    <a:pt x="10157" y="14655"/>
                  </a:cubicBezTo>
                  <a:cubicBezTo>
                    <a:pt x="9947" y="14675"/>
                    <a:pt x="9734" y="14684"/>
                    <a:pt x="9521" y="14684"/>
                  </a:cubicBezTo>
                  <a:cubicBezTo>
                    <a:pt x="9347" y="14684"/>
                    <a:pt x="9173" y="14678"/>
                    <a:pt x="9002" y="14667"/>
                  </a:cubicBezTo>
                  <a:cubicBezTo>
                    <a:pt x="8692" y="14667"/>
                    <a:pt x="8395" y="14596"/>
                    <a:pt x="8121" y="14453"/>
                  </a:cubicBezTo>
                  <a:cubicBezTo>
                    <a:pt x="7835" y="14274"/>
                    <a:pt x="7764" y="13857"/>
                    <a:pt x="7692" y="13560"/>
                  </a:cubicBezTo>
                  <a:cubicBezTo>
                    <a:pt x="7597" y="13203"/>
                    <a:pt x="7537" y="12822"/>
                    <a:pt x="7323" y="12500"/>
                  </a:cubicBezTo>
                  <a:cubicBezTo>
                    <a:pt x="6752" y="11679"/>
                    <a:pt x="6132" y="10881"/>
                    <a:pt x="5537" y="10059"/>
                  </a:cubicBezTo>
                  <a:cubicBezTo>
                    <a:pt x="4870" y="9131"/>
                    <a:pt x="4216" y="8178"/>
                    <a:pt x="3537" y="7249"/>
                  </a:cubicBezTo>
                  <a:cubicBezTo>
                    <a:pt x="2823" y="6285"/>
                    <a:pt x="2037" y="5380"/>
                    <a:pt x="1334" y="4416"/>
                  </a:cubicBezTo>
                  <a:cubicBezTo>
                    <a:pt x="1037" y="4023"/>
                    <a:pt x="775" y="3606"/>
                    <a:pt x="560" y="3178"/>
                  </a:cubicBezTo>
                  <a:cubicBezTo>
                    <a:pt x="477" y="2999"/>
                    <a:pt x="406" y="2808"/>
                    <a:pt x="358" y="2630"/>
                  </a:cubicBezTo>
                  <a:cubicBezTo>
                    <a:pt x="334" y="2511"/>
                    <a:pt x="298" y="2439"/>
                    <a:pt x="394" y="2344"/>
                  </a:cubicBezTo>
                  <a:cubicBezTo>
                    <a:pt x="398" y="2341"/>
                    <a:pt x="402" y="2337"/>
                    <a:pt x="407" y="2334"/>
                  </a:cubicBezTo>
                  <a:lnTo>
                    <a:pt x="407" y="2334"/>
                  </a:lnTo>
                  <a:cubicBezTo>
                    <a:pt x="984" y="2601"/>
                    <a:pt x="1620" y="2693"/>
                    <a:pt x="2261" y="2693"/>
                  </a:cubicBezTo>
                  <a:cubicBezTo>
                    <a:pt x="2835" y="2693"/>
                    <a:pt x="3412" y="2620"/>
                    <a:pt x="3954" y="2535"/>
                  </a:cubicBezTo>
                  <a:cubicBezTo>
                    <a:pt x="5347" y="2356"/>
                    <a:pt x="6704" y="1951"/>
                    <a:pt x="7978" y="1344"/>
                  </a:cubicBezTo>
                  <a:cubicBezTo>
                    <a:pt x="8622" y="1050"/>
                    <a:pt x="9202" y="638"/>
                    <a:pt x="9718" y="149"/>
                  </a:cubicBezTo>
                  <a:close/>
                  <a:moveTo>
                    <a:pt x="9713" y="0"/>
                  </a:moveTo>
                  <a:cubicBezTo>
                    <a:pt x="9646" y="0"/>
                    <a:pt x="9582" y="17"/>
                    <a:pt x="9526" y="58"/>
                  </a:cubicBezTo>
                  <a:cubicBezTo>
                    <a:pt x="9419" y="141"/>
                    <a:pt x="9323" y="237"/>
                    <a:pt x="9228" y="332"/>
                  </a:cubicBezTo>
                  <a:cubicBezTo>
                    <a:pt x="9121" y="427"/>
                    <a:pt x="9014" y="511"/>
                    <a:pt x="8907" y="594"/>
                  </a:cubicBezTo>
                  <a:cubicBezTo>
                    <a:pt x="8669" y="772"/>
                    <a:pt x="8418" y="927"/>
                    <a:pt x="8157" y="1082"/>
                  </a:cubicBezTo>
                  <a:cubicBezTo>
                    <a:pt x="7073" y="1654"/>
                    <a:pt x="5906" y="2070"/>
                    <a:pt x="4704" y="2285"/>
                  </a:cubicBezTo>
                  <a:cubicBezTo>
                    <a:pt x="3976" y="2435"/>
                    <a:pt x="3195" y="2569"/>
                    <a:pt x="2432" y="2569"/>
                  </a:cubicBezTo>
                  <a:cubicBezTo>
                    <a:pt x="2047" y="2569"/>
                    <a:pt x="1666" y="2535"/>
                    <a:pt x="1299" y="2451"/>
                  </a:cubicBezTo>
                  <a:cubicBezTo>
                    <a:pt x="1013" y="2392"/>
                    <a:pt x="739" y="2285"/>
                    <a:pt x="489" y="2154"/>
                  </a:cubicBezTo>
                  <a:cubicBezTo>
                    <a:pt x="467" y="2141"/>
                    <a:pt x="421" y="2132"/>
                    <a:pt x="372" y="2132"/>
                  </a:cubicBezTo>
                  <a:cubicBezTo>
                    <a:pt x="287" y="2132"/>
                    <a:pt x="191" y="2157"/>
                    <a:pt x="191" y="2225"/>
                  </a:cubicBezTo>
                  <a:cubicBezTo>
                    <a:pt x="191" y="2320"/>
                    <a:pt x="72" y="2344"/>
                    <a:pt x="36" y="2404"/>
                  </a:cubicBezTo>
                  <a:cubicBezTo>
                    <a:pt x="1" y="2475"/>
                    <a:pt x="1" y="2558"/>
                    <a:pt x="36" y="2630"/>
                  </a:cubicBezTo>
                  <a:cubicBezTo>
                    <a:pt x="72" y="2797"/>
                    <a:pt x="132" y="2963"/>
                    <a:pt x="203" y="3118"/>
                  </a:cubicBezTo>
                  <a:cubicBezTo>
                    <a:pt x="370" y="3499"/>
                    <a:pt x="584" y="3856"/>
                    <a:pt x="822" y="4201"/>
                  </a:cubicBezTo>
                  <a:cubicBezTo>
                    <a:pt x="1441" y="5094"/>
                    <a:pt x="2156" y="5904"/>
                    <a:pt x="2811" y="6761"/>
                  </a:cubicBezTo>
                  <a:cubicBezTo>
                    <a:pt x="3608" y="7809"/>
                    <a:pt x="4335" y="8893"/>
                    <a:pt x="5109" y="9952"/>
                  </a:cubicBezTo>
                  <a:cubicBezTo>
                    <a:pt x="5751" y="10833"/>
                    <a:pt x="6406" y="11690"/>
                    <a:pt x="7025" y="12583"/>
                  </a:cubicBezTo>
                  <a:cubicBezTo>
                    <a:pt x="7252" y="12905"/>
                    <a:pt x="7299" y="13322"/>
                    <a:pt x="7395" y="13703"/>
                  </a:cubicBezTo>
                  <a:cubicBezTo>
                    <a:pt x="7478" y="14012"/>
                    <a:pt x="7561" y="14381"/>
                    <a:pt x="7847" y="14560"/>
                  </a:cubicBezTo>
                  <a:cubicBezTo>
                    <a:pt x="8109" y="14703"/>
                    <a:pt x="8395" y="14774"/>
                    <a:pt x="8692" y="14786"/>
                  </a:cubicBezTo>
                  <a:cubicBezTo>
                    <a:pt x="8929" y="14814"/>
                    <a:pt x="9167" y="14826"/>
                    <a:pt x="9404" y="14826"/>
                  </a:cubicBezTo>
                  <a:cubicBezTo>
                    <a:pt x="9571" y="14826"/>
                    <a:pt x="9739" y="14820"/>
                    <a:pt x="9907" y="14810"/>
                  </a:cubicBezTo>
                  <a:cubicBezTo>
                    <a:pt x="10633" y="14798"/>
                    <a:pt x="11359" y="14679"/>
                    <a:pt x="12062" y="14465"/>
                  </a:cubicBezTo>
                  <a:cubicBezTo>
                    <a:pt x="12467" y="14322"/>
                    <a:pt x="12860" y="14107"/>
                    <a:pt x="13217" y="13857"/>
                  </a:cubicBezTo>
                  <a:cubicBezTo>
                    <a:pt x="13360" y="13774"/>
                    <a:pt x="13502" y="13667"/>
                    <a:pt x="13622" y="13548"/>
                  </a:cubicBezTo>
                  <a:cubicBezTo>
                    <a:pt x="13669" y="13476"/>
                    <a:pt x="13633" y="13476"/>
                    <a:pt x="13562" y="13441"/>
                  </a:cubicBezTo>
                  <a:cubicBezTo>
                    <a:pt x="13431" y="13381"/>
                    <a:pt x="13395" y="13238"/>
                    <a:pt x="13371" y="13084"/>
                  </a:cubicBezTo>
                  <a:cubicBezTo>
                    <a:pt x="13205" y="11869"/>
                    <a:pt x="12955" y="10643"/>
                    <a:pt x="12717" y="9440"/>
                  </a:cubicBezTo>
                  <a:cubicBezTo>
                    <a:pt x="12419" y="7892"/>
                    <a:pt x="12109" y="6356"/>
                    <a:pt x="11752" y="4832"/>
                  </a:cubicBezTo>
                  <a:cubicBezTo>
                    <a:pt x="11538" y="3892"/>
                    <a:pt x="11276" y="2975"/>
                    <a:pt x="11026" y="2046"/>
                  </a:cubicBezTo>
                  <a:cubicBezTo>
                    <a:pt x="10871" y="1439"/>
                    <a:pt x="10681" y="689"/>
                    <a:pt x="10228" y="237"/>
                  </a:cubicBezTo>
                  <a:cubicBezTo>
                    <a:pt x="10105" y="131"/>
                    <a:pt x="9899" y="0"/>
                    <a:pt x="9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7307198" y="4265771"/>
              <a:ext cx="619166" cy="334538"/>
            </a:xfrm>
            <a:custGeom>
              <a:avLst/>
              <a:gdLst/>
              <a:ahLst/>
              <a:cxnLst/>
              <a:rect l="l" t="t" r="r" b="b"/>
              <a:pathLst>
                <a:path w="13324" h="7199" extrusionOk="0">
                  <a:moveTo>
                    <a:pt x="12597" y="1"/>
                  </a:moveTo>
                  <a:cubicBezTo>
                    <a:pt x="8537" y="1727"/>
                    <a:pt x="5716" y="2418"/>
                    <a:pt x="3596" y="2608"/>
                  </a:cubicBezTo>
                  <a:cubicBezTo>
                    <a:pt x="2894" y="2656"/>
                    <a:pt x="2251" y="2763"/>
                    <a:pt x="1632" y="3073"/>
                  </a:cubicBezTo>
                  <a:cubicBezTo>
                    <a:pt x="763" y="3513"/>
                    <a:pt x="1" y="4894"/>
                    <a:pt x="644" y="5728"/>
                  </a:cubicBezTo>
                  <a:cubicBezTo>
                    <a:pt x="1406" y="6704"/>
                    <a:pt x="3001" y="6859"/>
                    <a:pt x="4120" y="7097"/>
                  </a:cubicBezTo>
                  <a:cubicBezTo>
                    <a:pt x="4429" y="7166"/>
                    <a:pt x="4776" y="7199"/>
                    <a:pt x="5144" y="7199"/>
                  </a:cubicBezTo>
                  <a:cubicBezTo>
                    <a:pt x="6491" y="7199"/>
                    <a:pt x="8107" y="6758"/>
                    <a:pt x="9061" y="6037"/>
                  </a:cubicBezTo>
                  <a:cubicBezTo>
                    <a:pt x="9811" y="5478"/>
                    <a:pt x="10419" y="4466"/>
                    <a:pt x="11085" y="3811"/>
                  </a:cubicBezTo>
                  <a:cubicBezTo>
                    <a:pt x="11693" y="3216"/>
                    <a:pt x="12181" y="3108"/>
                    <a:pt x="12705" y="2454"/>
                  </a:cubicBezTo>
                  <a:cubicBezTo>
                    <a:pt x="13026" y="2084"/>
                    <a:pt x="13324" y="1692"/>
                    <a:pt x="13169" y="1156"/>
                  </a:cubicBezTo>
                  <a:cubicBezTo>
                    <a:pt x="12978" y="477"/>
                    <a:pt x="13038" y="156"/>
                    <a:pt x="1259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7314401" y="4262333"/>
              <a:ext cx="615867" cy="341462"/>
            </a:xfrm>
            <a:custGeom>
              <a:avLst/>
              <a:gdLst/>
              <a:ahLst/>
              <a:cxnLst/>
              <a:rect l="l" t="t" r="r" b="b"/>
              <a:pathLst>
                <a:path w="13253" h="7348" extrusionOk="0">
                  <a:moveTo>
                    <a:pt x="12431" y="173"/>
                  </a:moveTo>
                  <a:cubicBezTo>
                    <a:pt x="12739" y="360"/>
                    <a:pt x="12738" y="801"/>
                    <a:pt x="12835" y="1135"/>
                  </a:cubicBezTo>
                  <a:cubicBezTo>
                    <a:pt x="12919" y="1396"/>
                    <a:pt x="12907" y="1694"/>
                    <a:pt x="12788" y="1944"/>
                  </a:cubicBezTo>
                  <a:cubicBezTo>
                    <a:pt x="12657" y="2194"/>
                    <a:pt x="12502" y="2420"/>
                    <a:pt x="12312" y="2623"/>
                  </a:cubicBezTo>
                  <a:cubicBezTo>
                    <a:pt x="11942" y="3028"/>
                    <a:pt x="11466" y="3266"/>
                    <a:pt x="11061" y="3611"/>
                  </a:cubicBezTo>
                  <a:cubicBezTo>
                    <a:pt x="10645" y="3980"/>
                    <a:pt x="10264" y="4397"/>
                    <a:pt x="9942" y="4837"/>
                  </a:cubicBezTo>
                  <a:cubicBezTo>
                    <a:pt x="9585" y="5290"/>
                    <a:pt x="9228" y="5742"/>
                    <a:pt x="8775" y="6088"/>
                  </a:cubicBezTo>
                  <a:cubicBezTo>
                    <a:pt x="8382" y="6373"/>
                    <a:pt x="7942" y="6599"/>
                    <a:pt x="7478" y="6754"/>
                  </a:cubicBezTo>
                  <a:cubicBezTo>
                    <a:pt x="6699" y="7052"/>
                    <a:pt x="5875" y="7210"/>
                    <a:pt x="5047" y="7210"/>
                  </a:cubicBezTo>
                  <a:cubicBezTo>
                    <a:pt x="4849" y="7210"/>
                    <a:pt x="4651" y="7201"/>
                    <a:pt x="4453" y="7183"/>
                  </a:cubicBezTo>
                  <a:cubicBezTo>
                    <a:pt x="4001" y="7135"/>
                    <a:pt x="3549" y="7028"/>
                    <a:pt x="3096" y="6933"/>
                  </a:cubicBezTo>
                  <a:cubicBezTo>
                    <a:pt x="2608" y="6850"/>
                    <a:pt x="2120" y="6707"/>
                    <a:pt x="1667" y="6528"/>
                  </a:cubicBezTo>
                  <a:cubicBezTo>
                    <a:pt x="1239" y="6338"/>
                    <a:pt x="786" y="6064"/>
                    <a:pt x="548" y="5647"/>
                  </a:cubicBezTo>
                  <a:cubicBezTo>
                    <a:pt x="322" y="5230"/>
                    <a:pt x="405" y="4730"/>
                    <a:pt x="584" y="4325"/>
                  </a:cubicBezTo>
                  <a:cubicBezTo>
                    <a:pt x="774" y="3885"/>
                    <a:pt x="1084" y="3516"/>
                    <a:pt x="1489" y="3254"/>
                  </a:cubicBezTo>
                  <a:cubicBezTo>
                    <a:pt x="2025" y="2920"/>
                    <a:pt x="2679" y="2813"/>
                    <a:pt x="3298" y="2754"/>
                  </a:cubicBezTo>
                  <a:cubicBezTo>
                    <a:pt x="4072" y="2682"/>
                    <a:pt x="4846" y="2575"/>
                    <a:pt x="5608" y="2420"/>
                  </a:cubicBezTo>
                  <a:cubicBezTo>
                    <a:pt x="7668" y="2004"/>
                    <a:pt x="9680" y="1301"/>
                    <a:pt x="11633" y="504"/>
                  </a:cubicBezTo>
                  <a:cubicBezTo>
                    <a:pt x="11903" y="400"/>
                    <a:pt x="12164" y="287"/>
                    <a:pt x="12431" y="173"/>
                  </a:cubicBezTo>
                  <a:close/>
                  <a:moveTo>
                    <a:pt x="12442" y="0"/>
                  </a:moveTo>
                  <a:cubicBezTo>
                    <a:pt x="12412" y="0"/>
                    <a:pt x="12382" y="7"/>
                    <a:pt x="12352" y="20"/>
                  </a:cubicBezTo>
                  <a:lnTo>
                    <a:pt x="12352" y="20"/>
                  </a:lnTo>
                  <a:cubicBezTo>
                    <a:pt x="12341" y="21"/>
                    <a:pt x="12331" y="24"/>
                    <a:pt x="12323" y="27"/>
                  </a:cubicBezTo>
                  <a:cubicBezTo>
                    <a:pt x="10168" y="944"/>
                    <a:pt x="7942" y="1777"/>
                    <a:pt x="5632" y="2266"/>
                  </a:cubicBezTo>
                  <a:cubicBezTo>
                    <a:pt x="4799" y="2432"/>
                    <a:pt x="3953" y="2563"/>
                    <a:pt x="3108" y="2635"/>
                  </a:cubicBezTo>
                  <a:cubicBezTo>
                    <a:pt x="2501" y="2682"/>
                    <a:pt x="1894" y="2849"/>
                    <a:pt x="1334" y="3111"/>
                  </a:cubicBezTo>
                  <a:cubicBezTo>
                    <a:pt x="917" y="3349"/>
                    <a:pt x="572" y="3694"/>
                    <a:pt x="346" y="4123"/>
                  </a:cubicBezTo>
                  <a:cubicBezTo>
                    <a:pt x="131" y="4528"/>
                    <a:pt x="0" y="5016"/>
                    <a:pt x="155" y="5468"/>
                  </a:cubicBezTo>
                  <a:cubicBezTo>
                    <a:pt x="298" y="5921"/>
                    <a:pt x="703" y="6230"/>
                    <a:pt x="1096" y="6445"/>
                  </a:cubicBezTo>
                  <a:cubicBezTo>
                    <a:pt x="1965" y="6921"/>
                    <a:pt x="3013" y="7064"/>
                    <a:pt x="3977" y="7254"/>
                  </a:cubicBezTo>
                  <a:cubicBezTo>
                    <a:pt x="4316" y="7319"/>
                    <a:pt x="4663" y="7348"/>
                    <a:pt x="5011" y="7348"/>
                  </a:cubicBezTo>
                  <a:cubicBezTo>
                    <a:pt x="5692" y="7348"/>
                    <a:pt x="6379" y="7237"/>
                    <a:pt x="7025" y="7064"/>
                  </a:cubicBezTo>
                  <a:cubicBezTo>
                    <a:pt x="8061" y="6790"/>
                    <a:pt x="8990" y="6326"/>
                    <a:pt x="9704" y="5528"/>
                  </a:cubicBezTo>
                  <a:cubicBezTo>
                    <a:pt x="10109" y="5075"/>
                    <a:pt x="10454" y="4587"/>
                    <a:pt x="10859" y="4135"/>
                  </a:cubicBezTo>
                  <a:cubicBezTo>
                    <a:pt x="11264" y="3694"/>
                    <a:pt x="11752" y="3409"/>
                    <a:pt x="12204" y="3040"/>
                  </a:cubicBezTo>
                  <a:cubicBezTo>
                    <a:pt x="12609" y="2718"/>
                    <a:pt x="13074" y="2242"/>
                    <a:pt x="13193" y="1718"/>
                  </a:cubicBezTo>
                  <a:cubicBezTo>
                    <a:pt x="13252" y="1420"/>
                    <a:pt x="13145" y="1158"/>
                    <a:pt x="13085" y="873"/>
                  </a:cubicBezTo>
                  <a:cubicBezTo>
                    <a:pt x="13062" y="682"/>
                    <a:pt x="13002" y="504"/>
                    <a:pt x="12931" y="325"/>
                  </a:cubicBezTo>
                  <a:cubicBezTo>
                    <a:pt x="12847" y="182"/>
                    <a:pt x="12716" y="75"/>
                    <a:pt x="12550" y="27"/>
                  </a:cubicBezTo>
                  <a:cubicBezTo>
                    <a:pt x="12514" y="9"/>
                    <a:pt x="12478" y="0"/>
                    <a:pt x="12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7324903" y="4066133"/>
              <a:ext cx="572696" cy="463213"/>
            </a:xfrm>
            <a:custGeom>
              <a:avLst/>
              <a:gdLst/>
              <a:ahLst/>
              <a:cxnLst/>
              <a:rect l="l" t="t" r="r" b="b"/>
              <a:pathLst>
                <a:path w="12324" h="9968" extrusionOk="0">
                  <a:moveTo>
                    <a:pt x="6205" y="1"/>
                  </a:moveTo>
                  <a:cubicBezTo>
                    <a:pt x="5865" y="1"/>
                    <a:pt x="5541" y="96"/>
                    <a:pt x="5251" y="332"/>
                  </a:cubicBezTo>
                  <a:cubicBezTo>
                    <a:pt x="4751" y="737"/>
                    <a:pt x="5013" y="1261"/>
                    <a:pt x="4644" y="1606"/>
                  </a:cubicBezTo>
                  <a:cubicBezTo>
                    <a:pt x="4513" y="1499"/>
                    <a:pt x="4549" y="1404"/>
                    <a:pt x="4537" y="1237"/>
                  </a:cubicBezTo>
                  <a:cubicBezTo>
                    <a:pt x="4498" y="1224"/>
                    <a:pt x="4458" y="1218"/>
                    <a:pt x="4420" y="1218"/>
                  </a:cubicBezTo>
                  <a:cubicBezTo>
                    <a:pt x="4281" y="1218"/>
                    <a:pt x="4152" y="1297"/>
                    <a:pt x="4096" y="1427"/>
                  </a:cubicBezTo>
                  <a:cubicBezTo>
                    <a:pt x="4025" y="1594"/>
                    <a:pt x="3989" y="1773"/>
                    <a:pt x="3977" y="1951"/>
                  </a:cubicBezTo>
                  <a:cubicBezTo>
                    <a:pt x="3751" y="3678"/>
                    <a:pt x="2287" y="3999"/>
                    <a:pt x="1144" y="4928"/>
                  </a:cubicBezTo>
                  <a:cubicBezTo>
                    <a:pt x="227" y="5678"/>
                    <a:pt x="1" y="7690"/>
                    <a:pt x="453" y="8690"/>
                  </a:cubicBezTo>
                  <a:cubicBezTo>
                    <a:pt x="667" y="9155"/>
                    <a:pt x="1251" y="9333"/>
                    <a:pt x="1751" y="9440"/>
                  </a:cubicBezTo>
                  <a:cubicBezTo>
                    <a:pt x="2830" y="9655"/>
                    <a:pt x="4337" y="9968"/>
                    <a:pt x="5728" y="9968"/>
                  </a:cubicBezTo>
                  <a:cubicBezTo>
                    <a:pt x="6655" y="9968"/>
                    <a:pt x="7530" y="9829"/>
                    <a:pt x="8192" y="9428"/>
                  </a:cubicBezTo>
                  <a:cubicBezTo>
                    <a:pt x="9085" y="8893"/>
                    <a:pt x="9811" y="8119"/>
                    <a:pt x="10490" y="7345"/>
                  </a:cubicBezTo>
                  <a:cubicBezTo>
                    <a:pt x="10823" y="6976"/>
                    <a:pt x="11133" y="6535"/>
                    <a:pt x="11502" y="6202"/>
                  </a:cubicBezTo>
                  <a:cubicBezTo>
                    <a:pt x="11812" y="5940"/>
                    <a:pt x="12300" y="5869"/>
                    <a:pt x="12312" y="5368"/>
                  </a:cubicBezTo>
                  <a:cubicBezTo>
                    <a:pt x="12324" y="4833"/>
                    <a:pt x="11978" y="4154"/>
                    <a:pt x="11907" y="3594"/>
                  </a:cubicBezTo>
                  <a:cubicBezTo>
                    <a:pt x="11859" y="3213"/>
                    <a:pt x="11812" y="2832"/>
                    <a:pt x="11740" y="2451"/>
                  </a:cubicBezTo>
                  <a:cubicBezTo>
                    <a:pt x="11711" y="2236"/>
                    <a:pt x="11408" y="750"/>
                    <a:pt x="10885" y="750"/>
                  </a:cubicBezTo>
                  <a:cubicBezTo>
                    <a:pt x="10771" y="750"/>
                    <a:pt x="10647" y="820"/>
                    <a:pt x="10514" y="987"/>
                  </a:cubicBezTo>
                  <a:cubicBezTo>
                    <a:pt x="10009" y="1614"/>
                    <a:pt x="9771" y="1992"/>
                    <a:pt x="9466" y="1992"/>
                  </a:cubicBezTo>
                  <a:cubicBezTo>
                    <a:pt x="9354" y="1992"/>
                    <a:pt x="9232" y="1941"/>
                    <a:pt x="9085" y="1832"/>
                  </a:cubicBezTo>
                  <a:cubicBezTo>
                    <a:pt x="8716" y="1558"/>
                    <a:pt x="8787" y="987"/>
                    <a:pt x="8490" y="713"/>
                  </a:cubicBezTo>
                  <a:cubicBezTo>
                    <a:pt x="8216" y="463"/>
                    <a:pt x="7192" y="189"/>
                    <a:pt x="6787" y="82"/>
                  </a:cubicBezTo>
                  <a:cubicBezTo>
                    <a:pt x="6590" y="31"/>
                    <a:pt x="6395" y="1"/>
                    <a:pt x="6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7326576" y="4062090"/>
              <a:ext cx="579899" cy="470369"/>
            </a:xfrm>
            <a:custGeom>
              <a:avLst/>
              <a:gdLst/>
              <a:ahLst/>
              <a:cxnLst/>
              <a:rect l="l" t="t" r="r" b="b"/>
              <a:pathLst>
                <a:path w="12479" h="10122" extrusionOk="0">
                  <a:moveTo>
                    <a:pt x="6238" y="161"/>
                  </a:moveTo>
                  <a:cubicBezTo>
                    <a:pt x="6616" y="161"/>
                    <a:pt x="7003" y="285"/>
                    <a:pt x="7370" y="395"/>
                  </a:cubicBezTo>
                  <a:cubicBezTo>
                    <a:pt x="7632" y="467"/>
                    <a:pt x="7882" y="562"/>
                    <a:pt x="8120" y="669"/>
                  </a:cubicBezTo>
                  <a:cubicBezTo>
                    <a:pt x="8359" y="788"/>
                    <a:pt x="8454" y="967"/>
                    <a:pt x="8525" y="1217"/>
                  </a:cubicBezTo>
                  <a:cubicBezTo>
                    <a:pt x="8609" y="1467"/>
                    <a:pt x="8680" y="1717"/>
                    <a:pt x="8882" y="1884"/>
                  </a:cubicBezTo>
                  <a:cubicBezTo>
                    <a:pt x="9037" y="2015"/>
                    <a:pt x="9228" y="2110"/>
                    <a:pt x="9430" y="2134"/>
                  </a:cubicBezTo>
                  <a:cubicBezTo>
                    <a:pt x="9452" y="2136"/>
                    <a:pt x="9474" y="2138"/>
                    <a:pt x="9496" y="2138"/>
                  </a:cubicBezTo>
                  <a:cubicBezTo>
                    <a:pt x="9664" y="2138"/>
                    <a:pt x="9826" y="2059"/>
                    <a:pt x="9942" y="1943"/>
                  </a:cubicBezTo>
                  <a:cubicBezTo>
                    <a:pt x="10173" y="1689"/>
                    <a:pt x="10392" y="1424"/>
                    <a:pt x="10601" y="1148"/>
                  </a:cubicBezTo>
                  <a:lnTo>
                    <a:pt x="10601" y="1148"/>
                  </a:lnTo>
                  <a:cubicBezTo>
                    <a:pt x="10609" y="1144"/>
                    <a:pt x="10616" y="1140"/>
                    <a:pt x="10621" y="1133"/>
                  </a:cubicBezTo>
                  <a:cubicBezTo>
                    <a:pt x="10676" y="1067"/>
                    <a:pt x="10794" y="917"/>
                    <a:pt x="10897" y="917"/>
                  </a:cubicBezTo>
                  <a:cubicBezTo>
                    <a:pt x="10904" y="917"/>
                    <a:pt x="10911" y="918"/>
                    <a:pt x="10918" y="919"/>
                  </a:cubicBezTo>
                  <a:cubicBezTo>
                    <a:pt x="10895" y="919"/>
                    <a:pt x="10954" y="943"/>
                    <a:pt x="10966" y="955"/>
                  </a:cubicBezTo>
                  <a:cubicBezTo>
                    <a:pt x="11014" y="1003"/>
                    <a:pt x="11049" y="1050"/>
                    <a:pt x="11085" y="1110"/>
                  </a:cubicBezTo>
                  <a:cubicBezTo>
                    <a:pt x="11240" y="1372"/>
                    <a:pt x="11359" y="1657"/>
                    <a:pt x="11430" y="1955"/>
                  </a:cubicBezTo>
                  <a:cubicBezTo>
                    <a:pt x="11490" y="2181"/>
                    <a:pt x="11538" y="2419"/>
                    <a:pt x="11573" y="2657"/>
                  </a:cubicBezTo>
                  <a:cubicBezTo>
                    <a:pt x="11633" y="2979"/>
                    <a:pt x="11669" y="3312"/>
                    <a:pt x="11728" y="3646"/>
                  </a:cubicBezTo>
                  <a:cubicBezTo>
                    <a:pt x="11764" y="3920"/>
                    <a:pt x="11835" y="4181"/>
                    <a:pt x="11930" y="4443"/>
                  </a:cubicBezTo>
                  <a:cubicBezTo>
                    <a:pt x="12061" y="4872"/>
                    <a:pt x="12323" y="5515"/>
                    <a:pt x="11895" y="5848"/>
                  </a:cubicBezTo>
                  <a:cubicBezTo>
                    <a:pt x="11740" y="5979"/>
                    <a:pt x="11561" y="6051"/>
                    <a:pt x="11395" y="6170"/>
                  </a:cubicBezTo>
                  <a:cubicBezTo>
                    <a:pt x="11180" y="6337"/>
                    <a:pt x="10990" y="6527"/>
                    <a:pt x="10823" y="6753"/>
                  </a:cubicBezTo>
                  <a:cubicBezTo>
                    <a:pt x="10061" y="7670"/>
                    <a:pt x="9275" y="8599"/>
                    <a:pt x="8275" y="9277"/>
                  </a:cubicBezTo>
                  <a:cubicBezTo>
                    <a:pt x="7498" y="9810"/>
                    <a:pt x="6587" y="9970"/>
                    <a:pt x="5666" y="9970"/>
                  </a:cubicBezTo>
                  <a:cubicBezTo>
                    <a:pt x="5599" y="9970"/>
                    <a:pt x="5532" y="9970"/>
                    <a:pt x="5465" y="9968"/>
                  </a:cubicBezTo>
                  <a:cubicBezTo>
                    <a:pt x="4453" y="9932"/>
                    <a:pt x="3441" y="9813"/>
                    <a:pt x="2453" y="9599"/>
                  </a:cubicBezTo>
                  <a:cubicBezTo>
                    <a:pt x="2001" y="9515"/>
                    <a:pt x="1536" y="9456"/>
                    <a:pt x="1108" y="9277"/>
                  </a:cubicBezTo>
                  <a:cubicBezTo>
                    <a:pt x="667" y="9087"/>
                    <a:pt x="489" y="8706"/>
                    <a:pt x="405" y="8241"/>
                  </a:cubicBezTo>
                  <a:cubicBezTo>
                    <a:pt x="239" y="7372"/>
                    <a:pt x="369" y="6479"/>
                    <a:pt x="762" y="5682"/>
                  </a:cubicBezTo>
                  <a:cubicBezTo>
                    <a:pt x="1167" y="4920"/>
                    <a:pt x="2013" y="4562"/>
                    <a:pt x="2691" y="4098"/>
                  </a:cubicBezTo>
                  <a:cubicBezTo>
                    <a:pt x="3429" y="3598"/>
                    <a:pt x="3977" y="2967"/>
                    <a:pt x="4096" y="2062"/>
                  </a:cubicBezTo>
                  <a:cubicBezTo>
                    <a:pt x="4108" y="1919"/>
                    <a:pt x="4132" y="1776"/>
                    <a:pt x="4168" y="1634"/>
                  </a:cubicBezTo>
                  <a:cubicBezTo>
                    <a:pt x="4191" y="1574"/>
                    <a:pt x="4227" y="1503"/>
                    <a:pt x="4275" y="1455"/>
                  </a:cubicBezTo>
                  <a:cubicBezTo>
                    <a:pt x="4286" y="1444"/>
                    <a:pt x="4316" y="1419"/>
                    <a:pt x="4348" y="1398"/>
                  </a:cubicBezTo>
                  <a:lnTo>
                    <a:pt x="4348" y="1398"/>
                  </a:lnTo>
                  <a:cubicBezTo>
                    <a:pt x="4354" y="1509"/>
                    <a:pt x="4379" y="1592"/>
                    <a:pt x="4477" y="1681"/>
                  </a:cubicBezTo>
                  <a:cubicBezTo>
                    <a:pt x="4512" y="1716"/>
                    <a:pt x="4606" y="1758"/>
                    <a:pt x="4677" y="1758"/>
                  </a:cubicBezTo>
                  <a:cubicBezTo>
                    <a:pt x="4702" y="1758"/>
                    <a:pt x="4724" y="1753"/>
                    <a:pt x="4739" y="1741"/>
                  </a:cubicBezTo>
                  <a:cubicBezTo>
                    <a:pt x="4930" y="1550"/>
                    <a:pt x="4965" y="1312"/>
                    <a:pt x="5013" y="1062"/>
                  </a:cubicBezTo>
                  <a:cubicBezTo>
                    <a:pt x="5072" y="752"/>
                    <a:pt x="5263" y="479"/>
                    <a:pt x="5549" y="336"/>
                  </a:cubicBezTo>
                  <a:cubicBezTo>
                    <a:pt x="5772" y="208"/>
                    <a:pt x="6003" y="161"/>
                    <a:pt x="6238" y="161"/>
                  </a:cubicBezTo>
                  <a:close/>
                  <a:moveTo>
                    <a:pt x="6059" y="1"/>
                  </a:moveTo>
                  <a:cubicBezTo>
                    <a:pt x="5855" y="1"/>
                    <a:pt x="5653" y="32"/>
                    <a:pt x="5453" y="110"/>
                  </a:cubicBezTo>
                  <a:cubicBezTo>
                    <a:pt x="5144" y="229"/>
                    <a:pt x="4894" y="467"/>
                    <a:pt x="4763" y="776"/>
                  </a:cubicBezTo>
                  <a:cubicBezTo>
                    <a:pt x="4705" y="949"/>
                    <a:pt x="4691" y="1135"/>
                    <a:pt x="4637" y="1304"/>
                  </a:cubicBezTo>
                  <a:lnTo>
                    <a:pt x="4637" y="1304"/>
                  </a:lnTo>
                  <a:cubicBezTo>
                    <a:pt x="4614" y="1286"/>
                    <a:pt x="4576" y="1272"/>
                    <a:pt x="4560" y="1264"/>
                  </a:cubicBezTo>
                  <a:cubicBezTo>
                    <a:pt x="4487" y="1226"/>
                    <a:pt x="4408" y="1207"/>
                    <a:pt x="4330" y="1207"/>
                  </a:cubicBezTo>
                  <a:cubicBezTo>
                    <a:pt x="4191" y="1207"/>
                    <a:pt x="4056" y="1265"/>
                    <a:pt x="3965" y="1372"/>
                  </a:cubicBezTo>
                  <a:cubicBezTo>
                    <a:pt x="3775" y="1598"/>
                    <a:pt x="3810" y="1943"/>
                    <a:pt x="3751" y="2205"/>
                  </a:cubicBezTo>
                  <a:cubicBezTo>
                    <a:pt x="3656" y="2681"/>
                    <a:pt x="3406" y="3122"/>
                    <a:pt x="3060" y="3455"/>
                  </a:cubicBezTo>
                  <a:cubicBezTo>
                    <a:pt x="2715" y="3777"/>
                    <a:pt x="2346" y="4051"/>
                    <a:pt x="1941" y="4277"/>
                  </a:cubicBezTo>
                  <a:cubicBezTo>
                    <a:pt x="1560" y="4515"/>
                    <a:pt x="1120" y="4753"/>
                    <a:pt x="810" y="5098"/>
                  </a:cubicBezTo>
                  <a:cubicBezTo>
                    <a:pt x="179" y="5765"/>
                    <a:pt x="0" y="6837"/>
                    <a:pt x="48" y="7730"/>
                  </a:cubicBezTo>
                  <a:cubicBezTo>
                    <a:pt x="72" y="8134"/>
                    <a:pt x="143" y="8622"/>
                    <a:pt x="405" y="8956"/>
                  </a:cubicBezTo>
                  <a:cubicBezTo>
                    <a:pt x="715" y="9337"/>
                    <a:pt x="1251" y="9480"/>
                    <a:pt x="1715" y="9575"/>
                  </a:cubicBezTo>
                  <a:cubicBezTo>
                    <a:pt x="2751" y="9813"/>
                    <a:pt x="3787" y="9980"/>
                    <a:pt x="4846" y="10075"/>
                  </a:cubicBezTo>
                  <a:cubicBezTo>
                    <a:pt x="5173" y="10102"/>
                    <a:pt x="5510" y="10121"/>
                    <a:pt x="5849" y="10121"/>
                  </a:cubicBezTo>
                  <a:cubicBezTo>
                    <a:pt x="6570" y="10121"/>
                    <a:pt x="7298" y="10033"/>
                    <a:pt x="7954" y="9742"/>
                  </a:cubicBezTo>
                  <a:cubicBezTo>
                    <a:pt x="8490" y="9480"/>
                    <a:pt x="8978" y="9134"/>
                    <a:pt x="9406" y="8718"/>
                  </a:cubicBezTo>
                  <a:cubicBezTo>
                    <a:pt x="9894" y="8265"/>
                    <a:pt x="10359" y="7777"/>
                    <a:pt x="10776" y="7265"/>
                  </a:cubicBezTo>
                  <a:cubicBezTo>
                    <a:pt x="11002" y="7003"/>
                    <a:pt x="11204" y="6741"/>
                    <a:pt x="11442" y="6491"/>
                  </a:cubicBezTo>
                  <a:cubicBezTo>
                    <a:pt x="11621" y="6325"/>
                    <a:pt x="11823" y="6182"/>
                    <a:pt x="12038" y="6063"/>
                  </a:cubicBezTo>
                  <a:cubicBezTo>
                    <a:pt x="12216" y="5967"/>
                    <a:pt x="12347" y="5813"/>
                    <a:pt x="12407" y="5634"/>
                  </a:cubicBezTo>
                  <a:cubicBezTo>
                    <a:pt x="12478" y="5372"/>
                    <a:pt x="12407" y="5074"/>
                    <a:pt x="12335" y="4836"/>
                  </a:cubicBezTo>
                  <a:cubicBezTo>
                    <a:pt x="12252" y="4539"/>
                    <a:pt x="12145" y="4241"/>
                    <a:pt x="12073" y="3920"/>
                  </a:cubicBezTo>
                  <a:cubicBezTo>
                    <a:pt x="11990" y="3586"/>
                    <a:pt x="11966" y="3229"/>
                    <a:pt x="11919" y="2884"/>
                  </a:cubicBezTo>
                  <a:cubicBezTo>
                    <a:pt x="11883" y="2586"/>
                    <a:pt x="11811" y="2288"/>
                    <a:pt x="11740" y="1991"/>
                  </a:cubicBezTo>
                  <a:cubicBezTo>
                    <a:pt x="11617" y="1555"/>
                    <a:pt x="11378" y="730"/>
                    <a:pt x="10807" y="730"/>
                  </a:cubicBezTo>
                  <a:cubicBezTo>
                    <a:pt x="10770" y="730"/>
                    <a:pt x="10732" y="733"/>
                    <a:pt x="10692" y="741"/>
                  </a:cubicBezTo>
                  <a:cubicBezTo>
                    <a:pt x="10549" y="776"/>
                    <a:pt x="10430" y="872"/>
                    <a:pt x="10347" y="991"/>
                  </a:cubicBezTo>
                  <a:cubicBezTo>
                    <a:pt x="10347" y="991"/>
                    <a:pt x="10347" y="991"/>
                    <a:pt x="10346" y="991"/>
                  </a:cubicBezTo>
                  <a:lnTo>
                    <a:pt x="10346" y="991"/>
                  </a:lnTo>
                  <a:cubicBezTo>
                    <a:pt x="10342" y="994"/>
                    <a:pt x="10338" y="998"/>
                    <a:pt x="10335" y="1003"/>
                  </a:cubicBezTo>
                  <a:cubicBezTo>
                    <a:pt x="10133" y="1253"/>
                    <a:pt x="9942" y="1526"/>
                    <a:pt x="9716" y="1753"/>
                  </a:cubicBezTo>
                  <a:cubicBezTo>
                    <a:pt x="9617" y="1852"/>
                    <a:pt x="9493" y="1984"/>
                    <a:pt x="9351" y="1984"/>
                  </a:cubicBezTo>
                  <a:cubicBezTo>
                    <a:pt x="9322" y="1984"/>
                    <a:pt x="9293" y="1979"/>
                    <a:pt x="9263" y="1967"/>
                  </a:cubicBezTo>
                  <a:cubicBezTo>
                    <a:pt x="8775" y="1729"/>
                    <a:pt x="8918" y="1026"/>
                    <a:pt x="8490" y="717"/>
                  </a:cubicBezTo>
                  <a:cubicBezTo>
                    <a:pt x="8097" y="443"/>
                    <a:pt x="7573" y="324"/>
                    <a:pt x="7120" y="193"/>
                  </a:cubicBezTo>
                  <a:cubicBezTo>
                    <a:pt x="6772" y="94"/>
                    <a:pt x="6414" y="1"/>
                    <a:pt x="6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7378577" y="4426746"/>
              <a:ext cx="180397" cy="104650"/>
            </a:xfrm>
            <a:custGeom>
              <a:avLst/>
              <a:gdLst/>
              <a:ahLst/>
              <a:cxnLst/>
              <a:rect l="l" t="t" r="r" b="b"/>
              <a:pathLst>
                <a:path w="3882" h="2252" extrusionOk="0">
                  <a:moveTo>
                    <a:pt x="1281" y="1"/>
                  </a:moveTo>
                  <a:cubicBezTo>
                    <a:pt x="639" y="1"/>
                    <a:pt x="216" y="196"/>
                    <a:pt x="167" y="966"/>
                  </a:cubicBezTo>
                  <a:cubicBezTo>
                    <a:pt x="132" y="1633"/>
                    <a:pt x="1" y="2121"/>
                    <a:pt x="3453" y="2252"/>
                  </a:cubicBezTo>
                  <a:cubicBezTo>
                    <a:pt x="3620" y="2228"/>
                    <a:pt x="3882" y="1180"/>
                    <a:pt x="3715" y="859"/>
                  </a:cubicBezTo>
                  <a:cubicBezTo>
                    <a:pt x="3453" y="371"/>
                    <a:pt x="2275" y="61"/>
                    <a:pt x="1739" y="25"/>
                  </a:cubicBezTo>
                  <a:cubicBezTo>
                    <a:pt x="1577" y="10"/>
                    <a:pt x="1423" y="1"/>
                    <a:pt x="12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7378019" y="4423958"/>
              <a:ext cx="184300" cy="110831"/>
            </a:xfrm>
            <a:custGeom>
              <a:avLst/>
              <a:gdLst/>
              <a:ahLst/>
              <a:cxnLst/>
              <a:rect l="l" t="t" r="r" b="b"/>
              <a:pathLst>
                <a:path w="3966" h="2385" extrusionOk="0">
                  <a:moveTo>
                    <a:pt x="1359" y="128"/>
                  </a:moveTo>
                  <a:cubicBezTo>
                    <a:pt x="1517" y="128"/>
                    <a:pt x="1676" y="142"/>
                    <a:pt x="1822" y="157"/>
                  </a:cubicBezTo>
                  <a:cubicBezTo>
                    <a:pt x="2203" y="204"/>
                    <a:pt x="2584" y="300"/>
                    <a:pt x="2942" y="454"/>
                  </a:cubicBezTo>
                  <a:cubicBezTo>
                    <a:pt x="3144" y="526"/>
                    <a:pt x="3323" y="645"/>
                    <a:pt x="3477" y="788"/>
                  </a:cubicBezTo>
                  <a:cubicBezTo>
                    <a:pt x="3584" y="919"/>
                    <a:pt x="3644" y="1086"/>
                    <a:pt x="3620" y="1264"/>
                  </a:cubicBezTo>
                  <a:cubicBezTo>
                    <a:pt x="3620" y="1467"/>
                    <a:pt x="3584" y="1669"/>
                    <a:pt x="3537" y="1871"/>
                  </a:cubicBezTo>
                  <a:cubicBezTo>
                    <a:pt x="3515" y="1946"/>
                    <a:pt x="3455" y="2185"/>
                    <a:pt x="3383" y="2250"/>
                  </a:cubicBezTo>
                  <a:lnTo>
                    <a:pt x="3383" y="2250"/>
                  </a:lnTo>
                  <a:cubicBezTo>
                    <a:pt x="2587" y="2227"/>
                    <a:pt x="1720" y="2207"/>
                    <a:pt x="953" y="1967"/>
                  </a:cubicBezTo>
                  <a:cubicBezTo>
                    <a:pt x="679" y="1883"/>
                    <a:pt x="405" y="1752"/>
                    <a:pt x="346" y="1455"/>
                  </a:cubicBezTo>
                  <a:cubicBezTo>
                    <a:pt x="334" y="1336"/>
                    <a:pt x="334" y="1216"/>
                    <a:pt x="346" y="1097"/>
                  </a:cubicBezTo>
                  <a:cubicBezTo>
                    <a:pt x="370" y="788"/>
                    <a:pt x="429" y="431"/>
                    <a:pt x="727" y="264"/>
                  </a:cubicBezTo>
                  <a:cubicBezTo>
                    <a:pt x="903" y="158"/>
                    <a:pt x="1129" y="128"/>
                    <a:pt x="1359" y="128"/>
                  </a:cubicBezTo>
                  <a:close/>
                  <a:moveTo>
                    <a:pt x="1346" y="0"/>
                  </a:moveTo>
                  <a:cubicBezTo>
                    <a:pt x="1238" y="0"/>
                    <a:pt x="1131" y="5"/>
                    <a:pt x="1025" y="14"/>
                  </a:cubicBezTo>
                  <a:cubicBezTo>
                    <a:pt x="656" y="50"/>
                    <a:pt x="298" y="169"/>
                    <a:pt x="144" y="526"/>
                  </a:cubicBezTo>
                  <a:cubicBezTo>
                    <a:pt x="48" y="764"/>
                    <a:pt x="1" y="1026"/>
                    <a:pt x="24" y="1276"/>
                  </a:cubicBezTo>
                  <a:cubicBezTo>
                    <a:pt x="24" y="1609"/>
                    <a:pt x="215" y="1824"/>
                    <a:pt x="513" y="1967"/>
                  </a:cubicBezTo>
                  <a:cubicBezTo>
                    <a:pt x="846" y="2098"/>
                    <a:pt x="1191" y="2181"/>
                    <a:pt x="1537" y="2229"/>
                  </a:cubicBezTo>
                  <a:cubicBezTo>
                    <a:pt x="2180" y="2312"/>
                    <a:pt x="2822" y="2359"/>
                    <a:pt x="3465" y="2383"/>
                  </a:cubicBezTo>
                  <a:lnTo>
                    <a:pt x="3465" y="2383"/>
                  </a:lnTo>
                  <a:cubicBezTo>
                    <a:pt x="3474" y="2384"/>
                    <a:pt x="3482" y="2384"/>
                    <a:pt x="3491" y="2384"/>
                  </a:cubicBezTo>
                  <a:cubicBezTo>
                    <a:pt x="3494" y="2384"/>
                    <a:pt x="3498" y="2384"/>
                    <a:pt x="3502" y="2384"/>
                  </a:cubicBezTo>
                  <a:lnTo>
                    <a:pt x="3502" y="2384"/>
                  </a:lnTo>
                  <a:cubicBezTo>
                    <a:pt x="3506" y="2384"/>
                    <a:pt x="3510" y="2384"/>
                    <a:pt x="3514" y="2384"/>
                  </a:cubicBezTo>
                  <a:cubicBezTo>
                    <a:pt x="3562" y="2384"/>
                    <a:pt x="3624" y="2379"/>
                    <a:pt x="3631" y="2343"/>
                  </a:cubicBezTo>
                  <a:lnTo>
                    <a:pt x="3631" y="2343"/>
                  </a:lnTo>
                  <a:cubicBezTo>
                    <a:pt x="3709" y="2288"/>
                    <a:pt x="3746" y="2185"/>
                    <a:pt x="3775" y="2098"/>
                  </a:cubicBezTo>
                  <a:cubicBezTo>
                    <a:pt x="3846" y="1907"/>
                    <a:pt x="3906" y="1705"/>
                    <a:pt x="3930" y="1502"/>
                  </a:cubicBezTo>
                  <a:cubicBezTo>
                    <a:pt x="3965" y="1324"/>
                    <a:pt x="3954" y="1133"/>
                    <a:pt x="3906" y="966"/>
                  </a:cubicBezTo>
                  <a:cubicBezTo>
                    <a:pt x="3823" y="800"/>
                    <a:pt x="3704" y="669"/>
                    <a:pt x="3549" y="585"/>
                  </a:cubicBezTo>
                  <a:cubicBezTo>
                    <a:pt x="3156" y="347"/>
                    <a:pt x="2739" y="193"/>
                    <a:pt x="2287" y="109"/>
                  </a:cubicBezTo>
                  <a:cubicBezTo>
                    <a:pt x="1976" y="38"/>
                    <a:pt x="1660" y="0"/>
                    <a:pt x="1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7473191" y="4207962"/>
              <a:ext cx="252100" cy="74166"/>
            </a:xfrm>
            <a:custGeom>
              <a:avLst/>
              <a:gdLst/>
              <a:ahLst/>
              <a:cxnLst/>
              <a:rect l="l" t="t" r="r" b="b"/>
              <a:pathLst>
                <a:path w="5425" h="1596" extrusionOk="0">
                  <a:moveTo>
                    <a:pt x="2020" y="0"/>
                  </a:moveTo>
                  <a:cubicBezTo>
                    <a:pt x="1348" y="0"/>
                    <a:pt x="677" y="143"/>
                    <a:pt x="72" y="435"/>
                  </a:cubicBezTo>
                  <a:cubicBezTo>
                    <a:pt x="1" y="459"/>
                    <a:pt x="36" y="495"/>
                    <a:pt x="72" y="519"/>
                  </a:cubicBezTo>
                  <a:cubicBezTo>
                    <a:pt x="101" y="527"/>
                    <a:pt x="130" y="531"/>
                    <a:pt x="157" y="531"/>
                  </a:cubicBezTo>
                  <a:cubicBezTo>
                    <a:pt x="206" y="531"/>
                    <a:pt x="252" y="518"/>
                    <a:pt x="298" y="495"/>
                  </a:cubicBezTo>
                  <a:cubicBezTo>
                    <a:pt x="813" y="245"/>
                    <a:pt x="1377" y="127"/>
                    <a:pt x="1942" y="127"/>
                  </a:cubicBezTo>
                  <a:cubicBezTo>
                    <a:pt x="3127" y="127"/>
                    <a:pt x="4319" y="647"/>
                    <a:pt x="5085" y="1566"/>
                  </a:cubicBezTo>
                  <a:cubicBezTo>
                    <a:pt x="5102" y="1587"/>
                    <a:pt x="5140" y="1596"/>
                    <a:pt x="5183" y="1596"/>
                  </a:cubicBezTo>
                  <a:cubicBezTo>
                    <a:pt x="5288" y="1596"/>
                    <a:pt x="5424" y="1545"/>
                    <a:pt x="5382" y="1495"/>
                  </a:cubicBezTo>
                  <a:lnTo>
                    <a:pt x="5394" y="1495"/>
                  </a:lnTo>
                  <a:cubicBezTo>
                    <a:pt x="4568" y="513"/>
                    <a:pt x="3293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7433180" y="4246718"/>
              <a:ext cx="254516" cy="73887"/>
            </a:xfrm>
            <a:custGeom>
              <a:avLst/>
              <a:gdLst/>
              <a:ahLst/>
              <a:cxnLst/>
              <a:rect l="l" t="t" r="r" b="b"/>
              <a:pathLst>
                <a:path w="5477" h="1590" extrusionOk="0">
                  <a:moveTo>
                    <a:pt x="2026" y="0"/>
                  </a:moveTo>
                  <a:cubicBezTo>
                    <a:pt x="1369" y="0"/>
                    <a:pt x="713" y="138"/>
                    <a:pt x="123" y="423"/>
                  </a:cubicBezTo>
                  <a:cubicBezTo>
                    <a:pt x="0" y="480"/>
                    <a:pt x="163" y="529"/>
                    <a:pt x="277" y="529"/>
                  </a:cubicBezTo>
                  <a:cubicBezTo>
                    <a:pt x="306" y="529"/>
                    <a:pt x="332" y="525"/>
                    <a:pt x="350" y="518"/>
                  </a:cubicBezTo>
                  <a:cubicBezTo>
                    <a:pt x="894" y="265"/>
                    <a:pt x="1473" y="144"/>
                    <a:pt x="2047" y="144"/>
                  </a:cubicBezTo>
                  <a:cubicBezTo>
                    <a:pt x="3204" y="144"/>
                    <a:pt x="4340" y="639"/>
                    <a:pt x="5136" y="1554"/>
                  </a:cubicBezTo>
                  <a:cubicBezTo>
                    <a:pt x="5157" y="1579"/>
                    <a:pt x="5209" y="1590"/>
                    <a:pt x="5264" y="1590"/>
                  </a:cubicBezTo>
                  <a:cubicBezTo>
                    <a:pt x="5364" y="1590"/>
                    <a:pt x="5476" y="1556"/>
                    <a:pt x="5445" y="1518"/>
                  </a:cubicBezTo>
                  <a:cubicBezTo>
                    <a:pt x="4617" y="532"/>
                    <a:pt x="331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6660977" y="2419208"/>
              <a:ext cx="1275369" cy="720099"/>
            </a:xfrm>
            <a:custGeom>
              <a:avLst/>
              <a:gdLst/>
              <a:ahLst/>
              <a:cxnLst/>
              <a:rect l="l" t="t" r="r" b="b"/>
              <a:pathLst>
                <a:path w="27445" h="15496" extrusionOk="0">
                  <a:moveTo>
                    <a:pt x="19364" y="1"/>
                  </a:moveTo>
                  <a:cubicBezTo>
                    <a:pt x="18340" y="1"/>
                    <a:pt x="17312" y="149"/>
                    <a:pt x="16276" y="268"/>
                  </a:cubicBezTo>
                  <a:cubicBezTo>
                    <a:pt x="14002" y="542"/>
                    <a:pt x="11656" y="482"/>
                    <a:pt x="3798" y="3018"/>
                  </a:cubicBezTo>
                  <a:cubicBezTo>
                    <a:pt x="3012" y="3375"/>
                    <a:pt x="738" y="6995"/>
                    <a:pt x="0" y="7733"/>
                  </a:cubicBezTo>
                  <a:cubicBezTo>
                    <a:pt x="616" y="7517"/>
                    <a:pt x="1352" y="7434"/>
                    <a:pt x="2106" y="7434"/>
                  </a:cubicBezTo>
                  <a:cubicBezTo>
                    <a:pt x="3057" y="7434"/>
                    <a:pt x="4037" y="7567"/>
                    <a:pt x="4834" y="7733"/>
                  </a:cubicBezTo>
                  <a:cubicBezTo>
                    <a:pt x="7239" y="8221"/>
                    <a:pt x="9990" y="8626"/>
                    <a:pt x="12347" y="9364"/>
                  </a:cubicBezTo>
                  <a:cubicBezTo>
                    <a:pt x="15752" y="10424"/>
                    <a:pt x="17883" y="11424"/>
                    <a:pt x="21181" y="12793"/>
                  </a:cubicBezTo>
                  <a:cubicBezTo>
                    <a:pt x="22908" y="13531"/>
                    <a:pt x="24563" y="14448"/>
                    <a:pt x="26134" y="15496"/>
                  </a:cubicBezTo>
                  <a:cubicBezTo>
                    <a:pt x="27027" y="13436"/>
                    <a:pt x="27432" y="9412"/>
                    <a:pt x="27444" y="6328"/>
                  </a:cubicBezTo>
                  <a:cubicBezTo>
                    <a:pt x="27444" y="5256"/>
                    <a:pt x="27301" y="4316"/>
                    <a:pt x="26623" y="3447"/>
                  </a:cubicBezTo>
                  <a:cubicBezTo>
                    <a:pt x="25491" y="2006"/>
                    <a:pt x="23229" y="768"/>
                    <a:pt x="21515" y="280"/>
                  </a:cubicBezTo>
                  <a:cubicBezTo>
                    <a:pt x="20798" y="74"/>
                    <a:pt x="20082" y="1"/>
                    <a:pt x="19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6651450" y="2416095"/>
              <a:ext cx="1298139" cy="726698"/>
            </a:xfrm>
            <a:custGeom>
              <a:avLst/>
              <a:gdLst/>
              <a:ahLst/>
              <a:cxnLst/>
              <a:rect l="l" t="t" r="r" b="b"/>
              <a:pathLst>
                <a:path w="27935" h="15638" extrusionOk="0">
                  <a:moveTo>
                    <a:pt x="19438" y="134"/>
                  </a:moveTo>
                  <a:cubicBezTo>
                    <a:pt x="19861" y="134"/>
                    <a:pt x="20286" y="158"/>
                    <a:pt x="20708" y="204"/>
                  </a:cubicBezTo>
                  <a:cubicBezTo>
                    <a:pt x="21410" y="323"/>
                    <a:pt x="22101" y="513"/>
                    <a:pt x="22756" y="799"/>
                  </a:cubicBezTo>
                  <a:cubicBezTo>
                    <a:pt x="24018" y="1335"/>
                    <a:pt x="25268" y="2061"/>
                    <a:pt x="26232" y="3037"/>
                  </a:cubicBezTo>
                  <a:cubicBezTo>
                    <a:pt x="26732" y="3502"/>
                    <a:pt x="27089" y="4085"/>
                    <a:pt x="27304" y="4728"/>
                  </a:cubicBezTo>
                  <a:cubicBezTo>
                    <a:pt x="27494" y="5395"/>
                    <a:pt x="27506" y="6074"/>
                    <a:pt x="27494" y="6764"/>
                  </a:cubicBezTo>
                  <a:cubicBezTo>
                    <a:pt x="27470" y="8181"/>
                    <a:pt x="27375" y="9598"/>
                    <a:pt x="27209" y="11015"/>
                  </a:cubicBezTo>
                  <a:cubicBezTo>
                    <a:pt x="27078" y="12312"/>
                    <a:pt x="26828" y="13586"/>
                    <a:pt x="26447" y="14837"/>
                  </a:cubicBezTo>
                  <a:cubicBezTo>
                    <a:pt x="26392" y="15017"/>
                    <a:pt x="26324" y="15198"/>
                    <a:pt x="26253" y="15379"/>
                  </a:cubicBezTo>
                  <a:lnTo>
                    <a:pt x="26253" y="15379"/>
                  </a:lnTo>
                  <a:cubicBezTo>
                    <a:pt x="24864" y="14441"/>
                    <a:pt x="23390" y="13622"/>
                    <a:pt x="21863" y="12943"/>
                  </a:cubicBezTo>
                  <a:cubicBezTo>
                    <a:pt x="21017" y="12574"/>
                    <a:pt x="20160" y="12229"/>
                    <a:pt x="19303" y="11872"/>
                  </a:cubicBezTo>
                  <a:cubicBezTo>
                    <a:pt x="18493" y="11527"/>
                    <a:pt x="17672" y="11193"/>
                    <a:pt x="16850" y="10860"/>
                  </a:cubicBezTo>
                  <a:cubicBezTo>
                    <a:pt x="15124" y="10145"/>
                    <a:pt x="13350" y="9550"/>
                    <a:pt x="11552" y="9050"/>
                  </a:cubicBezTo>
                  <a:cubicBezTo>
                    <a:pt x="9647" y="8550"/>
                    <a:pt x="7718" y="8240"/>
                    <a:pt x="5789" y="7859"/>
                  </a:cubicBezTo>
                  <a:cubicBezTo>
                    <a:pt x="4663" y="7640"/>
                    <a:pt x="3469" y="7412"/>
                    <a:pt x="2293" y="7412"/>
                  </a:cubicBezTo>
                  <a:cubicBezTo>
                    <a:pt x="1695" y="7412"/>
                    <a:pt x="1102" y="7471"/>
                    <a:pt x="525" y="7620"/>
                  </a:cubicBezTo>
                  <a:lnTo>
                    <a:pt x="525" y="7620"/>
                  </a:lnTo>
                  <a:cubicBezTo>
                    <a:pt x="961" y="7127"/>
                    <a:pt x="1319" y="6560"/>
                    <a:pt x="1705" y="6038"/>
                  </a:cubicBezTo>
                  <a:cubicBezTo>
                    <a:pt x="2253" y="5276"/>
                    <a:pt x="2789" y="4502"/>
                    <a:pt x="3396" y="3788"/>
                  </a:cubicBezTo>
                  <a:cubicBezTo>
                    <a:pt x="3592" y="3557"/>
                    <a:pt x="3810" y="3271"/>
                    <a:pt x="4083" y="3134"/>
                  </a:cubicBezTo>
                  <a:lnTo>
                    <a:pt x="4083" y="3134"/>
                  </a:lnTo>
                  <a:cubicBezTo>
                    <a:pt x="4084" y="3134"/>
                    <a:pt x="4085" y="3133"/>
                    <a:pt x="4087" y="3133"/>
                  </a:cubicBezTo>
                  <a:cubicBezTo>
                    <a:pt x="6527" y="2347"/>
                    <a:pt x="9016" y="1597"/>
                    <a:pt x="11540" y="1085"/>
                  </a:cubicBezTo>
                  <a:cubicBezTo>
                    <a:pt x="12850" y="823"/>
                    <a:pt x="14171" y="632"/>
                    <a:pt x="15505" y="501"/>
                  </a:cubicBezTo>
                  <a:cubicBezTo>
                    <a:pt x="16374" y="418"/>
                    <a:pt x="17231" y="299"/>
                    <a:pt x="18100" y="216"/>
                  </a:cubicBezTo>
                  <a:cubicBezTo>
                    <a:pt x="18541" y="161"/>
                    <a:pt x="18989" y="134"/>
                    <a:pt x="19438" y="134"/>
                  </a:cubicBezTo>
                  <a:close/>
                  <a:moveTo>
                    <a:pt x="19617" y="1"/>
                  </a:moveTo>
                  <a:cubicBezTo>
                    <a:pt x="18378" y="1"/>
                    <a:pt x="17149" y="207"/>
                    <a:pt x="15910" y="335"/>
                  </a:cubicBezTo>
                  <a:cubicBezTo>
                    <a:pt x="14647" y="466"/>
                    <a:pt x="13397" y="597"/>
                    <a:pt x="12147" y="823"/>
                  </a:cubicBezTo>
                  <a:cubicBezTo>
                    <a:pt x="9778" y="1263"/>
                    <a:pt x="7456" y="1918"/>
                    <a:pt x="5158" y="2645"/>
                  </a:cubicBezTo>
                  <a:cubicBezTo>
                    <a:pt x="4741" y="2764"/>
                    <a:pt x="4325" y="2895"/>
                    <a:pt x="3920" y="3026"/>
                  </a:cubicBezTo>
                  <a:cubicBezTo>
                    <a:pt x="3878" y="3040"/>
                    <a:pt x="3857" y="3055"/>
                    <a:pt x="3850" y="3069"/>
                  </a:cubicBezTo>
                  <a:lnTo>
                    <a:pt x="3850" y="3069"/>
                  </a:lnTo>
                  <a:cubicBezTo>
                    <a:pt x="3626" y="3198"/>
                    <a:pt x="3436" y="3369"/>
                    <a:pt x="3277" y="3573"/>
                  </a:cubicBezTo>
                  <a:cubicBezTo>
                    <a:pt x="2991" y="3883"/>
                    <a:pt x="2729" y="4216"/>
                    <a:pt x="2467" y="4550"/>
                  </a:cubicBezTo>
                  <a:cubicBezTo>
                    <a:pt x="1884" y="5323"/>
                    <a:pt x="1336" y="6121"/>
                    <a:pt x="765" y="6907"/>
                  </a:cubicBezTo>
                  <a:cubicBezTo>
                    <a:pt x="550" y="7205"/>
                    <a:pt x="312" y="7502"/>
                    <a:pt x="62" y="7776"/>
                  </a:cubicBezTo>
                  <a:cubicBezTo>
                    <a:pt x="1" y="7847"/>
                    <a:pt x="128" y="7865"/>
                    <a:pt x="217" y="7865"/>
                  </a:cubicBezTo>
                  <a:cubicBezTo>
                    <a:pt x="249" y="7865"/>
                    <a:pt x="276" y="7863"/>
                    <a:pt x="289" y="7859"/>
                  </a:cubicBezTo>
                  <a:cubicBezTo>
                    <a:pt x="938" y="7635"/>
                    <a:pt x="1621" y="7550"/>
                    <a:pt x="2311" y="7550"/>
                  </a:cubicBezTo>
                  <a:cubicBezTo>
                    <a:pt x="3339" y="7550"/>
                    <a:pt x="4384" y="7738"/>
                    <a:pt x="5361" y="7931"/>
                  </a:cubicBezTo>
                  <a:cubicBezTo>
                    <a:pt x="7218" y="8300"/>
                    <a:pt x="9087" y="8598"/>
                    <a:pt x="10921" y="9050"/>
                  </a:cubicBezTo>
                  <a:cubicBezTo>
                    <a:pt x="14469" y="9931"/>
                    <a:pt x="17803" y="11455"/>
                    <a:pt x="21172" y="12848"/>
                  </a:cubicBezTo>
                  <a:cubicBezTo>
                    <a:pt x="22934" y="13598"/>
                    <a:pt x="24625" y="14515"/>
                    <a:pt x="26197" y="15610"/>
                  </a:cubicBezTo>
                  <a:cubicBezTo>
                    <a:pt x="26223" y="15626"/>
                    <a:pt x="26279" y="15638"/>
                    <a:pt x="26335" y="15638"/>
                  </a:cubicBezTo>
                  <a:cubicBezTo>
                    <a:pt x="26404" y="15638"/>
                    <a:pt x="26474" y="15621"/>
                    <a:pt x="26494" y="15575"/>
                  </a:cubicBezTo>
                  <a:cubicBezTo>
                    <a:pt x="26970" y="14456"/>
                    <a:pt x="27197" y="13241"/>
                    <a:pt x="27387" y="12050"/>
                  </a:cubicBezTo>
                  <a:cubicBezTo>
                    <a:pt x="27601" y="10598"/>
                    <a:pt x="27732" y="9145"/>
                    <a:pt x="27792" y="7681"/>
                  </a:cubicBezTo>
                  <a:cubicBezTo>
                    <a:pt x="27840" y="6312"/>
                    <a:pt x="27935" y="4835"/>
                    <a:pt x="27101" y="3657"/>
                  </a:cubicBezTo>
                  <a:cubicBezTo>
                    <a:pt x="26327" y="2549"/>
                    <a:pt x="25101" y="1752"/>
                    <a:pt x="23922" y="1144"/>
                  </a:cubicBezTo>
                  <a:cubicBezTo>
                    <a:pt x="22601" y="466"/>
                    <a:pt x="21208" y="25"/>
                    <a:pt x="19720" y="1"/>
                  </a:cubicBezTo>
                  <a:cubicBezTo>
                    <a:pt x="19685" y="1"/>
                    <a:pt x="19651" y="1"/>
                    <a:pt x="19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7715815" y="2501462"/>
              <a:ext cx="73887" cy="518745"/>
            </a:xfrm>
            <a:custGeom>
              <a:avLst/>
              <a:gdLst/>
              <a:ahLst/>
              <a:cxnLst/>
              <a:rect l="l" t="t" r="r" b="b"/>
              <a:pathLst>
                <a:path w="1590" h="11163" extrusionOk="0">
                  <a:moveTo>
                    <a:pt x="1177" y="0"/>
                  </a:moveTo>
                  <a:cubicBezTo>
                    <a:pt x="1134" y="0"/>
                    <a:pt x="1106" y="13"/>
                    <a:pt x="1114" y="46"/>
                  </a:cubicBezTo>
                  <a:cubicBezTo>
                    <a:pt x="1566" y="2927"/>
                    <a:pt x="1114" y="5880"/>
                    <a:pt x="530" y="8701"/>
                  </a:cubicBezTo>
                  <a:cubicBezTo>
                    <a:pt x="375" y="9487"/>
                    <a:pt x="197" y="10261"/>
                    <a:pt x="18" y="11035"/>
                  </a:cubicBezTo>
                  <a:cubicBezTo>
                    <a:pt x="1" y="11096"/>
                    <a:pt x="160" y="11162"/>
                    <a:pt x="252" y="11162"/>
                  </a:cubicBezTo>
                  <a:cubicBezTo>
                    <a:pt x="287" y="11162"/>
                    <a:pt x="313" y="11153"/>
                    <a:pt x="316" y="11130"/>
                  </a:cubicBezTo>
                  <a:cubicBezTo>
                    <a:pt x="971" y="8332"/>
                    <a:pt x="1590" y="5487"/>
                    <a:pt x="1590" y="2605"/>
                  </a:cubicBezTo>
                  <a:cubicBezTo>
                    <a:pt x="1590" y="1772"/>
                    <a:pt x="1530" y="939"/>
                    <a:pt x="1411" y="105"/>
                  </a:cubicBezTo>
                  <a:cubicBezTo>
                    <a:pt x="1396" y="50"/>
                    <a:pt x="1260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7833758" y="2602489"/>
              <a:ext cx="59993" cy="488586"/>
            </a:xfrm>
            <a:custGeom>
              <a:avLst/>
              <a:gdLst/>
              <a:ahLst/>
              <a:cxnLst/>
              <a:rect l="l" t="t" r="r" b="b"/>
              <a:pathLst>
                <a:path w="1291" h="10514" extrusionOk="0">
                  <a:moveTo>
                    <a:pt x="778" y="50"/>
                  </a:moveTo>
                  <a:lnTo>
                    <a:pt x="778" y="51"/>
                  </a:lnTo>
                  <a:lnTo>
                    <a:pt x="778" y="51"/>
                  </a:lnTo>
                  <a:cubicBezTo>
                    <a:pt x="778" y="51"/>
                    <a:pt x="778" y="51"/>
                    <a:pt x="778" y="51"/>
                  </a:cubicBezTo>
                  <a:lnTo>
                    <a:pt x="778" y="51"/>
                  </a:lnTo>
                  <a:cubicBezTo>
                    <a:pt x="778" y="50"/>
                    <a:pt x="778" y="50"/>
                    <a:pt x="778" y="50"/>
                  </a:cubicBezTo>
                  <a:close/>
                  <a:moveTo>
                    <a:pt x="778" y="51"/>
                  </a:moveTo>
                  <a:lnTo>
                    <a:pt x="778" y="51"/>
                  </a:lnTo>
                  <a:cubicBezTo>
                    <a:pt x="778" y="54"/>
                    <a:pt x="778" y="58"/>
                    <a:pt x="778" y="62"/>
                  </a:cubicBezTo>
                  <a:lnTo>
                    <a:pt x="778" y="51"/>
                  </a:lnTo>
                  <a:close/>
                  <a:moveTo>
                    <a:pt x="884" y="0"/>
                  </a:moveTo>
                  <a:cubicBezTo>
                    <a:pt x="829" y="0"/>
                    <a:pt x="783" y="15"/>
                    <a:pt x="778" y="51"/>
                  </a:cubicBezTo>
                  <a:lnTo>
                    <a:pt x="778" y="51"/>
                  </a:lnTo>
                  <a:cubicBezTo>
                    <a:pt x="993" y="1265"/>
                    <a:pt x="981" y="2515"/>
                    <a:pt x="933" y="3741"/>
                  </a:cubicBezTo>
                  <a:cubicBezTo>
                    <a:pt x="874" y="5230"/>
                    <a:pt x="719" y="6706"/>
                    <a:pt x="481" y="8182"/>
                  </a:cubicBezTo>
                  <a:cubicBezTo>
                    <a:pt x="362" y="8932"/>
                    <a:pt x="207" y="9671"/>
                    <a:pt x="16" y="10409"/>
                  </a:cubicBezTo>
                  <a:cubicBezTo>
                    <a:pt x="1" y="10464"/>
                    <a:pt x="130" y="10514"/>
                    <a:pt x="231" y="10514"/>
                  </a:cubicBezTo>
                  <a:cubicBezTo>
                    <a:pt x="282" y="10514"/>
                    <a:pt x="326" y="10501"/>
                    <a:pt x="338" y="10468"/>
                  </a:cubicBezTo>
                  <a:cubicBezTo>
                    <a:pt x="683" y="9087"/>
                    <a:pt x="921" y="7694"/>
                    <a:pt x="1064" y="6289"/>
                  </a:cubicBezTo>
                  <a:cubicBezTo>
                    <a:pt x="1219" y="4837"/>
                    <a:pt x="1290" y="3384"/>
                    <a:pt x="1255" y="1932"/>
                  </a:cubicBezTo>
                  <a:cubicBezTo>
                    <a:pt x="1243" y="1312"/>
                    <a:pt x="1195" y="693"/>
                    <a:pt x="1088" y="86"/>
                  </a:cubicBezTo>
                  <a:cubicBezTo>
                    <a:pt x="1081" y="37"/>
                    <a:pt x="971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7527748" y="2466934"/>
              <a:ext cx="134159" cy="483056"/>
            </a:xfrm>
            <a:custGeom>
              <a:avLst/>
              <a:gdLst/>
              <a:ahLst/>
              <a:cxnLst/>
              <a:rect l="l" t="t" r="r" b="b"/>
              <a:pathLst>
                <a:path w="2887" h="10395" extrusionOk="0">
                  <a:moveTo>
                    <a:pt x="2774" y="0"/>
                  </a:moveTo>
                  <a:cubicBezTo>
                    <a:pt x="2684" y="0"/>
                    <a:pt x="2572" y="34"/>
                    <a:pt x="2565" y="98"/>
                  </a:cubicBezTo>
                  <a:cubicBezTo>
                    <a:pt x="2434" y="1646"/>
                    <a:pt x="2160" y="3170"/>
                    <a:pt x="1755" y="4682"/>
                  </a:cubicBezTo>
                  <a:cubicBezTo>
                    <a:pt x="1422" y="5944"/>
                    <a:pt x="1065" y="7194"/>
                    <a:pt x="672" y="8432"/>
                  </a:cubicBezTo>
                  <a:cubicBezTo>
                    <a:pt x="458" y="9075"/>
                    <a:pt x="255" y="9706"/>
                    <a:pt x="17" y="10337"/>
                  </a:cubicBezTo>
                  <a:cubicBezTo>
                    <a:pt x="1" y="10376"/>
                    <a:pt x="58" y="10394"/>
                    <a:pt x="129" y="10394"/>
                  </a:cubicBezTo>
                  <a:cubicBezTo>
                    <a:pt x="210" y="10394"/>
                    <a:pt x="308" y="10370"/>
                    <a:pt x="327" y="10325"/>
                  </a:cubicBezTo>
                  <a:cubicBezTo>
                    <a:pt x="767" y="9135"/>
                    <a:pt x="1136" y="7920"/>
                    <a:pt x="1494" y="6718"/>
                  </a:cubicBezTo>
                  <a:cubicBezTo>
                    <a:pt x="1886" y="5361"/>
                    <a:pt x="2256" y="4003"/>
                    <a:pt x="2529" y="2622"/>
                  </a:cubicBezTo>
                  <a:cubicBezTo>
                    <a:pt x="2696" y="1777"/>
                    <a:pt x="2815" y="908"/>
                    <a:pt x="2887" y="50"/>
                  </a:cubicBezTo>
                  <a:cubicBezTo>
                    <a:pt x="2887" y="16"/>
                    <a:pt x="2835" y="0"/>
                    <a:pt x="2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7332246" y="2463030"/>
              <a:ext cx="152654" cy="413072"/>
            </a:xfrm>
            <a:custGeom>
              <a:avLst/>
              <a:gdLst/>
              <a:ahLst/>
              <a:cxnLst/>
              <a:rect l="l" t="t" r="r" b="b"/>
              <a:pathLst>
                <a:path w="3285" h="8889" extrusionOk="0">
                  <a:moveTo>
                    <a:pt x="3117" y="0"/>
                  </a:moveTo>
                  <a:cubicBezTo>
                    <a:pt x="3043" y="0"/>
                    <a:pt x="2967" y="19"/>
                    <a:pt x="2950" y="63"/>
                  </a:cubicBezTo>
                  <a:cubicBezTo>
                    <a:pt x="2260" y="2504"/>
                    <a:pt x="1438" y="4909"/>
                    <a:pt x="593" y="7302"/>
                  </a:cubicBezTo>
                  <a:cubicBezTo>
                    <a:pt x="414" y="7814"/>
                    <a:pt x="236" y="8314"/>
                    <a:pt x="21" y="8802"/>
                  </a:cubicBezTo>
                  <a:cubicBezTo>
                    <a:pt x="0" y="8858"/>
                    <a:pt x="97" y="8889"/>
                    <a:pt x="188" y="8889"/>
                  </a:cubicBezTo>
                  <a:cubicBezTo>
                    <a:pt x="253" y="8889"/>
                    <a:pt x="316" y="8873"/>
                    <a:pt x="331" y="8838"/>
                  </a:cubicBezTo>
                  <a:cubicBezTo>
                    <a:pt x="759" y="7802"/>
                    <a:pt x="1105" y="6730"/>
                    <a:pt x="1462" y="5683"/>
                  </a:cubicBezTo>
                  <a:cubicBezTo>
                    <a:pt x="1914" y="4337"/>
                    <a:pt x="2355" y="3004"/>
                    <a:pt x="2784" y="1658"/>
                  </a:cubicBezTo>
                  <a:cubicBezTo>
                    <a:pt x="2950" y="1134"/>
                    <a:pt x="3117" y="599"/>
                    <a:pt x="3272" y="63"/>
                  </a:cubicBezTo>
                  <a:cubicBezTo>
                    <a:pt x="3284" y="25"/>
                    <a:pt x="3202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7143064" y="2470001"/>
              <a:ext cx="159857" cy="352661"/>
            </a:xfrm>
            <a:custGeom>
              <a:avLst/>
              <a:gdLst/>
              <a:ahLst/>
              <a:cxnLst/>
              <a:rect l="l" t="t" r="r" b="b"/>
              <a:pathLst>
                <a:path w="3440" h="7589" extrusionOk="0">
                  <a:moveTo>
                    <a:pt x="3273" y="0"/>
                  </a:moveTo>
                  <a:cubicBezTo>
                    <a:pt x="3204" y="0"/>
                    <a:pt x="3132" y="18"/>
                    <a:pt x="3116" y="56"/>
                  </a:cubicBezTo>
                  <a:lnTo>
                    <a:pt x="3104" y="56"/>
                  </a:lnTo>
                  <a:cubicBezTo>
                    <a:pt x="2247" y="2056"/>
                    <a:pt x="1378" y="4056"/>
                    <a:pt x="580" y="6080"/>
                  </a:cubicBezTo>
                  <a:cubicBezTo>
                    <a:pt x="389" y="6557"/>
                    <a:pt x="199" y="7033"/>
                    <a:pt x="20" y="7509"/>
                  </a:cubicBezTo>
                  <a:cubicBezTo>
                    <a:pt x="1" y="7561"/>
                    <a:pt x="89" y="7589"/>
                    <a:pt x="176" y="7589"/>
                  </a:cubicBezTo>
                  <a:cubicBezTo>
                    <a:pt x="248" y="7589"/>
                    <a:pt x="319" y="7570"/>
                    <a:pt x="330" y="7533"/>
                  </a:cubicBezTo>
                  <a:cubicBezTo>
                    <a:pt x="1044" y="5568"/>
                    <a:pt x="1902" y="3640"/>
                    <a:pt x="2723" y="1711"/>
                  </a:cubicBezTo>
                  <a:cubicBezTo>
                    <a:pt x="2949" y="1175"/>
                    <a:pt x="3187" y="627"/>
                    <a:pt x="3414" y="80"/>
                  </a:cubicBezTo>
                  <a:cubicBezTo>
                    <a:pt x="3440" y="27"/>
                    <a:pt x="3358" y="0"/>
                    <a:pt x="3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6968938" y="2498813"/>
              <a:ext cx="137133" cy="282398"/>
            </a:xfrm>
            <a:custGeom>
              <a:avLst/>
              <a:gdLst/>
              <a:ahLst/>
              <a:cxnLst/>
              <a:rect l="l" t="t" r="r" b="b"/>
              <a:pathLst>
                <a:path w="2951" h="6077" extrusionOk="0">
                  <a:moveTo>
                    <a:pt x="2829" y="1"/>
                  </a:moveTo>
                  <a:cubicBezTo>
                    <a:pt x="2749" y="1"/>
                    <a:pt x="2650" y="22"/>
                    <a:pt x="2624" y="67"/>
                  </a:cubicBezTo>
                  <a:cubicBezTo>
                    <a:pt x="2100" y="1007"/>
                    <a:pt x="1636" y="1996"/>
                    <a:pt x="1231" y="2996"/>
                  </a:cubicBezTo>
                  <a:cubicBezTo>
                    <a:pt x="815" y="3996"/>
                    <a:pt x="422" y="5008"/>
                    <a:pt x="17" y="6020"/>
                  </a:cubicBezTo>
                  <a:cubicBezTo>
                    <a:pt x="0" y="6059"/>
                    <a:pt x="58" y="6077"/>
                    <a:pt x="129" y="6077"/>
                  </a:cubicBezTo>
                  <a:cubicBezTo>
                    <a:pt x="210" y="6077"/>
                    <a:pt x="307" y="6053"/>
                    <a:pt x="326" y="6008"/>
                  </a:cubicBezTo>
                  <a:cubicBezTo>
                    <a:pt x="719" y="4996"/>
                    <a:pt x="1124" y="3984"/>
                    <a:pt x="1541" y="2984"/>
                  </a:cubicBezTo>
                  <a:cubicBezTo>
                    <a:pt x="1946" y="1972"/>
                    <a:pt x="2410" y="996"/>
                    <a:pt x="2934" y="43"/>
                  </a:cubicBezTo>
                  <a:cubicBezTo>
                    <a:pt x="2950" y="16"/>
                    <a:pt x="2897" y="1"/>
                    <a:pt x="2829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6801597" y="2530273"/>
              <a:ext cx="131278" cy="228911"/>
            </a:xfrm>
            <a:custGeom>
              <a:avLst/>
              <a:gdLst/>
              <a:ahLst/>
              <a:cxnLst/>
              <a:rect l="l" t="t" r="r" b="b"/>
              <a:pathLst>
                <a:path w="2825" h="4926" extrusionOk="0">
                  <a:moveTo>
                    <a:pt x="2597" y="1"/>
                  </a:moveTo>
                  <a:cubicBezTo>
                    <a:pt x="2549" y="1"/>
                    <a:pt x="2506" y="10"/>
                    <a:pt x="2487" y="33"/>
                  </a:cubicBezTo>
                  <a:cubicBezTo>
                    <a:pt x="2225" y="390"/>
                    <a:pt x="1999" y="771"/>
                    <a:pt x="1820" y="1176"/>
                  </a:cubicBezTo>
                  <a:cubicBezTo>
                    <a:pt x="1630" y="1569"/>
                    <a:pt x="1415" y="1938"/>
                    <a:pt x="1213" y="2331"/>
                  </a:cubicBezTo>
                  <a:cubicBezTo>
                    <a:pt x="772" y="3140"/>
                    <a:pt x="379" y="3974"/>
                    <a:pt x="22" y="4831"/>
                  </a:cubicBezTo>
                  <a:cubicBezTo>
                    <a:pt x="0" y="4889"/>
                    <a:pt x="108" y="4925"/>
                    <a:pt x="203" y="4925"/>
                  </a:cubicBezTo>
                  <a:cubicBezTo>
                    <a:pt x="263" y="4925"/>
                    <a:pt x="318" y="4911"/>
                    <a:pt x="332" y="4879"/>
                  </a:cubicBezTo>
                  <a:cubicBezTo>
                    <a:pt x="689" y="4033"/>
                    <a:pt x="1082" y="3188"/>
                    <a:pt x="1510" y="2378"/>
                  </a:cubicBezTo>
                  <a:cubicBezTo>
                    <a:pt x="1713" y="2009"/>
                    <a:pt x="1927" y="1640"/>
                    <a:pt x="2106" y="1259"/>
                  </a:cubicBezTo>
                  <a:cubicBezTo>
                    <a:pt x="2284" y="842"/>
                    <a:pt x="2511" y="449"/>
                    <a:pt x="2784" y="92"/>
                  </a:cubicBezTo>
                  <a:cubicBezTo>
                    <a:pt x="2825" y="44"/>
                    <a:pt x="2700" y="1"/>
                    <a:pt x="2597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6011967" y="4311963"/>
              <a:ext cx="226867" cy="205026"/>
            </a:xfrm>
            <a:custGeom>
              <a:avLst/>
              <a:gdLst/>
              <a:ahLst/>
              <a:cxnLst/>
              <a:rect l="l" t="t" r="r" b="b"/>
              <a:pathLst>
                <a:path w="4882" h="4412" extrusionOk="0">
                  <a:moveTo>
                    <a:pt x="2442" y="0"/>
                  </a:moveTo>
                  <a:cubicBezTo>
                    <a:pt x="1858" y="0"/>
                    <a:pt x="1277" y="230"/>
                    <a:pt x="845" y="686"/>
                  </a:cubicBezTo>
                  <a:cubicBezTo>
                    <a:pt x="0" y="1579"/>
                    <a:pt x="48" y="2972"/>
                    <a:pt x="929" y="3805"/>
                  </a:cubicBezTo>
                  <a:cubicBezTo>
                    <a:pt x="1358" y="4212"/>
                    <a:pt x="1904" y="4412"/>
                    <a:pt x="2447" y="4412"/>
                  </a:cubicBezTo>
                  <a:cubicBezTo>
                    <a:pt x="3033" y="4412"/>
                    <a:pt x="3616" y="4179"/>
                    <a:pt x="4048" y="3722"/>
                  </a:cubicBezTo>
                  <a:cubicBezTo>
                    <a:pt x="4882" y="2841"/>
                    <a:pt x="4846" y="1436"/>
                    <a:pt x="3965" y="602"/>
                  </a:cubicBezTo>
                  <a:cubicBezTo>
                    <a:pt x="3534" y="200"/>
                    <a:pt x="2986" y="0"/>
                    <a:pt x="2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6007506" y="4308710"/>
              <a:ext cx="227471" cy="212182"/>
            </a:xfrm>
            <a:custGeom>
              <a:avLst/>
              <a:gdLst/>
              <a:ahLst/>
              <a:cxnLst/>
              <a:rect l="l" t="t" r="r" b="b"/>
              <a:pathLst>
                <a:path w="4895" h="4566" extrusionOk="0">
                  <a:moveTo>
                    <a:pt x="2623" y="156"/>
                  </a:moveTo>
                  <a:cubicBezTo>
                    <a:pt x="2709" y="156"/>
                    <a:pt x="2795" y="162"/>
                    <a:pt x="2882" y="172"/>
                  </a:cubicBezTo>
                  <a:cubicBezTo>
                    <a:pt x="3882" y="315"/>
                    <a:pt x="4573" y="1256"/>
                    <a:pt x="4597" y="2232"/>
                  </a:cubicBezTo>
                  <a:cubicBezTo>
                    <a:pt x="4597" y="2234"/>
                    <a:pt x="4597" y="2237"/>
                    <a:pt x="4597" y="2239"/>
                  </a:cubicBezTo>
                  <a:lnTo>
                    <a:pt x="4597" y="2239"/>
                  </a:lnTo>
                  <a:cubicBezTo>
                    <a:pt x="4597" y="2240"/>
                    <a:pt x="4597" y="2242"/>
                    <a:pt x="4597" y="2244"/>
                  </a:cubicBezTo>
                  <a:cubicBezTo>
                    <a:pt x="4585" y="3101"/>
                    <a:pt x="4085" y="3887"/>
                    <a:pt x="3299" y="4244"/>
                  </a:cubicBezTo>
                  <a:cubicBezTo>
                    <a:pt x="3040" y="4360"/>
                    <a:pt x="2767" y="4416"/>
                    <a:pt x="2496" y="4416"/>
                  </a:cubicBezTo>
                  <a:cubicBezTo>
                    <a:pt x="1906" y="4416"/>
                    <a:pt x="1329" y="4150"/>
                    <a:pt x="953" y="3661"/>
                  </a:cubicBezTo>
                  <a:cubicBezTo>
                    <a:pt x="418" y="2982"/>
                    <a:pt x="334" y="2042"/>
                    <a:pt x="739" y="1280"/>
                  </a:cubicBezTo>
                  <a:cubicBezTo>
                    <a:pt x="1114" y="583"/>
                    <a:pt x="1846" y="156"/>
                    <a:pt x="2623" y="156"/>
                  </a:cubicBezTo>
                  <a:close/>
                  <a:moveTo>
                    <a:pt x="2485" y="0"/>
                  </a:moveTo>
                  <a:cubicBezTo>
                    <a:pt x="1834" y="0"/>
                    <a:pt x="1197" y="269"/>
                    <a:pt x="739" y="768"/>
                  </a:cubicBezTo>
                  <a:cubicBezTo>
                    <a:pt x="84" y="1506"/>
                    <a:pt x="1" y="2589"/>
                    <a:pt x="513" y="3435"/>
                  </a:cubicBezTo>
                  <a:cubicBezTo>
                    <a:pt x="974" y="4148"/>
                    <a:pt x="1768" y="4565"/>
                    <a:pt x="2602" y="4565"/>
                  </a:cubicBezTo>
                  <a:cubicBezTo>
                    <a:pt x="2714" y="4565"/>
                    <a:pt x="2828" y="4557"/>
                    <a:pt x="2942" y="4542"/>
                  </a:cubicBezTo>
                  <a:cubicBezTo>
                    <a:pt x="4049" y="4387"/>
                    <a:pt x="4882" y="3447"/>
                    <a:pt x="4894" y="2316"/>
                  </a:cubicBezTo>
                  <a:lnTo>
                    <a:pt x="4894" y="2316"/>
                  </a:lnTo>
                  <a:cubicBezTo>
                    <a:pt x="4894" y="2316"/>
                    <a:pt x="4894" y="2316"/>
                    <a:pt x="4894" y="2315"/>
                  </a:cubicBezTo>
                  <a:lnTo>
                    <a:pt x="4894" y="2315"/>
                  </a:lnTo>
                  <a:cubicBezTo>
                    <a:pt x="4894" y="2315"/>
                    <a:pt x="4894" y="2315"/>
                    <a:pt x="4894" y="2315"/>
                  </a:cubicBezTo>
                  <a:cubicBezTo>
                    <a:pt x="4894" y="2315"/>
                    <a:pt x="4894" y="2315"/>
                    <a:pt x="4894" y="2314"/>
                  </a:cubicBezTo>
                  <a:lnTo>
                    <a:pt x="4894" y="2314"/>
                  </a:lnTo>
                  <a:cubicBezTo>
                    <a:pt x="4882" y="1350"/>
                    <a:pt x="4275" y="505"/>
                    <a:pt x="3370" y="172"/>
                  </a:cubicBezTo>
                  <a:cubicBezTo>
                    <a:pt x="3083" y="57"/>
                    <a:pt x="2783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6289722" y="1957103"/>
              <a:ext cx="564936" cy="1345121"/>
            </a:xfrm>
            <a:custGeom>
              <a:avLst/>
              <a:gdLst/>
              <a:ahLst/>
              <a:cxnLst/>
              <a:rect l="l" t="t" r="r" b="b"/>
              <a:pathLst>
                <a:path w="12157" h="28946" extrusionOk="0">
                  <a:moveTo>
                    <a:pt x="6015" y="0"/>
                  </a:moveTo>
                  <a:cubicBezTo>
                    <a:pt x="5874" y="0"/>
                    <a:pt x="5734" y="15"/>
                    <a:pt x="5596" y="44"/>
                  </a:cubicBezTo>
                  <a:cubicBezTo>
                    <a:pt x="5548" y="56"/>
                    <a:pt x="5489" y="68"/>
                    <a:pt x="5441" y="80"/>
                  </a:cubicBezTo>
                  <a:cubicBezTo>
                    <a:pt x="4870" y="270"/>
                    <a:pt x="4417" y="722"/>
                    <a:pt x="4227" y="1306"/>
                  </a:cubicBezTo>
                  <a:cubicBezTo>
                    <a:pt x="3512" y="3461"/>
                    <a:pt x="1977" y="10152"/>
                    <a:pt x="1679" y="12391"/>
                  </a:cubicBezTo>
                  <a:cubicBezTo>
                    <a:pt x="1310" y="15212"/>
                    <a:pt x="869" y="16355"/>
                    <a:pt x="417" y="19201"/>
                  </a:cubicBezTo>
                  <a:cubicBezTo>
                    <a:pt x="0" y="21808"/>
                    <a:pt x="714" y="25952"/>
                    <a:pt x="1488" y="28476"/>
                  </a:cubicBezTo>
                  <a:cubicBezTo>
                    <a:pt x="1593" y="28813"/>
                    <a:pt x="1697" y="28946"/>
                    <a:pt x="1814" y="28946"/>
                  </a:cubicBezTo>
                  <a:cubicBezTo>
                    <a:pt x="2202" y="28946"/>
                    <a:pt x="2737" y="27495"/>
                    <a:pt x="3953" y="27202"/>
                  </a:cubicBezTo>
                  <a:cubicBezTo>
                    <a:pt x="5501" y="26821"/>
                    <a:pt x="5572" y="25249"/>
                    <a:pt x="6120" y="23904"/>
                  </a:cubicBezTo>
                  <a:cubicBezTo>
                    <a:pt x="7144" y="21368"/>
                    <a:pt x="7608" y="16903"/>
                    <a:pt x="8192" y="14248"/>
                  </a:cubicBezTo>
                  <a:cubicBezTo>
                    <a:pt x="9001" y="10497"/>
                    <a:pt x="12156" y="2223"/>
                    <a:pt x="6787" y="151"/>
                  </a:cubicBezTo>
                  <a:cubicBezTo>
                    <a:pt x="6539" y="50"/>
                    <a:pt x="6276" y="0"/>
                    <a:pt x="6015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6295810" y="1953199"/>
              <a:ext cx="466419" cy="1352370"/>
            </a:xfrm>
            <a:custGeom>
              <a:avLst/>
              <a:gdLst/>
              <a:ahLst/>
              <a:cxnLst/>
              <a:rect l="l" t="t" r="r" b="b"/>
              <a:pathLst>
                <a:path w="10037" h="29102" extrusionOk="0">
                  <a:moveTo>
                    <a:pt x="5936" y="160"/>
                  </a:moveTo>
                  <a:cubicBezTo>
                    <a:pt x="6447" y="160"/>
                    <a:pt x="6946" y="392"/>
                    <a:pt x="7382" y="664"/>
                  </a:cubicBezTo>
                  <a:cubicBezTo>
                    <a:pt x="7751" y="878"/>
                    <a:pt x="8072" y="1164"/>
                    <a:pt x="8358" y="1485"/>
                  </a:cubicBezTo>
                  <a:cubicBezTo>
                    <a:pt x="8882" y="2128"/>
                    <a:pt x="9239" y="2890"/>
                    <a:pt x="9394" y="3700"/>
                  </a:cubicBezTo>
                  <a:cubicBezTo>
                    <a:pt x="9787" y="5533"/>
                    <a:pt x="9501" y="7474"/>
                    <a:pt x="9132" y="9284"/>
                  </a:cubicBezTo>
                  <a:cubicBezTo>
                    <a:pt x="8787" y="10951"/>
                    <a:pt x="8287" y="12582"/>
                    <a:pt x="7918" y="14237"/>
                  </a:cubicBezTo>
                  <a:cubicBezTo>
                    <a:pt x="7394" y="16630"/>
                    <a:pt x="7132" y="19071"/>
                    <a:pt x="6584" y="21464"/>
                  </a:cubicBezTo>
                  <a:cubicBezTo>
                    <a:pt x="6453" y="22035"/>
                    <a:pt x="6298" y="22595"/>
                    <a:pt x="6120" y="23154"/>
                  </a:cubicBezTo>
                  <a:cubicBezTo>
                    <a:pt x="5953" y="23666"/>
                    <a:pt x="5751" y="24155"/>
                    <a:pt x="5584" y="24667"/>
                  </a:cubicBezTo>
                  <a:cubicBezTo>
                    <a:pt x="5286" y="25631"/>
                    <a:pt x="4989" y="26774"/>
                    <a:pt x="3917" y="27143"/>
                  </a:cubicBezTo>
                  <a:cubicBezTo>
                    <a:pt x="3691" y="27214"/>
                    <a:pt x="3453" y="27298"/>
                    <a:pt x="3239" y="27393"/>
                  </a:cubicBezTo>
                  <a:cubicBezTo>
                    <a:pt x="3036" y="27500"/>
                    <a:pt x="2858" y="27631"/>
                    <a:pt x="2691" y="27786"/>
                  </a:cubicBezTo>
                  <a:cubicBezTo>
                    <a:pt x="2429" y="28060"/>
                    <a:pt x="2179" y="28346"/>
                    <a:pt x="1941" y="28655"/>
                  </a:cubicBezTo>
                  <a:cubicBezTo>
                    <a:pt x="1858" y="28750"/>
                    <a:pt x="1762" y="28834"/>
                    <a:pt x="1667" y="28917"/>
                  </a:cubicBezTo>
                  <a:lnTo>
                    <a:pt x="1667" y="28917"/>
                  </a:lnTo>
                  <a:cubicBezTo>
                    <a:pt x="1643" y="28876"/>
                    <a:pt x="1614" y="28828"/>
                    <a:pt x="1607" y="28822"/>
                  </a:cubicBezTo>
                  <a:cubicBezTo>
                    <a:pt x="1524" y="28619"/>
                    <a:pt x="1453" y="28393"/>
                    <a:pt x="1393" y="28167"/>
                  </a:cubicBezTo>
                  <a:cubicBezTo>
                    <a:pt x="1322" y="27893"/>
                    <a:pt x="1250" y="27619"/>
                    <a:pt x="1179" y="27345"/>
                  </a:cubicBezTo>
                  <a:cubicBezTo>
                    <a:pt x="869" y="26083"/>
                    <a:pt x="631" y="24798"/>
                    <a:pt x="488" y="23512"/>
                  </a:cubicBezTo>
                  <a:cubicBezTo>
                    <a:pt x="310" y="22262"/>
                    <a:pt x="286" y="20988"/>
                    <a:pt x="393" y="19737"/>
                  </a:cubicBezTo>
                  <a:cubicBezTo>
                    <a:pt x="536" y="18440"/>
                    <a:pt x="845" y="17154"/>
                    <a:pt x="1119" y="15892"/>
                  </a:cubicBezTo>
                  <a:cubicBezTo>
                    <a:pt x="1369" y="14689"/>
                    <a:pt x="1560" y="13487"/>
                    <a:pt x="1738" y="12272"/>
                  </a:cubicBezTo>
                  <a:cubicBezTo>
                    <a:pt x="2012" y="10391"/>
                    <a:pt x="2453" y="8534"/>
                    <a:pt x="2881" y="6688"/>
                  </a:cubicBezTo>
                  <a:cubicBezTo>
                    <a:pt x="3119" y="5664"/>
                    <a:pt x="3370" y="4640"/>
                    <a:pt x="3631" y="3628"/>
                  </a:cubicBezTo>
                  <a:cubicBezTo>
                    <a:pt x="3834" y="2878"/>
                    <a:pt x="4012" y="2104"/>
                    <a:pt x="4274" y="1378"/>
                  </a:cubicBezTo>
                  <a:cubicBezTo>
                    <a:pt x="4482" y="812"/>
                    <a:pt x="4959" y="370"/>
                    <a:pt x="5541" y="202"/>
                  </a:cubicBezTo>
                  <a:lnTo>
                    <a:pt x="5541" y="202"/>
                  </a:lnTo>
                  <a:cubicBezTo>
                    <a:pt x="5542" y="202"/>
                    <a:pt x="5544" y="202"/>
                    <a:pt x="5545" y="202"/>
                  </a:cubicBezTo>
                  <a:cubicBezTo>
                    <a:pt x="5558" y="202"/>
                    <a:pt x="5571" y="201"/>
                    <a:pt x="5584" y="199"/>
                  </a:cubicBezTo>
                  <a:cubicBezTo>
                    <a:pt x="5702" y="173"/>
                    <a:pt x="5819" y="160"/>
                    <a:pt x="5936" y="160"/>
                  </a:cubicBezTo>
                  <a:close/>
                  <a:moveTo>
                    <a:pt x="1689" y="28945"/>
                  </a:moveTo>
                  <a:cubicBezTo>
                    <a:pt x="1710" y="28945"/>
                    <a:pt x="1723" y="28951"/>
                    <a:pt x="1703" y="28977"/>
                  </a:cubicBezTo>
                  <a:cubicBezTo>
                    <a:pt x="1703" y="28977"/>
                    <a:pt x="1695" y="28964"/>
                    <a:pt x="1684" y="28945"/>
                  </a:cubicBezTo>
                  <a:lnTo>
                    <a:pt x="1684" y="28945"/>
                  </a:lnTo>
                  <a:cubicBezTo>
                    <a:pt x="1686" y="28945"/>
                    <a:pt x="1687" y="28945"/>
                    <a:pt x="1689" y="28945"/>
                  </a:cubicBezTo>
                  <a:close/>
                  <a:moveTo>
                    <a:pt x="5770" y="1"/>
                  </a:moveTo>
                  <a:cubicBezTo>
                    <a:pt x="5630" y="1"/>
                    <a:pt x="5488" y="14"/>
                    <a:pt x="5346" y="44"/>
                  </a:cubicBezTo>
                  <a:cubicBezTo>
                    <a:pt x="5331" y="49"/>
                    <a:pt x="5322" y="56"/>
                    <a:pt x="5318" y="63"/>
                  </a:cubicBezTo>
                  <a:lnTo>
                    <a:pt x="5318" y="63"/>
                  </a:lnTo>
                  <a:cubicBezTo>
                    <a:pt x="4735" y="212"/>
                    <a:pt x="4247" y="625"/>
                    <a:pt x="4001" y="1176"/>
                  </a:cubicBezTo>
                  <a:cubicBezTo>
                    <a:pt x="3870" y="1521"/>
                    <a:pt x="3762" y="1878"/>
                    <a:pt x="3667" y="2235"/>
                  </a:cubicBezTo>
                  <a:cubicBezTo>
                    <a:pt x="3405" y="3176"/>
                    <a:pt x="3167" y="4128"/>
                    <a:pt x="2929" y="5081"/>
                  </a:cubicBezTo>
                  <a:cubicBezTo>
                    <a:pt x="2417" y="7153"/>
                    <a:pt x="1941" y="9224"/>
                    <a:pt x="1560" y="11320"/>
                  </a:cubicBezTo>
                  <a:cubicBezTo>
                    <a:pt x="1369" y="12379"/>
                    <a:pt x="1262" y="13439"/>
                    <a:pt x="1060" y="14499"/>
                  </a:cubicBezTo>
                  <a:cubicBezTo>
                    <a:pt x="822" y="15761"/>
                    <a:pt x="524" y="17011"/>
                    <a:pt x="298" y="18285"/>
                  </a:cubicBezTo>
                  <a:cubicBezTo>
                    <a:pt x="167" y="18940"/>
                    <a:pt x="71" y="19606"/>
                    <a:pt x="24" y="20285"/>
                  </a:cubicBezTo>
                  <a:cubicBezTo>
                    <a:pt x="0" y="20916"/>
                    <a:pt x="12" y="21535"/>
                    <a:pt x="60" y="22166"/>
                  </a:cubicBezTo>
                  <a:cubicBezTo>
                    <a:pt x="143" y="23535"/>
                    <a:pt x="333" y="24893"/>
                    <a:pt x="631" y="26250"/>
                  </a:cubicBezTo>
                  <a:cubicBezTo>
                    <a:pt x="762" y="26857"/>
                    <a:pt x="905" y="27465"/>
                    <a:pt x="1072" y="28060"/>
                  </a:cubicBezTo>
                  <a:cubicBezTo>
                    <a:pt x="1155" y="28357"/>
                    <a:pt x="1226" y="28869"/>
                    <a:pt x="1524" y="29036"/>
                  </a:cubicBezTo>
                  <a:cubicBezTo>
                    <a:pt x="1601" y="29082"/>
                    <a:pt x="1673" y="29102"/>
                    <a:pt x="1741" y="29102"/>
                  </a:cubicBezTo>
                  <a:cubicBezTo>
                    <a:pt x="1902" y="29102"/>
                    <a:pt x="2038" y="28988"/>
                    <a:pt x="2155" y="28846"/>
                  </a:cubicBezTo>
                  <a:cubicBezTo>
                    <a:pt x="2417" y="28548"/>
                    <a:pt x="2643" y="28238"/>
                    <a:pt x="2917" y="27965"/>
                  </a:cubicBezTo>
                  <a:cubicBezTo>
                    <a:pt x="3084" y="27798"/>
                    <a:pt x="3274" y="27655"/>
                    <a:pt x="3477" y="27548"/>
                  </a:cubicBezTo>
                  <a:cubicBezTo>
                    <a:pt x="3715" y="27429"/>
                    <a:pt x="3953" y="27345"/>
                    <a:pt x="4203" y="27274"/>
                  </a:cubicBezTo>
                  <a:cubicBezTo>
                    <a:pt x="4679" y="27084"/>
                    <a:pt x="5072" y="26738"/>
                    <a:pt x="5310" y="26298"/>
                  </a:cubicBezTo>
                  <a:cubicBezTo>
                    <a:pt x="5548" y="25810"/>
                    <a:pt x="5739" y="25309"/>
                    <a:pt x="5870" y="24786"/>
                  </a:cubicBezTo>
                  <a:cubicBezTo>
                    <a:pt x="6048" y="24262"/>
                    <a:pt x="6263" y="23750"/>
                    <a:pt x="6429" y="23214"/>
                  </a:cubicBezTo>
                  <a:cubicBezTo>
                    <a:pt x="7215" y="20749"/>
                    <a:pt x="7513" y="18154"/>
                    <a:pt x="7965" y="15630"/>
                  </a:cubicBezTo>
                  <a:cubicBezTo>
                    <a:pt x="8287" y="13844"/>
                    <a:pt x="8811" y="12094"/>
                    <a:pt x="9227" y="10320"/>
                  </a:cubicBezTo>
                  <a:cubicBezTo>
                    <a:pt x="9668" y="8438"/>
                    <a:pt x="10037" y="6462"/>
                    <a:pt x="9823" y="4521"/>
                  </a:cubicBezTo>
                  <a:cubicBezTo>
                    <a:pt x="9739" y="3652"/>
                    <a:pt x="9477" y="2819"/>
                    <a:pt x="9037" y="2069"/>
                  </a:cubicBezTo>
                  <a:cubicBezTo>
                    <a:pt x="8584" y="1330"/>
                    <a:pt x="7918" y="735"/>
                    <a:pt x="7132" y="366"/>
                  </a:cubicBezTo>
                  <a:cubicBezTo>
                    <a:pt x="6701" y="155"/>
                    <a:pt x="6242" y="1"/>
                    <a:pt x="5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6377691" y="1832979"/>
              <a:ext cx="404475" cy="529619"/>
            </a:xfrm>
            <a:custGeom>
              <a:avLst/>
              <a:gdLst/>
              <a:ahLst/>
              <a:cxnLst/>
              <a:rect l="l" t="t" r="r" b="b"/>
              <a:pathLst>
                <a:path w="8704" h="11397" extrusionOk="0">
                  <a:moveTo>
                    <a:pt x="4763" y="0"/>
                  </a:moveTo>
                  <a:cubicBezTo>
                    <a:pt x="3215" y="691"/>
                    <a:pt x="1727" y="2417"/>
                    <a:pt x="1179" y="3905"/>
                  </a:cubicBezTo>
                  <a:cubicBezTo>
                    <a:pt x="536" y="5656"/>
                    <a:pt x="298" y="7049"/>
                    <a:pt x="0" y="8930"/>
                  </a:cubicBezTo>
                  <a:cubicBezTo>
                    <a:pt x="2269" y="9937"/>
                    <a:pt x="4496" y="11397"/>
                    <a:pt x="7046" y="11397"/>
                  </a:cubicBezTo>
                  <a:cubicBezTo>
                    <a:pt x="7240" y="11397"/>
                    <a:pt x="7435" y="11388"/>
                    <a:pt x="7632" y="11371"/>
                  </a:cubicBezTo>
                  <a:cubicBezTo>
                    <a:pt x="8335" y="11311"/>
                    <a:pt x="8323" y="11371"/>
                    <a:pt x="8454" y="10644"/>
                  </a:cubicBezTo>
                  <a:cubicBezTo>
                    <a:pt x="8608" y="9692"/>
                    <a:pt x="8680" y="8716"/>
                    <a:pt x="8668" y="7739"/>
                  </a:cubicBezTo>
                  <a:cubicBezTo>
                    <a:pt x="8680" y="6525"/>
                    <a:pt x="8704" y="5346"/>
                    <a:pt x="8275" y="4167"/>
                  </a:cubicBezTo>
                  <a:cubicBezTo>
                    <a:pt x="7787" y="2822"/>
                    <a:pt x="6858" y="2393"/>
                    <a:pt x="4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6369931" y="1830284"/>
              <a:ext cx="418881" cy="535195"/>
            </a:xfrm>
            <a:custGeom>
              <a:avLst/>
              <a:gdLst/>
              <a:ahLst/>
              <a:cxnLst/>
              <a:rect l="l" t="t" r="r" b="b"/>
              <a:pathLst>
                <a:path w="9014" h="11517" extrusionOk="0">
                  <a:moveTo>
                    <a:pt x="4886" y="197"/>
                  </a:moveTo>
                  <a:cubicBezTo>
                    <a:pt x="5351" y="724"/>
                    <a:pt x="5826" y="1241"/>
                    <a:pt x="6323" y="1737"/>
                  </a:cubicBezTo>
                  <a:cubicBezTo>
                    <a:pt x="6680" y="2094"/>
                    <a:pt x="7049" y="2451"/>
                    <a:pt x="7394" y="2832"/>
                  </a:cubicBezTo>
                  <a:cubicBezTo>
                    <a:pt x="7668" y="3106"/>
                    <a:pt x="7894" y="3428"/>
                    <a:pt x="8085" y="3773"/>
                  </a:cubicBezTo>
                  <a:cubicBezTo>
                    <a:pt x="8382" y="4380"/>
                    <a:pt x="8561" y="5047"/>
                    <a:pt x="8621" y="5737"/>
                  </a:cubicBezTo>
                  <a:cubicBezTo>
                    <a:pt x="8692" y="6583"/>
                    <a:pt x="8704" y="7440"/>
                    <a:pt x="8668" y="8297"/>
                  </a:cubicBezTo>
                  <a:cubicBezTo>
                    <a:pt x="8668" y="9143"/>
                    <a:pt x="8585" y="9988"/>
                    <a:pt x="8442" y="10821"/>
                  </a:cubicBezTo>
                  <a:cubicBezTo>
                    <a:pt x="8418" y="10964"/>
                    <a:pt x="8394" y="11226"/>
                    <a:pt x="8240" y="11310"/>
                  </a:cubicBezTo>
                  <a:cubicBezTo>
                    <a:pt x="8168" y="11333"/>
                    <a:pt x="8085" y="11357"/>
                    <a:pt x="8001" y="11357"/>
                  </a:cubicBezTo>
                  <a:cubicBezTo>
                    <a:pt x="7835" y="11369"/>
                    <a:pt x="7656" y="11381"/>
                    <a:pt x="7490" y="11393"/>
                  </a:cubicBezTo>
                  <a:cubicBezTo>
                    <a:pt x="7416" y="11395"/>
                    <a:pt x="7342" y="11396"/>
                    <a:pt x="7269" y="11396"/>
                  </a:cubicBezTo>
                  <a:cubicBezTo>
                    <a:pt x="6535" y="11396"/>
                    <a:pt x="5813" y="11288"/>
                    <a:pt x="5120" y="11071"/>
                  </a:cubicBezTo>
                  <a:cubicBezTo>
                    <a:pt x="3431" y="10587"/>
                    <a:pt x="1906" y="9681"/>
                    <a:pt x="325" y="8970"/>
                  </a:cubicBezTo>
                  <a:lnTo>
                    <a:pt x="325" y="8970"/>
                  </a:lnTo>
                  <a:cubicBezTo>
                    <a:pt x="550" y="7571"/>
                    <a:pt x="788" y="6172"/>
                    <a:pt x="1215" y="4821"/>
                  </a:cubicBezTo>
                  <a:cubicBezTo>
                    <a:pt x="1405" y="4178"/>
                    <a:pt x="1667" y="3559"/>
                    <a:pt x="1989" y="2987"/>
                  </a:cubicBezTo>
                  <a:cubicBezTo>
                    <a:pt x="2334" y="2416"/>
                    <a:pt x="2739" y="1904"/>
                    <a:pt x="3203" y="1439"/>
                  </a:cubicBezTo>
                  <a:cubicBezTo>
                    <a:pt x="3697" y="935"/>
                    <a:pt x="4261" y="512"/>
                    <a:pt x="4886" y="197"/>
                  </a:cubicBezTo>
                  <a:close/>
                  <a:moveTo>
                    <a:pt x="4888" y="0"/>
                  </a:moveTo>
                  <a:cubicBezTo>
                    <a:pt x="4861" y="0"/>
                    <a:pt x="4837" y="3"/>
                    <a:pt x="4823" y="11"/>
                  </a:cubicBezTo>
                  <a:cubicBezTo>
                    <a:pt x="3608" y="558"/>
                    <a:pt x="2596" y="1546"/>
                    <a:pt x="1870" y="2642"/>
                  </a:cubicBezTo>
                  <a:cubicBezTo>
                    <a:pt x="1108" y="3785"/>
                    <a:pt x="739" y="5166"/>
                    <a:pt x="453" y="6488"/>
                  </a:cubicBezTo>
                  <a:cubicBezTo>
                    <a:pt x="274" y="7309"/>
                    <a:pt x="143" y="8143"/>
                    <a:pt x="0" y="8976"/>
                  </a:cubicBezTo>
                  <a:cubicBezTo>
                    <a:pt x="0" y="9000"/>
                    <a:pt x="36" y="9024"/>
                    <a:pt x="48" y="9024"/>
                  </a:cubicBezTo>
                  <a:cubicBezTo>
                    <a:pt x="1548" y="9702"/>
                    <a:pt x="2977" y="10524"/>
                    <a:pt x="4537" y="11048"/>
                  </a:cubicBezTo>
                  <a:cubicBezTo>
                    <a:pt x="5287" y="11310"/>
                    <a:pt x="6061" y="11464"/>
                    <a:pt x="6847" y="11512"/>
                  </a:cubicBezTo>
                  <a:cubicBezTo>
                    <a:pt x="6945" y="11515"/>
                    <a:pt x="7043" y="11516"/>
                    <a:pt x="7141" y="11516"/>
                  </a:cubicBezTo>
                  <a:cubicBezTo>
                    <a:pt x="7435" y="11516"/>
                    <a:pt x="7728" y="11503"/>
                    <a:pt x="8013" y="11476"/>
                  </a:cubicBezTo>
                  <a:cubicBezTo>
                    <a:pt x="8192" y="11464"/>
                    <a:pt x="8418" y="11464"/>
                    <a:pt x="8561" y="11345"/>
                  </a:cubicBezTo>
                  <a:cubicBezTo>
                    <a:pt x="8704" y="11238"/>
                    <a:pt x="8728" y="11012"/>
                    <a:pt x="8752" y="10845"/>
                  </a:cubicBezTo>
                  <a:cubicBezTo>
                    <a:pt x="8835" y="10417"/>
                    <a:pt x="8894" y="9988"/>
                    <a:pt x="8930" y="9559"/>
                  </a:cubicBezTo>
                  <a:cubicBezTo>
                    <a:pt x="9002" y="8655"/>
                    <a:pt x="9014" y="7750"/>
                    <a:pt x="9002" y="6845"/>
                  </a:cubicBezTo>
                  <a:cubicBezTo>
                    <a:pt x="8978" y="5559"/>
                    <a:pt x="8823" y="4190"/>
                    <a:pt x="8001" y="3154"/>
                  </a:cubicBezTo>
                  <a:cubicBezTo>
                    <a:pt x="7644" y="2725"/>
                    <a:pt x="7275" y="2332"/>
                    <a:pt x="6882" y="1963"/>
                  </a:cubicBezTo>
                  <a:cubicBezTo>
                    <a:pt x="6263" y="1332"/>
                    <a:pt x="5656" y="701"/>
                    <a:pt x="5084" y="46"/>
                  </a:cubicBezTo>
                  <a:cubicBezTo>
                    <a:pt x="5062" y="24"/>
                    <a:pt x="5018" y="12"/>
                    <a:pt x="4970" y="8"/>
                  </a:cubicBezTo>
                  <a:lnTo>
                    <a:pt x="4970" y="8"/>
                  </a:lnTo>
                  <a:cubicBezTo>
                    <a:pt x="4943" y="3"/>
                    <a:pt x="4914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6532717" y="1983359"/>
              <a:ext cx="180722" cy="375106"/>
            </a:xfrm>
            <a:custGeom>
              <a:avLst/>
              <a:gdLst/>
              <a:ahLst/>
              <a:cxnLst/>
              <a:rect l="l" t="t" r="r" b="b"/>
              <a:pathLst>
                <a:path w="3889" h="8072" extrusionOk="0">
                  <a:moveTo>
                    <a:pt x="87" y="0"/>
                  </a:moveTo>
                  <a:cubicBezTo>
                    <a:pt x="37" y="0"/>
                    <a:pt x="1" y="12"/>
                    <a:pt x="10" y="38"/>
                  </a:cubicBezTo>
                  <a:lnTo>
                    <a:pt x="22" y="38"/>
                  </a:lnTo>
                  <a:cubicBezTo>
                    <a:pt x="843" y="2086"/>
                    <a:pt x="1974" y="3979"/>
                    <a:pt x="2832" y="6003"/>
                  </a:cubicBezTo>
                  <a:cubicBezTo>
                    <a:pt x="3105" y="6646"/>
                    <a:pt x="3355" y="7313"/>
                    <a:pt x="3582" y="7980"/>
                  </a:cubicBezTo>
                  <a:cubicBezTo>
                    <a:pt x="3597" y="8033"/>
                    <a:pt x="3721" y="8071"/>
                    <a:pt x="3805" y="8071"/>
                  </a:cubicBezTo>
                  <a:cubicBezTo>
                    <a:pt x="3853" y="8071"/>
                    <a:pt x="3888" y="8058"/>
                    <a:pt x="3879" y="8027"/>
                  </a:cubicBezTo>
                  <a:cubicBezTo>
                    <a:pt x="3510" y="6908"/>
                    <a:pt x="3058" y="5825"/>
                    <a:pt x="2546" y="4765"/>
                  </a:cubicBezTo>
                  <a:cubicBezTo>
                    <a:pt x="2093" y="3825"/>
                    <a:pt x="1593" y="2896"/>
                    <a:pt x="1141" y="1955"/>
                  </a:cubicBezTo>
                  <a:cubicBezTo>
                    <a:pt x="843" y="1336"/>
                    <a:pt x="569" y="717"/>
                    <a:pt x="319" y="86"/>
                  </a:cubicBezTo>
                  <a:cubicBezTo>
                    <a:pt x="297" y="34"/>
                    <a:pt x="171" y="0"/>
                    <a:pt x="87" y="0"/>
                  </a:cubicBezTo>
                  <a:close/>
                </a:path>
              </a:pathLst>
            </a:custGeom>
            <a:solidFill>
              <a:srgbClr val="A2C7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6515430" y="1582827"/>
              <a:ext cx="1451723" cy="1091162"/>
            </a:xfrm>
            <a:custGeom>
              <a:avLst/>
              <a:gdLst/>
              <a:ahLst/>
              <a:cxnLst/>
              <a:rect l="l" t="t" r="r" b="b"/>
              <a:pathLst>
                <a:path w="31240" h="23481" extrusionOk="0">
                  <a:moveTo>
                    <a:pt x="15245" y="1"/>
                  </a:moveTo>
                  <a:cubicBezTo>
                    <a:pt x="12238" y="1"/>
                    <a:pt x="8201" y="1922"/>
                    <a:pt x="1584" y="5383"/>
                  </a:cubicBezTo>
                  <a:cubicBezTo>
                    <a:pt x="394" y="6288"/>
                    <a:pt x="1" y="7062"/>
                    <a:pt x="96" y="8384"/>
                  </a:cubicBezTo>
                  <a:cubicBezTo>
                    <a:pt x="179" y="9705"/>
                    <a:pt x="941" y="10896"/>
                    <a:pt x="1525" y="12039"/>
                  </a:cubicBezTo>
                  <a:cubicBezTo>
                    <a:pt x="2799" y="14575"/>
                    <a:pt x="4763" y="17111"/>
                    <a:pt x="5490" y="19837"/>
                  </a:cubicBezTo>
                  <a:cubicBezTo>
                    <a:pt x="5585" y="20147"/>
                    <a:pt x="5644" y="20468"/>
                    <a:pt x="5656" y="20790"/>
                  </a:cubicBezTo>
                  <a:cubicBezTo>
                    <a:pt x="5656" y="21278"/>
                    <a:pt x="5359" y="21504"/>
                    <a:pt x="5299" y="21897"/>
                  </a:cubicBezTo>
                  <a:cubicBezTo>
                    <a:pt x="5240" y="22290"/>
                    <a:pt x="5656" y="22552"/>
                    <a:pt x="5597" y="22814"/>
                  </a:cubicBezTo>
                  <a:cubicBezTo>
                    <a:pt x="5549" y="23088"/>
                    <a:pt x="4990" y="23219"/>
                    <a:pt x="4847" y="23481"/>
                  </a:cubicBezTo>
                  <a:cubicBezTo>
                    <a:pt x="7014" y="22433"/>
                    <a:pt x="9300" y="22088"/>
                    <a:pt x="12550" y="21302"/>
                  </a:cubicBezTo>
                  <a:cubicBezTo>
                    <a:pt x="15125" y="20678"/>
                    <a:pt x="17393" y="20075"/>
                    <a:pt x="20043" y="20075"/>
                  </a:cubicBezTo>
                  <a:cubicBezTo>
                    <a:pt x="20934" y="20075"/>
                    <a:pt x="21869" y="20143"/>
                    <a:pt x="22873" y="20302"/>
                  </a:cubicBezTo>
                  <a:cubicBezTo>
                    <a:pt x="26611" y="20897"/>
                    <a:pt x="30362" y="22897"/>
                    <a:pt x="30505" y="22945"/>
                  </a:cubicBezTo>
                  <a:cubicBezTo>
                    <a:pt x="30515" y="22948"/>
                    <a:pt x="30525" y="22949"/>
                    <a:pt x="30534" y="22949"/>
                  </a:cubicBezTo>
                  <a:cubicBezTo>
                    <a:pt x="31239" y="22949"/>
                    <a:pt x="28382" y="14974"/>
                    <a:pt x="27195" y="12765"/>
                  </a:cubicBezTo>
                  <a:cubicBezTo>
                    <a:pt x="26064" y="10658"/>
                    <a:pt x="25171" y="9074"/>
                    <a:pt x="24040" y="6979"/>
                  </a:cubicBezTo>
                  <a:cubicBezTo>
                    <a:pt x="23063" y="5193"/>
                    <a:pt x="19932" y="1799"/>
                    <a:pt x="18182" y="775"/>
                  </a:cubicBezTo>
                  <a:cubicBezTo>
                    <a:pt x="17289" y="253"/>
                    <a:pt x="16334" y="1"/>
                    <a:pt x="15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6510458" y="1580085"/>
              <a:ext cx="1437503" cy="1096506"/>
            </a:xfrm>
            <a:custGeom>
              <a:avLst/>
              <a:gdLst/>
              <a:ahLst/>
              <a:cxnLst/>
              <a:rect l="l" t="t" r="r" b="b"/>
              <a:pathLst>
                <a:path w="30934" h="23596" extrusionOk="0">
                  <a:moveTo>
                    <a:pt x="30560" y="22942"/>
                  </a:moveTo>
                  <a:cubicBezTo>
                    <a:pt x="30558" y="22943"/>
                    <a:pt x="30555" y="22944"/>
                    <a:pt x="30552" y="22944"/>
                  </a:cubicBezTo>
                  <a:cubicBezTo>
                    <a:pt x="30552" y="22943"/>
                    <a:pt x="30555" y="22942"/>
                    <a:pt x="30560" y="22942"/>
                  </a:cubicBezTo>
                  <a:close/>
                  <a:moveTo>
                    <a:pt x="30681" y="22967"/>
                  </a:moveTo>
                  <a:cubicBezTo>
                    <a:pt x="30684" y="22968"/>
                    <a:pt x="30685" y="22968"/>
                    <a:pt x="30683" y="22968"/>
                  </a:cubicBezTo>
                  <a:cubicBezTo>
                    <a:pt x="30682" y="22968"/>
                    <a:pt x="30682" y="22967"/>
                    <a:pt x="30681" y="22967"/>
                  </a:cubicBezTo>
                  <a:close/>
                  <a:moveTo>
                    <a:pt x="15454" y="141"/>
                  </a:moveTo>
                  <a:cubicBezTo>
                    <a:pt x="16081" y="141"/>
                    <a:pt x="16704" y="248"/>
                    <a:pt x="17289" y="454"/>
                  </a:cubicBezTo>
                  <a:cubicBezTo>
                    <a:pt x="18074" y="739"/>
                    <a:pt x="18765" y="1239"/>
                    <a:pt x="19396" y="1775"/>
                  </a:cubicBezTo>
                  <a:cubicBezTo>
                    <a:pt x="20348" y="2585"/>
                    <a:pt x="21230" y="3478"/>
                    <a:pt x="22051" y="4418"/>
                  </a:cubicBezTo>
                  <a:cubicBezTo>
                    <a:pt x="22777" y="5252"/>
                    <a:pt x="23492" y="6133"/>
                    <a:pt x="24027" y="7109"/>
                  </a:cubicBezTo>
                  <a:cubicBezTo>
                    <a:pt x="24813" y="8538"/>
                    <a:pt x="25599" y="9967"/>
                    <a:pt x="26385" y="11407"/>
                  </a:cubicBezTo>
                  <a:cubicBezTo>
                    <a:pt x="26873" y="12300"/>
                    <a:pt x="27361" y="13193"/>
                    <a:pt x="27766" y="14134"/>
                  </a:cubicBezTo>
                  <a:cubicBezTo>
                    <a:pt x="28552" y="15955"/>
                    <a:pt x="29242" y="17825"/>
                    <a:pt x="29850" y="19718"/>
                  </a:cubicBezTo>
                  <a:cubicBezTo>
                    <a:pt x="30100" y="20480"/>
                    <a:pt x="30326" y="21254"/>
                    <a:pt x="30504" y="22039"/>
                  </a:cubicBezTo>
                  <a:cubicBezTo>
                    <a:pt x="30552" y="22266"/>
                    <a:pt x="30588" y="22504"/>
                    <a:pt x="30600" y="22742"/>
                  </a:cubicBezTo>
                  <a:cubicBezTo>
                    <a:pt x="30600" y="22797"/>
                    <a:pt x="30589" y="22852"/>
                    <a:pt x="30578" y="22908"/>
                  </a:cubicBezTo>
                  <a:lnTo>
                    <a:pt x="30578" y="22908"/>
                  </a:lnTo>
                  <a:cubicBezTo>
                    <a:pt x="30540" y="22889"/>
                    <a:pt x="30500" y="22873"/>
                    <a:pt x="30457" y="22861"/>
                  </a:cubicBezTo>
                  <a:lnTo>
                    <a:pt x="30028" y="22647"/>
                  </a:lnTo>
                  <a:cubicBezTo>
                    <a:pt x="29564" y="22432"/>
                    <a:pt x="29100" y="22218"/>
                    <a:pt x="28623" y="22016"/>
                  </a:cubicBezTo>
                  <a:cubicBezTo>
                    <a:pt x="27266" y="21432"/>
                    <a:pt x="25873" y="20956"/>
                    <a:pt x="24456" y="20599"/>
                  </a:cubicBezTo>
                  <a:cubicBezTo>
                    <a:pt x="23040" y="20258"/>
                    <a:pt x="21586" y="20079"/>
                    <a:pt x="20128" y="20079"/>
                  </a:cubicBezTo>
                  <a:cubicBezTo>
                    <a:pt x="19956" y="20079"/>
                    <a:pt x="19783" y="20082"/>
                    <a:pt x="19610" y="20087"/>
                  </a:cubicBezTo>
                  <a:cubicBezTo>
                    <a:pt x="18134" y="20146"/>
                    <a:pt x="16658" y="20337"/>
                    <a:pt x="15217" y="20682"/>
                  </a:cubicBezTo>
                  <a:cubicBezTo>
                    <a:pt x="13657" y="21016"/>
                    <a:pt x="12109" y="21420"/>
                    <a:pt x="10562" y="21766"/>
                  </a:cubicBezTo>
                  <a:cubicBezTo>
                    <a:pt x="9216" y="22063"/>
                    <a:pt x="7859" y="22361"/>
                    <a:pt x="6549" y="22801"/>
                  </a:cubicBezTo>
                  <a:cubicBezTo>
                    <a:pt x="6279" y="22888"/>
                    <a:pt x="6014" y="22984"/>
                    <a:pt x="5752" y="23088"/>
                  </a:cubicBezTo>
                  <a:lnTo>
                    <a:pt x="5752" y="23088"/>
                  </a:lnTo>
                  <a:cubicBezTo>
                    <a:pt x="5858" y="22979"/>
                    <a:pt x="5902" y="22844"/>
                    <a:pt x="5799" y="22647"/>
                  </a:cubicBezTo>
                  <a:cubicBezTo>
                    <a:pt x="5668" y="22397"/>
                    <a:pt x="5501" y="22194"/>
                    <a:pt x="5585" y="21897"/>
                  </a:cubicBezTo>
                  <a:cubicBezTo>
                    <a:pt x="5656" y="21635"/>
                    <a:pt x="5835" y="21408"/>
                    <a:pt x="5894" y="21135"/>
                  </a:cubicBezTo>
                  <a:cubicBezTo>
                    <a:pt x="5966" y="20766"/>
                    <a:pt x="5859" y="20385"/>
                    <a:pt x="5775" y="20027"/>
                  </a:cubicBezTo>
                  <a:cubicBezTo>
                    <a:pt x="5680" y="19682"/>
                    <a:pt x="5561" y="19313"/>
                    <a:pt x="5430" y="18968"/>
                  </a:cubicBezTo>
                  <a:cubicBezTo>
                    <a:pt x="5168" y="18265"/>
                    <a:pt x="4870" y="17575"/>
                    <a:pt x="4513" y="16920"/>
                  </a:cubicBezTo>
                  <a:cubicBezTo>
                    <a:pt x="3811" y="15574"/>
                    <a:pt x="2977" y="14300"/>
                    <a:pt x="2239" y="12979"/>
                  </a:cubicBezTo>
                  <a:cubicBezTo>
                    <a:pt x="1882" y="12336"/>
                    <a:pt x="1548" y="11681"/>
                    <a:pt x="1215" y="11026"/>
                  </a:cubicBezTo>
                  <a:cubicBezTo>
                    <a:pt x="882" y="10371"/>
                    <a:pt x="560" y="9693"/>
                    <a:pt x="417" y="8955"/>
                  </a:cubicBezTo>
                  <a:cubicBezTo>
                    <a:pt x="286" y="8312"/>
                    <a:pt x="286" y="7597"/>
                    <a:pt x="536" y="6978"/>
                  </a:cubicBezTo>
                  <a:cubicBezTo>
                    <a:pt x="780" y="6387"/>
                    <a:pt x="1284" y="5908"/>
                    <a:pt x="1794" y="5520"/>
                  </a:cubicBezTo>
                  <a:lnTo>
                    <a:pt x="1794" y="5520"/>
                  </a:lnTo>
                  <a:cubicBezTo>
                    <a:pt x="1805" y="5519"/>
                    <a:pt x="1814" y="5517"/>
                    <a:pt x="1822" y="5514"/>
                  </a:cubicBezTo>
                  <a:cubicBezTo>
                    <a:pt x="4454" y="4133"/>
                    <a:pt x="7097" y="2728"/>
                    <a:pt x="9847" y="1585"/>
                  </a:cubicBezTo>
                  <a:cubicBezTo>
                    <a:pt x="11550" y="870"/>
                    <a:pt x="13395" y="180"/>
                    <a:pt x="15264" y="144"/>
                  </a:cubicBezTo>
                  <a:cubicBezTo>
                    <a:pt x="15328" y="142"/>
                    <a:pt x="15391" y="141"/>
                    <a:pt x="15454" y="141"/>
                  </a:cubicBezTo>
                  <a:close/>
                  <a:moveTo>
                    <a:pt x="15285" y="0"/>
                  </a:moveTo>
                  <a:cubicBezTo>
                    <a:pt x="13902" y="0"/>
                    <a:pt x="12521" y="378"/>
                    <a:pt x="11228" y="834"/>
                  </a:cubicBezTo>
                  <a:cubicBezTo>
                    <a:pt x="8680" y="1727"/>
                    <a:pt x="6251" y="2978"/>
                    <a:pt x="3846" y="4204"/>
                  </a:cubicBezTo>
                  <a:cubicBezTo>
                    <a:pt x="3085" y="4596"/>
                    <a:pt x="2324" y="5001"/>
                    <a:pt x="1563" y="5393"/>
                  </a:cubicBezTo>
                  <a:lnTo>
                    <a:pt x="1563" y="5393"/>
                  </a:lnTo>
                  <a:cubicBezTo>
                    <a:pt x="1553" y="5396"/>
                    <a:pt x="1544" y="5401"/>
                    <a:pt x="1537" y="5406"/>
                  </a:cubicBezTo>
                  <a:cubicBezTo>
                    <a:pt x="1072" y="5752"/>
                    <a:pt x="620" y="6157"/>
                    <a:pt x="346" y="6680"/>
                  </a:cubicBezTo>
                  <a:cubicBezTo>
                    <a:pt x="108" y="7145"/>
                    <a:pt x="1" y="7669"/>
                    <a:pt x="36" y="8193"/>
                  </a:cubicBezTo>
                  <a:cubicBezTo>
                    <a:pt x="72" y="9669"/>
                    <a:pt x="894" y="10967"/>
                    <a:pt x="1548" y="12241"/>
                  </a:cubicBezTo>
                  <a:cubicBezTo>
                    <a:pt x="2918" y="14896"/>
                    <a:pt x="4870" y="17325"/>
                    <a:pt x="5537" y="20289"/>
                  </a:cubicBezTo>
                  <a:cubicBezTo>
                    <a:pt x="5656" y="20682"/>
                    <a:pt x="5609" y="21099"/>
                    <a:pt x="5430" y="21456"/>
                  </a:cubicBezTo>
                  <a:cubicBezTo>
                    <a:pt x="5299" y="21730"/>
                    <a:pt x="5180" y="21992"/>
                    <a:pt x="5311" y="22290"/>
                  </a:cubicBezTo>
                  <a:cubicBezTo>
                    <a:pt x="5406" y="22504"/>
                    <a:pt x="5680" y="22766"/>
                    <a:pt x="5478" y="22992"/>
                  </a:cubicBezTo>
                  <a:cubicBezTo>
                    <a:pt x="5263" y="23218"/>
                    <a:pt x="4966" y="23254"/>
                    <a:pt x="4811" y="23492"/>
                  </a:cubicBezTo>
                  <a:cubicBezTo>
                    <a:pt x="4765" y="23565"/>
                    <a:pt x="4921" y="23596"/>
                    <a:pt x="5019" y="23596"/>
                  </a:cubicBezTo>
                  <a:cubicBezTo>
                    <a:pt x="5049" y="23596"/>
                    <a:pt x="5073" y="23593"/>
                    <a:pt x="5085" y="23587"/>
                  </a:cubicBezTo>
                  <a:cubicBezTo>
                    <a:pt x="5086" y="23587"/>
                    <a:pt x="5088" y="23586"/>
                    <a:pt x="5090" y="23585"/>
                  </a:cubicBezTo>
                  <a:lnTo>
                    <a:pt x="5090" y="23585"/>
                  </a:lnTo>
                  <a:lnTo>
                    <a:pt x="5097" y="23587"/>
                  </a:lnTo>
                  <a:cubicBezTo>
                    <a:pt x="5098" y="23585"/>
                    <a:pt x="5100" y="23582"/>
                    <a:pt x="5102" y="23579"/>
                  </a:cubicBezTo>
                  <a:lnTo>
                    <a:pt x="5102" y="23579"/>
                  </a:lnTo>
                  <a:cubicBezTo>
                    <a:pt x="6311" y="23012"/>
                    <a:pt x="7591" y="22633"/>
                    <a:pt x="8883" y="22325"/>
                  </a:cubicBezTo>
                  <a:cubicBezTo>
                    <a:pt x="10442" y="21944"/>
                    <a:pt x="12002" y="21611"/>
                    <a:pt x="13550" y="21230"/>
                  </a:cubicBezTo>
                  <a:cubicBezTo>
                    <a:pt x="15038" y="20873"/>
                    <a:pt x="16538" y="20515"/>
                    <a:pt x="18074" y="20337"/>
                  </a:cubicBezTo>
                  <a:cubicBezTo>
                    <a:pt x="18773" y="20251"/>
                    <a:pt x="19477" y="20208"/>
                    <a:pt x="20183" y="20208"/>
                  </a:cubicBezTo>
                  <a:cubicBezTo>
                    <a:pt x="21138" y="20208"/>
                    <a:pt x="22094" y="20287"/>
                    <a:pt x="23039" y="20444"/>
                  </a:cubicBezTo>
                  <a:cubicBezTo>
                    <a:pt x="25599" y="20849"/>
                    <a:pt x="28028" y="21849"/>
                    <a:pt x="30338" y="22956"/>
                  </a:cubicBezTo>
                  <a:cubicBezTo>
                    <a:pt x="30435" y="23009"/>
                    <a:pt x="30571" y="23082"/>
                    <a:pt x="30694" y="23082"/>
                  </a:cubicBezTo>
                  <a:cubicBezTo>
                    <a:pt x="30736" y="23082"/>
                    <a:pt x="30777" y="23073"/>
                    <a:pt x="30814" y="23052"/>
                  </a:cubicBezTo>
                  <a:cubicBezTo>
                    <a:pt x="30933" y="22992"/>
                    <a:pt x="30921" y="22813"/>
                    <a:pt x="30909" y="22706"/>
                  </a:cubicBezTo>
                  <a:cubicBezTo>
                    <a:pt x="30885" y="22087"/>
                    <a:pt x="30683" y="21456"/>
                    <a:pt x="30504" y="20861"/>
                  </a:cubicBezTo>
                  <a:cubicBezTo>
                    <a:pt x="29933" y="18920"/>
                    <a:pt x="29266" y="17003"/>
                    <a:pt x="28492" y="15134"/>
                  </a:cubicBezTo>
                  <a:cubicBezTo>
                    <a:pt x="28195" y="14396"/>
                    <a:pt x="27885" y="13646"/>
                    <a:pt x="27516" y="12943"/>
                  </a:cubicBezTo>
                  <a:cubicBezTo>
                    <a:pt x="26778" y="11526"/>
                    <a:pt x="25992" y="10145"/>
                    <a:pt x="25218" y="8740"/>
                  </a:cubicBezTo>
                  <a:cubicBezTo>
                    <a:pt x="24861" y="8085"/>
                    <a:pt x="24528" y="7407"/>
                    <a:pt x="24135" y="6764"/>
                  </a:cubicBezTo>
                  <a:cubicBezTo>
                    <a:pt x="23849" y="6311"/>
                    <a:pt x="23551" y="5883"/>
                    <a:pt x="23218" y="5478"/>
                  </a:cubicBezTo>
                  <a:cubicBezTo>
                    <a:pt x="22432" y="4466"/>
                    <a:pt x="21575" y="3513"/>
                    <a:pt x="20646" y="2632"/>
                  </a:cubicBezTo>
                  <a:cubicBezTo>
                    <a:pt x="19908" y="1918"/>
                    <a:pt x="19122" y="1192"/>
                    <a:pt x="18205" y="704"/>
                  </a:cubicBezTo>
                  <a:cubicBezTo>
                    <a:pt x="17598" y="370"/>
                    <a:pt x="16919" y="156"/>
                    <a:pt x="16217" y="61"/>
                  </a:cubicBezTo>
                  <a:cubicBezTo>
                    <a:pt x="15907" y="19"/>
                    <a:pt x="15596" y="0"/>
                    <a:pt x="15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6655447" y="2819508"/>
              <a:ext cx="123424" cy="76397"/>
            </a:xfrm>
            <a:custGeom>
              <a:avLst/>
              <a:gdLst/>
              <a:ahLst/>
              <a:cxnLst/>
              <a:rect l="l" t="t" r="r" b="b"/>
              <a:pathLst>
                <a:path w="2656" h="1644" extrusionOk="0">
                  <a:moveTo>
                    <a:pt x="810" y="0"/>
                  </a:moveTo>
                  <a:lnTo>
                    <a:pt x="0" y="1250"/>
                  </a:lnTo>
                  <a:cubicBezTo>
                    <a:pt x="738" y="1453"/>
                    <a:pt x="1488" y="1584"/>
                    <a:pt x="2250" y="1643"/>
                  </a:cubicBezTo>
                  <a:lnTo>
                    <a:pt x="2655" y="1012"/>
                  </a:lnTo>
                  <a:cubicBezTo>
                    <a:pt x="2060" y="643"/>
                    <a:pt x="1441" y="31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6647500" y="2816069"/>
              <a:ext cx="139085" cy="82856"/>
            </a:xfrm>
            <a:custGeom>
              <a:avLst/>
              <a:gdLst/>
              <a:ahLst/>
              <a:cxnLst/>
              <a:rect l="l" t="t" r="r" b="b"/>
              <a:pathLst>
                <a:path w="2993" h="1783" extrusionOk="0">
                  <a:moveTo>
                    <a:pt x="1068" y="215"/>
                  </a:moveTo>
                  <a:lnTo>
                    <a:pt x="1068" y="215"/>
                  </a:lnTo>
                  <a:cubicBezTo>
                    <a:pt x="1607" y="494"/>
                    <a:pt x="2136" y="783"/>
                    <a:pt x="2649" y="1098"/>
                  </a:cubicBezTo>
                  <a:lnTo>
                    <a:pt x="2649" y="1098"/>
                  </a:lnTo>
                  <a:lnTo>
                    <a:pt x="2290" y="1656"/>
                  </a:lnTo>
                  <a:lnTo>
                    <a:pt x="2290" y="1656"/>
                  </a:lnTo>
                  <a:cubicBezTo>
                    <a:pt x="1642" y="1587"/>
                    <a:pt x="995" y="1472"/>
                    <a:pt x="365" y="1311"/>
                  </a:cubicBezTo>
                  <a:lnTo>
                    <a:pt x="365" y="1311"/>
                  </a:lnTo>
                  <a:lnTo>
                    <a:pt x="1068" y="215"/>
                  </a:lnTo>
                  <a:close/>
                  <a:moveTo>
                    <a:pt x="935" y="1"/>
                  </a:moveTo>
                  <a:cubicBezTo>
                    <a:pt x="894" y="1"/>
                    <a:pt x="857" y="10"/>
                    <a:pt x="838" y="38"/>
                  </a:cubicBezTo>
                  <a:lnTo>
                    <a:pt x="47" y="1271"/>
                  </a:lnTo>
                  <a:lnTo>
                    <a:pt x="47" y="1271"/>
                  </a:lnTo>
                  <a:cubicBezTo>
                    <a:pt x="39" y="1275"/>
                    <a:pt x="32" y="1281"/>
                    <a:pt x="28" y="1288"/>
                  </a:cubicBezTo>
                  <a:cubicBezTo>
                    <a:pt x="26" y="1295"/>
                    <a:pt x="24" y="1302"/>
                    <a:pt x="24" y="1307"/>
                  </a:cubicBezTo>
                  <a:lnTo>
                    <a:pt x="24" y="1307"/>
                  </a:lnTo>
                  <a:cubicBezTo>
                    <a:pt x="0" y="1357"/>
                    <a:pt x="106" y="1397"/>
                    <a:pt x="200" y="1403"/>
                  </a:cubicBezTo>
                  <a:lnTo>
                    <a:pt x="200" y="1403"/>
                  </a:lnTo>
                  <a:cubicBezTo>
                    <a:pt x="925" y="1584"/>
                    <a:pt x="1662" y="1719"/>
                    <a:pt x="2409" y="1777"/>
                  </a:cubicBezTo>
                  <a:cubicBezTo>
                    <a:pt x="2427" y="1777"/>
                    <a:pt x="2460" y="1783"/>
                    <a:pt x="2491" y="1783"/>
                  </a:cubicBezTo>
                  <a:cubicBezTo>
                    <a:pt x="2523" y="1783"/>
                    <a:pt x="2552" y="1777"/>
                    <a:pt x="2564" y="1753"/>
                  </a:cubicBezTo>
                  <a:lnTo>
                    <a:pt x="2981" y="1122"/>
                  </a:lnTo>
                  <a:cubicBezTo>
                    <a:pt x="2993" y="1086"/>
                    <a:pt x="2981" y="1074"/>
                    <a:pt x="2945" y="1050"/>
                  </a:cubicBezTo>
                  <a:cubicBezTo>
                    <a:pt x="2350" y="681"/>
                    <a:pt x="1731" y="348"/>
                    <a:pt x="1100" y="38"/>
                  </a:cubicBezTo>
                  <a:cubicBezTo>
                    <a:pt x="1071" y="24"/>
                    <a:pt x="998" y="1"/>
                    <a:pt x="935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5662275" y="2976068"/>
              <a:ext cx="1009793" cy="1492663"/>
            </a:xfrm>
            <a:custGeom>
              <a:avLst/>
              <a:gdLst/>
              <a:ahLst/>
              <a:cxnLst/>
              <a:rect l="l" t="t" r="r" b="b"/>
              <a:pathLst>
                <a:path w="21730" h="32121" extrusionOk="0">
                  <a:moveTo>
                    <a:pt x="20015" y="0"/>
                  </a:moveTo>
                  <a:lnTo>
                    <a:pt x="298" y="30540"/>
                  </a:lnTo>
                  <a:cubicBezTo>
                    <a:pt x="0" y="30980"/>
                    <a:pt x="131" y="31588"/>
                    <a:pt x="584" y="31873"/>
                  </a:cubicBezTo>
                  <a:lnTo>
                    <a:pt x="727" y="31969"/>
                  </a:lnTo>
                  <a:cubicBezTo>
                    <a:pt x="889" y="32071"/>
                    <a:pt x="1070" y="32120"/>
                    <a:pt x="1249" y="32120"/>
                  </a:cubicBezTo>
                  <a:cubicBezTo>
                    <a:pt x="1567" y="32120"/>
                    <a:pt x="1877" y="31965"/>
                    <a:pt x="2060" y="31683"/>
                  </a:cubicBezTo>
                  <a:lnTo>
                    <a:pt x="21729" y="1191"/>
                  </a:lnTo>
                  <a:cubicBezTo>
                    <a:pt x="21598" y="1096"/>
                    <a:pt x="21467" y="1001"/>
                    <a:pt x="21324" y="905"/>
                  </a:cubicBezTo>
                  <a:cubicBezTo>
                    <a:pt x="20943" y="655"/>
                    <a:pt x="20491" y="322"/>
                    <a:pt x="200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655072" y="2972629"/>
              <a:ext cx="1024710" cy="1499122"/>
            </a:xfrm>
            <a:custGeom>
              <a:avLst/>
              <a:gdLst/>
              <a:ahLst/>
              <a:cxnLst/>
              <a:rect l="l" t="t" r="r" b="b"/>
              <a:pathLst>
                <a:path w="22051" h="32260" extrusionOk="0">
                  <a:moveTo>
                    <a:pt x="20212" y="247"/>
                  </a:moveTo>
                  <a:cubicBezTo>
                    <a:pt x="20719" y="592"/>
                    <a:pt x="21217" y="945"/>
                    <a:pt x="21716" y="1298"/>
                  </a:cubicBezTo>
                  <a:lnTo>
                    <a:pt x="21716" y="1298"/>
                  </a:lnTo>
                  <a:lnTo>
                    <a:pt x="21182" y="2122"/>
                  </a:lnTo>
                  <a:lnTo>
                    <a:pt x="19694" y="4432"/>
                  </a:lnTo>
                  <a:lnTo>
                    <a:pt x="17515" y="7814"/>
                  </a:lnTo>
                  <a:lnTo>
                    <a:pt x="14848" y="11945"/>
                  </a:lnTo>
                  <a:lnTo>
                    <a:pt x="11943" y="16434"/>
                  </a:lnTo>
                  <a:lnTo>
                    <a:pt x="9049" y="20910"/>
                  </a:lnTo>
                  <a:lnTo>
                    <a:pt x="6370" y="25054"/>
                  </a:lnTo>
                  <a:lnTo>
                    <a:pt x="4156" y="28507"/>
                  </a:lnTo>
                  <a:lnTo>
                    <a:pt x="2644" y="30840"/>
                  </a:lnTo>
                  <a:cubicBezTo>
                    <a:pt x="2453" y="31138"/>
                    <a:pt x="2263" y="31459"/>
                    <a:pt x="2048" y="31757"/>
                  </a:cubicBezTo>
                  <a:cubicBezTo>
                    <a:pt x="1918" y="31959"/>
                    <a:pt x="1703" y="32102"/>
                    <a:pt x="1453" y="32126"/>
                  </a:cubicBezTo>
                  <a:cubicBezTo>
                    <a:pt x="1191" y="32102"/>
                    <a:pt x="941" y="31995"/>
                    <a:pt x="751" y="31805"/>
                  </a:cubicBezTo>
                  <a:cubicBezTo>
                    <a:pt x="417" y="31495"/>
                    <a:pt x="358" y="30983"/>
                    <a:pt x="608" y="30602"/>
                  </a:cubicBezTo>
                  <a:cubicBezTo>
                    <a:pt x="667" y="30507"/>
                    <a:pt x="727" y="30412"/>
                    <a:pt x="786" y="30316"/>
                  </a:cubicBezTo>
                  <a:lnTo>
                    <a:pt x="1894" y="28602"/>
                  </a:lnTo>
                  <a:lnTo>
                    <a:pt x="3811" y="25637"/>
                  </a:lnTo>
                  <a:lnTo>
                    <a:pt x="6299" y="21780"/>
                  </a:lnTo>
                  <a:lnTo>
                    <a:pt x="9121" y="17422"/>
                  </a:lnTo>
                  <a:lnTo>
                    <a:pt x="12062" y="12850"/>
                  </a:lnTo>
                  <a:lnTo>
                    <a:pt x="14860" y="8528"/>
                  </a:lnTo>
                  <a:lnTo>
                    <a:pt x="17300" y="4730"/>
                  </a:lnTo>
                  <a:lnTo>
                    <a:pt x="19158" y="1860"/>
                  </a:lnTo>
                  <a:lnTo>
                    <a:pt x="20194" y="277"/>
                  </a:lnTo>
                  <a:lnTo>
                    <a:pt x="20212" y="247"/>
                  </a:lnTo>
                  <a:close/>
                  <a:moveTo>
                    <a:pt x="20228" y="1"/>
                  </a:moveTo>
                  <a:cubicBezTo>
                    <a:pt x="20181" y="1"/>
                    <a:pt x="20121" y="14"/>
                    <a:pt x="20075" y="33"/>
                  </a:cubicBezTo>
                  <a:lnTo>
                    <a:pt x="20075" y="33"/>
                  </a:lnTo>
                  <a:cubicBezTo>
                    <a:pt x="20049" y="42"/>
                    <a:pt x="20028" y="55"/>
                    <a:pt x="20017" y="71"/>
                  </a:cubicBezTo>
                  <a:lnTo>
                    <a:pt x="20017" y="71"/>
                  </a:lnTo>
                  <a:cubicBezTo>
                    <a:pt x="20015" y="74"/>
                    <a:pt x="20013" y="77"/>
                    <a:pt x="20011" y="81"/>
                  </a:cubicBezTo>
                  <a:lnTo>
                    <a:pt x="20011" y="81"/>
                  </a:lnTo>
                  <a:lnTo>
                    <a:pt x="19455" y="944"/>
                  </a:lnTo>
                  <a:lnTo>
                    <a:pt x="17955" y="3265"/>
                  </a:lnTo>
                  <a:lnTo>
                    <a:pt x="15717" y="6718"/>
                  </a:lnTo>
                  <a:lnTo>
                    <a:pt x="13038" y="10873"/>
                  </a:lnTo>
                  <a:lnTo>
                    <a:pt x="10097" y="15434"/>
                  </a:lnTo>
                  <a:lnTo>
                    <a:pt x="7180" y="19946"/>
                  </a:lnTo>
                  <a:lnTo>
                    <a:pt x="4489" y="24113"/>
                  </a:lnTo>
                  <a:lnTo>
                    <a:pt x="2299" y="27506"/>
                  </a:lnTo>
                  <a:lnTo>
                    <a:pt x="810" y="29816"/>
                  </a:lnTo>
                  <a:lnTo>
                    <a:pt x="417" y="30423"/>
                  </a:lnTo>
                  <a:cubicBezTo>
                    <a:pt x="334" y="30543"/>
                    <a:pt x="251" y="30673"/>
                    <a:pt x="191" y="30804"/>
                  </a:cubicBezTo>
                  <a:cubicBezTo>
                    <a:pt x="1" y="31340"/>
                    <a:pt x="286" y="31816"/>
                    <a:pt x="739" y="32090"/>
                  </a:cubicBezTo>
                  <a:cubicBezTo>
                    <a:pt x="933" y="32204"/>
                    <a:pt x="1147" y="32259"/>
                    <a:pt x="1361" y="32259"/>
                  </a:cubicBezTo>
                  <a:cubicBezTo>
                    <a:pt x="1685" y="32259"/>
                    <a:pt x="2007" y="32132"/>
                    <a:pt x="2251" y="31888"/>
                  </a:cubicBezTo>
                  <a:cubicBezTo>
                    <a:pt x="2334" y="31781"/>
                    <a:pt x="2418" y="31662"/>
                    <a:pt x="2489" y="31543"/>
                  </a:cubicBezTo>
                  <a:lnTo>
                    <a:pt x="3525" y="29935"/>
                  </a:lnTo>
                  <a:lnTo>
                    <a:pt x="5406" y="27042"/>
                  </a:lnTo>
                  <a:lnTo>
                    <a:pt x="7883" y="23208"/>
                  </a:lnTo>
                  <a:lnTo>
                    <a:pt x="10704" y="18815"/>
                  </a:lnTo>
                  <a:lnTo>
                    <a:pt x="13657" y="14243"/>
                  </a:lnTo>
                  <a:lnTo>
                    <a:pt x="16503" y="9849"/>
                  </a:lnTo>
                  <a:lnTo>
                    <a:pt x="18979" y="6004"/>
                  </a:lnTo>
                  <a:lnTo>
                    <a:pt x="20860" y="3099"/>
                  </a:lnTo>
                  <a:lnTo>
                    <a:pt x="21896" y="1479"/>
                  </a:lnTo>
                  <a:lnTo>
                    <a:pt x="22039" y="1265"/>
                  </a:lnTo>
                  <a:cubicBezTo>
                    <a:pt x="22051" y="1241"/>
                    <a:pt x="22027" y="1229"/>
                    <a:pt x="22015" y="1217"/>
                  </a:cubicBezTo>
                  <a:cubicBezTo>
                    <a:pt x="21444" y="825"/>
                    <a:pt x="20872" y="408"/>
                    <a:pt x="20289" y="15"/>
                  </a:cubicBezTo>
                  <a:cubicBezTo>
                    <a:pt x="20277" y="5"/>
                    <a:pt x="20255" y="1"/>
                    <a:pt x="20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6592339" y="2896370"/>
              <a:ext cx="135599" cy="135599"/>
            </a:xfrm>
            <a:custGeom>
              <a:avLst/>
              <a:gdLst/>
              <a:ahLst/>
              <a:cxnLst/>
              <a:rect l="l" t="t" r="r" b="b"/>
              <a:pathLst>
                <a:path w="2918" h="2918" extrusionOk="0">
                  <a:moveTo>
                    <a:pt x="1108" y="1"/>
                  </a:moveTo>
                  <a:lnTo>
                    <a:pt x="1" y="1715"/>
                  </a:lnTo>
                  <a:cubicBezTo>
                    <a:pt x="477" y="2037"/>
                    <a:pt x="929" y="2382"/>
                    <a:pt x="1310" y="2632"/>
                  </a:cubicBezTo>
                  <a:cubicBezTo>
                    <a:pt x="1453" y="2728"/>
                    <a:pt x="1584" y="2823"/>
                    <a:pt x="1715" y="2918"/>
                  </a:cubicBezTo>
                  <a:lnTo>
                    <a:pt x="2918" y="1061"/>
                  </a:lnTo>
                  <a:cubicBezTo>
                    <a:pt x="2323" y="692"/>
                    <a:pt x="1715" y="346"/>
                    <a:pt x="1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6584579" y="2892699"/>
              <a:ext cx="151120" cy="142198"/>
            </a:xfrm>
            <a:custGeom>
              <a:avLst/>
              <a:gdLst/>
              <a:ahLst/>
              <a:cxnLst/>
              <a:rect l="l" t="t" r="r" b="b"/>
              <a:pathLst>
                <a:path w="3252" h="3060" extrusionOk="0">
                  <a:moveTo>
                    <a:pt x="1344" y="225"/>
                  </a:moveTo>
                  <a:lnTo>
                    <a:pt x="1344" y="225"/>
                  </a:lnTo>
                  <a:cubicBezTo>
                    <a:pt x="1870" y="526"/>
                    <a:pt x="2395" y="835"/>
                    <a:pt x="2911" y="1145"/>
                  </a:cubicBezTo>
                  <a:lnTo>
                    <a:pt x="2911" y="1145"/>
                  </a:lnTo>
                  <a:lnTo>
                    <a:pt x="1826" y="2820"/>
                  </a:lnTo>
                  <a:lnTo>
                    <a:pt x="1826" y="2820"/>
                  </a:lnTo>
                  <a:cubicBezTo>
                    <a:pt x="1331" y="2470"/>
                    <a:pt x="836" y="2120"/>
                    <a:pt x="340" y="1779"/>
                  </a:cubicBezTo>
                  <a:lnTo>
                    <a:pt x="340" y="1779"/>
                  </a:lnTo>
                  <a:lnTo>
                    <a:pt x="1344" y="225"/>
                  </a:lnTo>
                  <a:close/>
                  <a:moveTo>
                    <a:pt x="1261" y="1"/>
                  </a:moveTo>
                  <a:cubicBezTo>
                    <a:pt x="1204" y="1"/>
                    <a:pt x="1149" y="16"/>
                    <a:pt x="1120" y="56"/>
                  </a:cubicBezTo>
                  <a:lnTo>
                    <a:pt x="13" y="1771"/>
                  </a:lnTo>
                  <a:cubicBezTo>
                    <a:pt x="11" y="1773"/>
                    <a:pt x="10" y="1775"/>
                    <a:pt x="10" y="1777"/>
                  </a:cubicBezTo>
                  <a:lnTo>
                    <a:pt x="10" y="1777"/>
                  </a:lnTo>
                  <a:cubicBezTo>
                    <a:pt x="0" y="1790"/>
                    <a:pt x="1" y="1804"/>
                    <a:pt x="25" y="1818"/>
                  </a:cubicBezTo>
                  <a:cubicBezTo>
                    <a:pt x="608" y="2223"/>
                    <a:pt x="1180" y="2628"/>
                    <a:pt x="1751" y="3021"/>
                  </a:cubicBezTo>
                  <a:cubicBezTo>
                    <a:pt x="1781" y="3045"/>
                    <a:pt x="1841" y="3060"/>
                    <a:pt x="1900" y="3060"/>
                  </a:cubicBezTo>
                  <a:cubicBezTo>
                    <a:pt x="1960" y="3060"/>
                    <a:pt x="2019" y="3045"/>
                    <a:pt x="2049" y="3009"/>
                  </a:cubicBezTo>
                  <a:lnTo>
                    <a:pt x="3252" y="1152"/>
                  </a:lnTo>
                  <a:cubicBezTo>
                    <a:pt x="3252" y="1128"/>
                    <a:pt x="3252" y="1104"/>
                    <a:pt x="3228" y="1104"/>
                  </a:cubicBezTo>
                  <a:cubicBezTo>
                    <a:pt x="2632" y="735"/>
                    <a:pt x="2037" y="378"/>
                    <a:pt x="1418" y="44"/>
                  </a:cubicBezTo>
                  <a:cubicBezTo>
                    <a:pt x="1387" y="19"/>
                    <a:pt x="1323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6644340" y="2877596"/>
              <a:ext cx="115710" cy="67521"/>
            </a:xfrm>
            <a:custGeom>
              <a:avLst/>
              <a:gdLst/>
              <a:ahLst/>
              <a:cxnLst/>
              <a:rect l="l" t="t" r="r" b="b"/>
              <a:pathLst>
                <a:path w="2490" h="1453" extrusionOk="0">
                  <a:moveTo>
                    <a:pt x="251" y="0"/>
                  </a:moveTo>
                  <a:lnTo>
                    <a:pt x="1" y="393"/>
                  </a:lnTo>
                  <a:cubicBezTo>
                    <a:pt x="608" y="738"/>
                    <a:pt x="1204" y="1096"/>
                    <a:pt x="1811" y="1453"/>
                  </a:cubicBezTo>
                  <a:lnTo>
                    <a:pt x="2489" y="393"/>
                  </a:lnTo>
                  <a:cubicBezTo>
                    <a:pt x="1727" y="334"/>
                    <a:pt x="977" y="203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9"/>
            <p:cNvSpPr/>
            <p:nvPr/>
          </p:nvSpPr>
          <p:spPr>
            <a:xfrm>
              <a:off x="6635743" y="2873925"/>
              <a:ext cx="133137" cy="75374"/>
            </a:xfrm>
            <a:custGeom>
              <a:avLst/>
              <a:gdLst/>
              <a:ahLst/>
              <a:cxnLst/>
              <a:rect l="l" t="t" r="r" b="b"/>
              <a:pathLst>
                <a:path w="2865" h="1622" extrusionOk="0">
                  <a:moveTo>
                    <a:pt x="552" y="179"/>
                  </a:moveTo>
                  <a:cubicBezTo>
                    <a:pt x="1171" y="342"/>
                    <a:pt x="1814" y="456"/>
                    <a:pt x="2452" y="528"/>
                  </a:cubicBezTo>
                  <a:lnTo>
                    <a:pt x="2452" y="528"/>
                  </a:lnTo>
                  <a:lnTo>
                    <a:pt x="1888" y="1394"/>
                  </a:lnTo>
                  <a:lnTo>
                    <a:pt x="1888" y="1394"/>
                  </a:lnTo>
                  <a:cubicBezTo>
                    <a:pt x="1379" y="1089"/>
                    <a:pt x="862" y="786"/>
                    <a:pt x="344" y="491"/>
                  </a:cubicBezTo>
                  <a:lnTo>
                    <a:pt x="344" y="491"/>
                  </a:lnTo>
                  <a:lnTo>
                    <a:pt x="552" y="179"/>
                  </a:lnTo>
                  <a:close/>
                  <a:moveTo>
                    <a:pt x="357" y="1"/>
                  </a:moveTo>
                  <a:cubicBezTo>
                    <a:pt x="326" y="1"/>
                    <a:pt x="296" y="9"/>
                    <a:pt x="281" y="32"/>
                  </a:cubicBezTo>
                  <a:lnTo>
                    <a:pt x="19" y="424"/>
                  </a:lnTo>
                  <a:cubicBezTo>
                    <a:pt x="0" y="456"/>
                    <a:pt x="73" y="508"/>
                    <a:pt x="152" y="537"/>
                  </a:cubicBezTo>
                  <a:lnTo>
                    <a:pt x="152" y="537"/>
                  </a:lnTo>
                  <a:cubicBezTo>
                    <a:pt x="735" y="870"/>
                    <a:pt x="1317" y="1213"/>
                    <a:pt x="1889" y="1556"/>
                  </a:cubicBezTo>
                  <a:cubicBezTo>
                    <a:pt x="1930" y="1580"/>
                    <a:pt x="2010" y="1622"/>
                    <a:pt x="2072" y="1622"/>
                  </a:cubicBezTo>
                  <a:cubicBezTo>
                    <a:pt x="2100" y="1622"/>
                    <a:pt x="2124" y="1613"/>
                    <a:pt x="2139" y="1591"/>
                  </a:cubicBezTo>
                  <a:lnTo>
                    <a:pt x="2817" y="520"/>
                  </a:lnTo>
                  <a:cubicBezTo>
                    <a:pt x="2865" y="460"/>
                    <a:pt x="2639" y="401"/>
                    <a:pt x="2615" y="389"/>
                  </a:cubicBezTo>
                  <a:cubicBezTo>
                    <a:pt x="1865" y="329"/>
                    <a:pt x="1127" y="198"/>
                    <a:pt x="412" y="8"/>
                  </a:cubicBezTo>
                  <a:cubicBezTo>
                    <a:pt x="395" y="3"/>
                    <a:pt x="37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6747830" y="2716575"/>
              <a:ext cx="93544" cy="92429"/>
            </a:xfrm>
            <a:custGeom>
              <a:avLst/>
              <a:gdLst/>
              <a:ahLst/>
              <a:cxnLst/>
              <a:rect l="l" t="t" r="r" b="b"/>
              <a:pathLst>
                <a:path w="2013" h="1989" extrusionOk="0">
                  <a:moveTo>
                    <a:pt x="262" y="0"/>
                  </a:moveTo>
                  <a:lnTo>
                    <a:pt x="0" y="393"/>
                  </a:lnTo>
                  <a:cubicBezTo>
                    <a:pt x="167" y="548"/>
                    <a:pt x="322" y="691"/>
                    <a:pt x="477" y="858"/>
                  </a:cubicBezTo>
                  <a:cubicBezTo>
                    <a:pt x="834" y="1227"/>
                    <a:pt x="1155" y="1596"/>
                    <a:pt x="1465" y="1989"/>
                  </a:cubicBezTo>
                  <a:lnTo>
                    <a:pt x="2013" y="1155"/>
                  </a:lnTo>
                  <a:cubicBezTo>
                    <a:pt x="1441" y="739"/>
                    <a:pt x="858" y="358"/>
                    <a:pt x="2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6740627" y="2713229"/>
              <a:ext cx="107950" cy="99121"/>
            </a:xfrm>
            <a:custGeom>
              <a:avLst/>
              <a:gdLst/>
              <a:ahLst/>
              <a:cxnLst/>
              <a:rect l="l" t="t" r="r" b="b"/>
              <a:pathLst>
                <a:path w="2323" h="2133" extrusionOk="0">
                  <a:moveTo>
                    <a:pt x="485" y="221"/>
                  </a:moveTo>
                  <a:cubicBezTo>
                    <a:pt x="1005" y="537"/>
                    <a:pt x="1514" y="864"/>
                    <a:pt x="1996" y="1218"/>
                  </a:cubicBezTo>
                  <a:lnTo>
                    <a:pt x="1996" y="1218"/>
                  </a:lnTo>
                  <a:lnTo>
                    <a:pt x="1600" y="1834"/>
                  </a:lnTo>
                  <a:lnTo>
                    <a:pt x="1600" y="1834"/>
                  </a:lnTo>
                  <a:cubicBezTo>
                    <a:pt x="1197" y="1354"/>
                    <a:pt x="775" y="900"/>
                    <a:pt x="318" y="472"/>
                  </a:cubicBezTo>
                  <a:lnTo>
                    <a:pt x="318" y="472"/>
                  </a:lnTo>
                  <a:lnTo>
                    <a:pt x="485" y="221"/>
                  </a:lnTo>
                  <a:close/>
                  <a:moveTo>
                    <a:pt x="390" y="1"/>
                  </a:moveTo>
                  <a:cubicBezTo>
                    <a:pt x="371" y="1"/>
                    <a:pt x="353" y="2"/>
                    <a:pt x="335" y="6"/>
                  </a:cubicBezTo>
                  <a:lnTo>
                    <a:pt x="335" y="6"/>
                  </a:lnTo>
                  <a:cubicBezTo>
                    <a:pt x="302" y="9"/>
                    <a:pt x="274" y="19"/>
                    <a:pt x="263" y="37"/>
                  </a:cubicBezTo>
                  <a:lnTo>
                    <a:pt x="13" y="442"/>
                  </a:lnTo>
                  <a:cubicBezTo>
                    <a:pt x="1" y="453"/>
                    <a:pt x="13" y="477"/>
                    <a:pt x="24" y="489"/>
                  </a:cubicBezTo>
                  <a:cubicBezTo>
                    <a:pt x="536" y="977"/>
                    <a:pt x="1025" y="1501"/>
                    <a:pt x="1477" y="2061"/>
                  </a:cubicBezTo>
                  <a:cubicBezTo>
                    <a:pt x="1508" y="2099"/>
                    <a:pt x="1602" y="2132"/>
                    <a:pt x="1678" y="2132"/>
                  </a:cubicBezTo>
                  <a:cubicBezTo>
                    <a:pt x="1721" y="2132"/>
                    <a:pt x="1758" y="2122"/>
                    <a:pt x="1775" y="2097"/>
                  </a:cubicBezTo>
                  <a:lnTo>
                    <a:pt x="2322" y="1251"/>
                  </a:lnTo>
                  <a:cubicBezTo>
                    <a:pt x="2322" y="1239"/>
                    <a:pt x="2322" y="1215"/>
                    <a:pt x="2310" y="1204"/>
                  </a:cubicBezTo>
                  <a:cubicBezTo>
                    <a:pt x="1739" y="787"/>
                    <a:pt x="1144" y="394"/>
                    <a:pt x="536" y="37"/>
                  </a:cubicBezTo>
                  <a:cubicBezTo>
                    <a:pt x="490" y="14"/>
                    <a:pt x="439" y="1"/>
                    <a:pt x="39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6693599" y="2734838"/>
              <a:ext cx="122309" cy="131742"/>
            </a:xfrm>
            <a:custGeom>
              <a:avLst/>
              <a:gdLst/>
              <a:ahLst/>
              <a:cxnLst/>
              <a:rect l="l" t="t" r="r" b="b"/>
              <a:pathLst>
                <a:path w="2632" h="2835" extrusionOk="0">
                  <a:moveTo>
                    <a:pt x="1167" y="0"/>
                  </a:moveTo>
                  <a:lnTo>
                    <a:pt x="1" y="1822"/>
                  </a:lnTo>
                  <a:cubicBezTo>
                    <a:pt x="620" y="2132"/>
                    <a:pt x="1239" y="2465"/>
                    <a:pt x="1834" y="2834"/>
                  </a:cubicBezTo>
                  <a:lnTo>
                    <a:pt x="2632" y="1596"/>
                  </a:lnTo>
                  <a:cubicBezTo>
                    <a:pt x="2322" y="1203"/>
                    <a:pt x="2001" y="834"/>
                    <a:pt x="1644" y="465"/>
                  </a:cubicBezTo>
                  <a:cubicBezTo>
                    <a:pt x="1489" y="298"/>
                    <a:pt x="1334" y="155"/>
                    <a:pt x="11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6685838" y="2732050"/>
              <a:ext cx="137830" cy="137644"/>
            </a:xfrm>
            <a:custGeom>
              <a:avLst/>
              <a:gdLst/>
              <a:ahLst/>
              <a:cxnLst/>
              <a:rect l="l" t="t" r="r" b="b"/>
              <a:pathLst>
                <a:path w="2966" h="2962" extrusionOk="0">
                  <a:moveTo>
                    <a:pt x="1363" y="267"/>
                  </a:moveTo>
                  <a:cubicBezTo>
                    <a:pt x="1685" y="574"/>
                    <a:pt x="1984" y="898"/>
                    <a:pt x="2275" y="1239"/>
                  </a:cubicBezTo>
                  <a:cubicBezTo>
                    <a:pt x="2358" y="1334"/>
                    <a:pt x="2430" y="1430"/>
                    <a:pt x="2513" y="1525"/>
                  </a:cubicBezTo>
                  <a:cubicBezTo>
                    <a:pt x="2549" y="1561"/>
                    <a:pt x="2644" y="1644"/>
                    <a:pt x="2632" y="1668"/>
                  </a:cubicBezTo>
                  <a:cubicBezTo>
                    <a:pt x="2632" y="1727"/>
                    <a:pt x="2549" y="1799"/>
                    <a:pt x="2525" y="1846"/>
                  </a:cubicBezTo>
                  <a:lnTo>
                    <a:pt x="1945" y="2732"/>
                  </a:lnTo>
                  <a:lnTo>
                    <a:pt x="1945" y="2732"/>
                  </a:lnTo>
                  <a:cubicBezTo>
                    <a:pt x="1418" y="2414"/>
                    <a:pt x="875" y="2123"/>
                    <a:pt x="331" y="1851"/>
                  </a:cubicBezTo>
                  <a:lnTo>
                    <a:pt x="331" y="1851"/>
                  </a:lnTo>
                  <a:lnTo>
                    <a:pt x="1363" y="267"/>
                  </a:lnTo>
                  <a:close/>
                  <a:moveTo>
                    <a:pt x="1354" y="0"/>
                  </a:moveTo>
                  <a:cubicBezTo>
                    <a:pt x="1333" y="0"/>
                    <a:pt x="1312" y="4"/>
                    <a:pt x="1293" y="11"/>
                  </a:cubicBezTo>
                  <a:lnTo>
                    <a:pt x="1293" y="11"/>
                  </a:lnTo>
                  <a:cubicBezTo>
                    <a:pt x="1257" y="15"/>
                    <a:pt x="1225" y="25"/>
                    <a:pt x="1206" y="41"/>
                  </a:cubicBezTo>
                  <a:lnTo>
                    <a:pt x="1206" y="41"/>
                  </a:lnTo>
                  <a:cubicBezTo>
                    <a:pt x="1180" y="55"/>
                    <a:pt x="1161" y="73"/>
                    <a:pt x="1173" y="89"/>
                  </a:cubicBezTo>
                  <a:lnTo>
                    <a:pt x="1173" y="89"/>
                  </a:lnTo>
                  <a:lnTo>
                    <a:pt x="13" y="1882"/>
                  </a:lnTo>
                  <a:cubicBezTo>
                    <a:pt x="1" y="1894"/>
                    <a:pt x="13" y="1918"/>
                    <a:pt x="37" y="1930"/>
                  </a:cubicBezTo>
                  <a:cubicBezTo>
                    <a:pt x="668" y="2239"/>
                    <a:pt x="1275" y="2573"/>
                    <a:pt x="1870" y="2942"/>
                  </a:cubicBezTo>
                  <a:cubicBezTo>
                    <a:pt x="1904" y="2954"/>
                    <a:pt x="1942" y="2961"/>
                    <a:pt x="1979" y="2961"/>
                  </a:cubicBezTo>
                  <a:cubicBezTo>
                    <a:pt x="2046" y="2961"/>
                    <a:pt x="2114" y="2940"/>
                    <a:pt x="2168" y="2894"/>
                  </a:cubicBezTo>
                  <a:lnTo>
                    <a:pt x="2966" y="1656"/>
                  </a:lnTo>
                  <a:cubicBezTo>
                    <a:pt x="2966" y="1644"/>
                    <a:pt x="2966" y="1632"/>
                    <a:pt x="2966" y="1620"/>
                  </a:cubicBezTo>
                  <a:cubicBezTo>
                    <a:pt x="2513" y="1060"/>
                    <a:pt x="2013" y="525"/>
                    <a:pt x="1489" y="37"/>
                  </a:cubicBezTo>
                  <a:cubicBezTo>
                    <a:pt x="1443" y="13"/>
                    <a:pt x="1397" y="0"/>
                    <a:pt x="135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6793186" y="2544633"/>
              <a:ext cx="159392" cy="178073"/>
            </a:xfrm>
            <a:custGeom>
              <a:avLst/>
              <a:gdLst/>
              <a:ahLst/>
              <a:cxnLst/>
              <a:rect l="l" t="t" r="r" b="b"/>
              <a:pathLst>
                <a:path w="3430" h="3832" extrusionOk="0">
                  <a:moveTo>
                    <a:pt x="2189" y="1"/>
                  </a:moveTo>
                  <a:cubicBezTo>
                    <a:pt x="1873" y="1"/>
                    <a:pt x="1561" y="156"/>
                    <a:pt x="1370" y="438"/>
                  </a:cubicBezTo>
                  <a:lnTo>
                    <a:pt x="1" y="2593"/>
                  </a:lnTo>
                  <a:cubicBezTo>
                    <a:pt x="584" y="2962"/>
                    <a:pt x="1144" y="3379"/>
                    <a:pt x="1691" y="3831"/>
                  </a:cubicBezTo>
                  <a:lnTo>
                    <a:pt x="3144" y="1581"/>
                  </a:lnTo>
                  <a:cubicBezTo>
                    <a:pt x="3430" y="1141"/>
                    <a:pt x="3299" y="533"/>
                    <a:pt x="2858" y="248"/>
                  </a:cubicBezTo>
                  <a:lnTo>
                    <a:pt x="2703" y="152"/>
                  </a:lnTo>
                  <a:cubicBezTo>
                    <a:pt x="2545" y="50"/>
                    <a:pt x="2367" y="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6785472" y="2542123"/>
              <a:ext cx="174820" cy="183603"/>
            </a:xfrm>
            <a:custGeom>
              <a:avLst/>
              <a:gdLst/>
              <a:ahLst/>
              <a:cxnLst/>
              <a:rect l="l" t="t" r="r" b="b"/>
              <a:pathLst>
                <a:path w="3762" h="3951" extrusionOk="0">
                  <a:moveTo>
                    <a:pt x="2354" y="121"/>
                  </a:moveTo>
                  <a:cubicBezTo>
                    <a:pt x="2462" y="121"/>
                    <a:pt x="2578" y="151"/>
                    <a:pt x="2703" y="218"/>
                  </a:cubicBezTo>
                  <a:cubicBezTo>
                    <a:pt x="2917" y="337"/>
                    <a:pt x="3108" y="516"/>
                    <a:pt x="3215" y="730"/>
                  </a:cubicBezTo>
                  <a:cubicBezTo>
                    <a:pt x="3346" y="1016"/>
                    <a:pt x="3322" y="1349"/>
                    <a:pt x="3155" y="1623"/>
                  </a:cubicBezTo>
                  <a:lnTo>
                    <a:pt x="3155" y="1623"/>
                  </a:lnTo>
                  <a:lnTo>
                    <a:pt x="3155" y="1623"/>
                  </a:lnTo>
                  <a:cubicBezTo>
                    <a:pt x="3155" y="1624"/>
                    <a:pt x="3155" y="1624"/>
                    <a:pt x="3155" y="1624"/>
                  </a:cubicBezTo>
                  <a:lnTo>
                    <a:pt x="3155" y="1624"/>
                  </a:lnTo>
                  <a:lnTo>
                    <a:pt x="1812" y="3704"/>
                  </a:lnTo>
                  <a:lnTo>
                    <a:pt x="1812" y="3704"/>
                  </a:lnTo>
                  <a:cubicBezTo>
                    <a:pt x="1340" y="3319"/>
                    <a:pt x="843" y="2969"/>
                    <a:pt x="336" y="2637"/>
                  </a:cubicBezTo>
                  <a:lnTo>
                    <a:pt x="336" y="2637"/>
                  </a:lnTo>
                  <a:lnTo>
                    <a:pt x="1215" y="1266"/>
                  </a:lnTo>
                  <a:cubicBezTo>
                    <a:pt x="1473" y="859"/>
                    <a:pt x="1813" y="121"/>
                    <a:pt x="2354" y="121"/>
                  </a:cubicBezTo>
                  <a:close/>
                  <a:moveTo>
                    <a:pt x="2363" y="1"/>
                  </a:moveTo>
                  <a:cubicBezTo>
                    <a:pt x="2120" y="1"/>
                    <a:pt x="1878" y="69"/>
                    <a:pt x="1667" y="206"/>
                  </a:cubicBezTo>
                  <a:cubicBezTo>
                    <a:pt x="1441" y="373"/>
                    <a:pt x="1298" y="635"/>
                    <a:pt x="1155" y="861"/>
                  </a:cubicBezTo>
                  <a:lnTo>
                    <a:pt x="476" y="1909"/>
                  </a:lnTo>
                  <a:lnTo>
                    <a:pt x="12" y="2647"/>
                  </a:lnTo>
                  <a:cubicBezTo>
                    <a:pt x="0" y="2659"/>
                    <a:pt x="12" y="2683"/>
                    <a:pt x="24" y="2695"/>
                  </a:cubicBezTo>
                  <a:cubicBezTo>
                    <a:pt x="607" y="3076"/>
                    <a:pt x="1179" y="3481"/>
                    <a:pt x="1726" y="3921"/>
                  </a:cubicBezTo>
                  <a:cubicBezTo>
                    <a:pt x="1761" y="3941"/>
                    <a:pt x="1802" y="3951"/>
                    <a:pt x="1844" y="3951"/>
                  </a:cubicBezTo>
                  <a:cubicBezTo>
                    <a:pt x="1903" y="3951"/>
                    <a:pt x="1964" y="3932"/>
                    <a:pt x="2012" y="3897"/>
                  </a:cubicBezTo>
                  <a:lnTo>
                    <a:pt x="3462" y="1652"/>
                  </a:lnTo>
                  <a:lnTo>
                    <a:pt x="3462" y="1652"/>
                  </a:lnTo>
                  <a:cubicBezTo>
                    <a:pt x="3463" y="1650"/>
                    <a:pt x="3464" y="1649"/>
                    <a:pt x="3465" y="1647"/>
                  </a:cubicBezTo>
                  <a:lnTo>
                    <a:pt x="3465" y="1647"/>
                  </a:lnTo>
                  <a:lnTo>
                    <a:pt x="3465" y="1647"/>
                  </a:lnTo>
                  <a:cubicBezTo>
                    <a:pt x="3465" y="1646"/>
                    <a:pt x="3466" y="1645"/>
                    <a:pt x="3466" y="1644"/>
                  </a:cubicBezTo>
                  <a:lnTo>
                    <a:pt x="3466" y="1644"/>
                  </a:lnTo>
                  <a:cubicBezTo>
                    <a:pt x="3762" y="1157"/>
                    <a:pt x="3595" y="527"/>
                    <a:pt x="3120" y="242"/>
                  </a:cubicBezTo>
                  <a:cubicBezTo>
                    <a:pt x="2890" y="81"/>
                    <a:pt x="2626" y="1"/>
                    <a:pt x="2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6760006" y="2665132"/>
              <a:ext cx="111807" cy="104604"/>
            </a:xfrm>
            <a:custGeom>
              <a:avLst/>
              <a:gdLst/>
              <a:ahLst/>
              <a:cxnLst/>
              <a:rect l="l" t="t" r="r" b="b"/>
              <a:pathLst>
                <a:path w="2406" h="2251" extrusionOk="0">
                  <a:moveTo>
                    <a:pt x="715" y="0"/>
                  </a:moveTo>
                  <a:lnTo>
                    <a:pt x="0" y="1107"/>
                  </a:lnTo>
                  <a:cubicBezTo>
                    <a:pt x="596" y="1453"/>
                    <a:pt x="1179" y="1846"/>
                    <a:pt x="1751" y="2250"/>
                  </a:cubicBezTo>
                  <a:lnTo>
                    <a:pt x="2405" y="1238"/>
                  </a:lnTo>
                  <a:cubicBezTo>
                    <a:pt x="1858" y="798"/>
                    <a:pt x="1298" y="381"/>
                    <a:pt x="715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6751687" y="2661182"/>
              <a:ext cx="127607" cy="112876"/>
            </a:xfrm>
            <a:custGeom>
              <a:avLst/>
              <a:gdLst/>
              <a:ahLst/>
              <a:cxnLst/>
              <a:rect l="l" t="t" r="r" b="b"/>
              <a:pathLst>
                <a:path w="2746" h="2429" extrusionOk="0">
                  <a:moveTo>
                    <a:pt x="975" y="228"/>
                  </a:moveTo>
                  <a:lnTo>
                    <a:pt x="975" y="228"/>
                  </a:lnTo>
                  <a:cubicBezTo>
                    <a:pt x="1470" y="563"/>
                    <a:pt x="1955" y="917"/>
                    <a:pt x="2421" y="1288"/>
                  </a:cubicBezTo>
                  <a:lnTo>
                    <a:pt x="2421" y="1288"/>
                  </a:lnTo>
                  <a:lnTo>
                    <a:pt x="1841" y="2186"/>
                  </a:lnTo>
                  <a:lnTo>
                    <a:pt x="1841" y="2186"/>
                  </a:lnTo>
                  <a:cubicBezTo>
                    <a:pt x="1355" y="1840"/>
                    <a:pt x="853" y="1512"/>
                    <a:pt x="342" y="1209"/>
                  </a:cubicBezTo>
                  <a:lnTo>
                    <a:pt x="342" y="1209"/>
                  </a:lnTo>
                  <a:lnTo>
                    <a:pt x="975" y="228"/>
                  </a:lnTo>
                  <a:close/>
                  <a:moveTo>
                    <a:pt x="804" y="0"/>
                  </a:moveTo>
                  <a:cubicBezTo>
                    <a:pt x="777" y="0"/>
                    <a:pt x="754" y="7"/>
                    <a:pt x="739" y="26"/>
                  </a:cubicBezTo>
                  <a:lnTo>
                    <a:pt x="25" y="1133"/>
                  </a:lnTo>
                  <a:cubicBezTo>
                    <a:pt x="1" y="1169"/>
                    <a:pt x="60" y="1204"/>
                    <a:pt x="84" y="1216"/>
                  </a:cubicBezTo>
                  <a:cubicBezTo>
                    <a:pt x="668" y="1562"/>
                    <a:pt x="1251" y="1943"/>
                    <a:pt x="1799" y="2347"/>
                  </a:cubicBezTo>
                  <a:cubicBezTo>
                    <a:pt x="1841" y="2373"/>
                    <a:pt x="1937" y="2428"/>
                    <a:pt x="2007" y="2428"/>
                  </a:cubicBezTo>
                  <a:cubicBezTo>
                    <a:pt x="2035" y="2428"/>
                    <a:pt x="2059" y="2419"/>
                    <a:pt x="2072" y="2395"/>
                  </a:cubicBezTo>
                  <a:lnTo>
                    <a:pt x="2715" y="1390"/>
                  </a:lnTo>
                  <a:lnTo>
                    <a:pt x="2715" y="1390"/>
                  </a:lnTo>
                  <a:cubicBezTo>
                    <a:pt x="2722" y="1384"/>
                    <a:pt x="2727" y="1377"/>
                    <a:pt x="2729" y="1369"/>
                  </a:cubicBezTo>
                  <a:lnTo>
                    <a:pt x="2729" y="1369"/>
                  </a:lnTo>
                  <a:cubicBezTo>
                    <a:pt x="2745" y="1343"/>
                    <a:pt x="2705" y="1306"/>
                    <a:pt x="2649" y="1279"/>
                  </a:cubicBezTo>
                  <a:lnTo>
                    <a:pt x="2649" y="1279"/>
                  </a:lnTo>
                  <a:cubicBezTo>
                    <a:pt x="2117" y="843"/>
                    <a:pt x="1553" y="430"/>
                    <a:pt x="977" y="61"/>
                  </a:cubicBezTo>
                  <a:cubicBezTo>
                    <a:pt x="944" y="37"/>
                    <a:pt x="865" y="0"/>
                    <a:pt x="80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5654700" y="4285103"/>
              <a:ext cx="282398" cy="235835"/>
            </a:xfrm>
            <a:custGeom>
              <a:avLst/>
              <a:gdLst/>
              <a:ahLst/>
              <a:cxnLst/>
              <a:rect l="l" t="t" r="r" b="b"/>
              <a:pathLst>
                <a:path w="6077" h="5075" extrusionOk="0">
                  <a:moveTo>
                    <a:pt x="5111" y="0"/>
                  </a:moveTo>
                  <a:cubicBezTo>
                    <a:pt x="4981" y="0"/>
                    <a:pt x="4835" y="34"/>
                    <a:pt x="4676" y="109"/>
                  </a:cubicBezTo>
                  <a:cubicBezTo>
                    <a:pt x="3925" y="451"/>
                    <a:pt x="3348" y="2227"/>
                    <a:pt x="2424" y="2227"/>
                  </a:cubicBezTo>
                  <a:cubicBezTo>
                    <a:pt x="2351" y="2227"/>
                    <a:pt x="2276" y="2216"/>
                    <a:pt x="2199" y="2192"/>
                  </a:cubicBezTo>
                  <a:cubicBezTo>
                    <a:pt x="2116" y="2014"/>
                    <a:pt x="2092" y="1811"/>
                    <a:pt x="2128" y="1609"/>
                  </a:cubicBezTo>
                  <a:lnTo>
                    <a:pt x="2128" y="1609"/>
                  </a:lnTo>
                  <a:lnTo>
                    <a:pt x="282" y="2907"/>
                  </a:lnTo>
                  <a:cubicBezTo>
                    <a:pt x="1" y="4336"/>
                    <a:pt x="968" y="5074"/>
                    <a:pt x="2114" y="5074"/>
                  </a:cubicBezTo>
                  <a:cubicBezTo>
                    <a:pt x="2906" y="5074"/>
                    <a:pt x="3782" y="4722"/>
                    <a:pt x="4390" y="4002"/>
                  </a:cubicBezTo>
                  <a:cubicBezTo>
                    <a:pt x="4926" y="3371"/>
                    <a:pt x="5605" y="2359"/>
                    <a:pt x="5866" y="1573"/>
                  </a:cubicBezTo>
                  <a:cubicBezTo>
                    <a:pt x="6076" y="904"/>
                    <a:pt x="5792" y="0"/>
                    <a:pt x="5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5655072" y="4281572"/>
              <a:ext cx="285558" cy="242295"/>
            </a:xfrm>
            <a:custGeom>
              <a:avLst/>
              <a:gdLst/>
              <a:ahLst/>
              <a:cxnLst/>
              <a:rect l="l" t="t" r="r" b="b"/>
              <a:pathLst>
                <a:path w="6145" h="5214" extrusionOk="0">
                  <a:moveTo>
                    <a:pt x="5119" y="1"/>
                  </a:moveTo>
                  <a:cubicBezTo>
                    <a:pt x="4831" y="1"/>
                    <a:pt x="4537" y="114"/>
                    <a:pt x="4323" y="292"/>
                  </a:cubicBezTo>
                  <a:cubicBezTo>
                    <a:pt x="3918" y="637"/>
                    <a:pt x="3644" y="1137"/>
                    <a:pt x="3322" y="1554"/>
                  </a:cubicBezTo>
                  <a:cubicBezTo>
                    <a:pt x="3168" y="1780"/>
                    <a:pt x="2965" y="1971"/>
                    <a:pt x="2739" y="2125"/>
                  </a:cubicBezTo>
                  <a:cubicBezTo>
                    <a:pt x="2656" y="2197"/>
                    <a:pt x="2537" y="2233"/>
                    <a:pt x="2429" y="2233"/>
                  </a:cubicBezTo>
                  <a:cubicBezTo>
                    <a:pt x="2239" y="2197"/>
                    <a:pt x="2275" y="1828"/>
                    <a:pt x="2299" y="1673"/>
                  </a:cubicBezTo>
                  <a:cubicBezTo>
                    <a:pt x="2305" y="1636"/>
                    <a:pt x="2225" y="1612"/>
                    <a:pt x="2143" y="1612"/>
                  </a:cubicBezTo>
                  <a:cubicBezTo>
                    <a:pt x="2067" y="1612"/>
                    <a:pt x="1989" y="1633"/>
                    <a:pt x="1977" y="1685"/>
                  </a:cubicBezTo>
                  <a:cubicBezTo>
                    <a:pt x="1941" y="1852"/>
                    <a:pt x="1965" y="2030"/>
                    <a:pt x="2025" y="2197"/>
                  </a:cubicBezTo>
                  <a:cubicBezTo>
                    <a:pt x="2072" y="2316"/>
                    <a:pt x="2144" y="2328"/>
                    <a:pt x="2263" y="2352"/>
                  </a:cubicBezTo>
                  <a:cubicBezTo>
                    <a:pt x="2310" y="2358"/>
                    <a:pt x="2358" y="2361"/>
                    <a:pt x="2406" y="2361"/>
                  </a:cubicBezTo>
                  <a:cubicBezTo>
                    <a:pt x="2549" y="2361"/>
                    <a:pt x="2691" y="2334"/>
                    <a:pt x="2834" y="2280"/>
                  </a:cubicBezTo>
                  <a:cubicBezTo>
                    <a:pt x="3227" y="2125"/>
                    <a:pt x="3501" y="1756"/>
                    <a:pt x="3739" y="1423"/>
                  </a:cubicBezTo>
                  <a:cubicBezTo>
                    <a:pt x="4013" y="1066"/>
                    <a:pt x="4251" y="637"/>
                    <a:pt x="4596" y="351"/>
                  </a:cubicBezTo>
                  <a:cubicBezTo>
                    <a:pt x="4734" y="241"/>
                    <a:pt x="4914" y="145"/>
                    <a:pt x="5093" y="145"/>
                  </a:cubicBezTo>
                  <a:cubicBezTo>
                    <a:pt x="5146" y="145"/>
                    <a:pt x="5199" y="154"/>
                    <a:pt x="5251" y="173"/>
                  </a:cubicBezTo>
                  <a:cubicBezTo>
                    <a:pt x="5454" y="268"/>
                    <a:pt x="5608" y="447"/>
                    <a:pt x="5680" y="673"/>
                  </a:cubicBezTo>
                  <a:cubicBezTo>
                    <a:pt x="5882" y="1221"/>
                    <a:pt x="5692" y="1756"/>
                    <a:pt x="5442" y="2256"/>
                  </a:cubicBezTo>
                  <a:cubicBezTo>
                    <a:pt x="5132" y="2876"/>
                    <a:pt x="4751" y="3447"/>
                    <a:pt x="4299" y="3983"/>
                  </a:cubicBezTo>
                  <a:cubicBezTo>
                    <a:pt x="3772" y="4615"/>
                    <a:pt x="2976" y="5079"/>
                    <a:pt x="2131" y="5079"/>
                  </a:cubicBezTo>
                  <a:cubicBezTo>
                    <a:pt x="2021" y="5079"/>
                    <a:pt x="1910" y="5071"/>
                    <a:pt x="1798" y="5054"/>
                  </a:cubicBezTo>
                  <a:cubicBezTo>
                    <a:pt x="1358" y="5007"/>
                    <a:pt x="953" y="4781"/>
                    <a:pt x="679" y="4423"/>
                  </a:cubicBezTo>
                  <a:cubicBezTo>
                    <a:pt x="370" y="4007"/>
                    <a:pt x="346" y="3471"/>
                    <a:pt x="429" y="2971"/>
                  </a:cubicBezTo>
                  <a:cubicBezTo>
                    <a:pt x="442" y="2933"/>
                    <a:pt x="356" y="2908"/>
                    <a:pt x="271" y="2908"/>
                  </a:cubicBezTo>
                  <a:cubicBezTo>
                    <a:pt x="198" y="2908"/>
                    <a:pt x="125" y="2927"/>
                    <a:pt x="120" y="2971"/>
                  </a:cubicBezTo>
                  <a:lnTo>
                    <a:pt x="108" y="2983"/>
                  </a:lnTo>
                  <a:cubicBezTo>
                    <a:pt x="1" y="3447"/>
                    <a:pt x="72" y="3935"/>
                    <a:pt x="298" y="4352"/>
                  </a:cubicBezTo>
                  <a:cubicBezTo>
                    <a:pt x="524" y="4697"/>
                    <a:pt x="858" y="4959"/>
                    <a:pt x="1251" y="5078"/>
                  </a:cubicBezTo>
                  <a:cubicBezTo>
                    <a:pt x="1527" y="5170"/>
                    <a:pt x="1817" y="5213"/>
                    <a:pt x="2109" y="5213"/>
                  </a:cubicBezTo>
                  <a:cubicBezTo>
                    <a:pt x="2758" y="5213"/>
                    <a:pt x="3412" y="4999"/>
                    <a:pt x="3930" y="4638"/>
                  </a:cubicBezTo>
                  <a:cubicBezTo>
                    <a:pt x="4430" y="4292"/>
                    <a:pt x="4799" y="3792"/>
                    <a:pt x="5144" y="3292"/>
                  </a:cubicBezTo>
                  <a:cubicBezTo>
                    <a:pt x="5358" y="2983"/>
                    <a:pt x="5561" y="2661"/>
                    <a:pt x="5739" y="2316"/>
                  </a:cubicBezTo>
                  <a:cubicBezTo>
                    <a:pt x="5894" y="2042"/>
                    <a:pt x="6001" y="1733"/>
                    <a:pt x="6073" y="1423"/>
                  </a:cubicBezTo>
                  <a:cubicBezTo>
                    <a:pt x="6144" y="982"/>
                    <a:pt x="6025" y="399"/>
                    <a:pt x="5620" y="137"/>
                  </a:cubicBezTo>
                  <a:cubicBezTo>
                    <a:pt x="5467" y="43"/>
                    <a:pt x="5294" y="1"/>
                    <a:pt x="5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6400369" y="3002091"/>
              <a:ext cx="149959" cy="297269"/>
            </a:xfrm>
            <a:custGeom>
              <a:avLst/>
              <a:gdLst/>
              <a:ahLst/>
              <a:cxnLst/>
              <a:rect l="l" t="t" r="r" b="b"/>
              <a:pathLst>
                <a:path w="3227" h="6397" extrusionOk="0">
                  <a:moveTo>
                    <a:pt x="1727" y="0"/>
                  </a:moveTo>
                  <a:lnTo>
                    <a:pt x="0" y="3524"/>
                  </a:lnTo>
                  <a:cubicBezTo>
                    <a:pt x="512" y="4262"/>
                    <a:pt x="846" y="5155"/>
                    <a:pt x="1429" y="5834"/>
                  </a:cubicBezTo>
                  <a:cubicBezTo>
                    <a:pt x="1768" y="6224"/>
                    <a:pt x="2072" y="6397"/>
                    <a:pt x="2328" y="6397"/>
                  </a:cubicBezTo>
                  <a:cubicBezTo>
                    <a:pt x="2784" y="6397"/>
                    <a:pt x="3087" y="5851"/>
                    <a:pt x="3155" y="5013"/>
                  </a:cubicBezTo>
                  <a:cubicBezTo>
                    <a:pt x="3227" y="4001"/>
                    <a:pt x="2596" y="3167"/>
                    <a:pt x="2703" y="2167"/>
                  </a:cubicBezTo>
                  <a:cubicBezTo>
                    <a:pt x="2822" y="1024"/>
                    <a:pt x="2727" y="714"/>
                    <a:pt x="172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6391865" y="2999954"/>
              <a:ext cx="163993" cy="302659"/>
            </a:xfrm>
            <a:custGeom>
              <a:avLst/>
              <a:gdLst/>
              <a:ahLst/>
              <a:cxnLst/>
              <a:rect l="l" t="t" r="r" b="b"/>
              <a:pathLst>
                <a:path w="3529" h="6513" extrusionOk="0">
                  <a:moveTo>
                    <a:pt x="1922" y="0"/>
                  </a:moveTo>
                  <a:cubicBezTo>
                    <a:pt x="1818" y="0"/>
                    <a:pt x="1702" y="30"/>
                    <a:pt x="1767" y="70"/>
                  </a:cubicBezTo>
                  <a:cubicBezTo>
                    <a:pt x="2207" y="403"/>
                    <a:pt x="2672" y="749"/>
                    <a:pt x="2743" y="1332"/>
                  </a:cubicBezTo>
                  <a:cubicBezTo>
                    <a:pt x="2767" y="1630"/>
                    <a:pt x="2767" y="1915"/>
                    <a:pt x="2719" y="2213"/>
                  </a:cubicBezTo>
                  <a:cubicBezTo>
                    <a:pt x="2707" y="2618"/>
                    <a:pt x="2755" y="3023"/>
                    <a:pt x="2874" y="3416"/>
                  </a:cubicBezTo>
                  <a:cubicBezTo>
                    <a:pt x="3005" y="3808"/>
                    <a:pt x="3100" y="4201"/>
                    <a:pt x="3160" y="4594"/>
                  </a:cubicBezTo>
                  <a:cubicBezTo>
                    <a:pt x="3196" y="4963"/>
                    <a:pt x="3160" y="5332"/>
                    <a:pt x="3065" y="5690"/>
                  </a:cubicBezTo>
                  <a:cubicBezTo>
                    <a:pt x="2993" y="5940"/>
                    <a:pt x="2850" y="6261"/>
                    <a:pt x="2588" y="6368"/>
                  </a:cubicBezTo>
                  <a:cubicBezTo>
                    <a:pt x="2555" y="6381"/>
                    <a:pt x="2520" y="6387"/>
                    <a:pt x="2484" y="6387"/>
                  </a:cubicBezTo>
                  <a:cubicBezTo>
                    <a:pt x="2232" y="6387"/>
                    <a:pt x="1949" y="6084"/>
                    <a:pt x="1803" y="5928"/>
                  </a:cubicBezTo>
                  <a:cubicBezTo>
                    <a:pt x="1183" y="5225"/>
                    <a:pt x="862" y="4320"/>
                    <a:pt x="338" y="3558"/>
                  </a:cubicBezTo>
                  <a:cubicBezTo>
                    <a:pt x="314" y="3524"/>
                    <a:pt x="250" y="3510"/>
                    <a:pt x="186" y="3510"/>
                  </a:cubicBezTo>
                  <a:cubicBezTo>
                    <a:pt x="93" y="3510"/>
                    <a:pt x="0" y="3540"/>
                    <a:pt x="29" y="3582"/>
                  </a:cubicBezTo>
                  <a:cubicBezTo>
                    <a:pt x="564" y="4368"/>
                    <a:pt x="898" y="5297"/>
                    <a:pt x="1553" y="5999"/>
                  </a:cubicBezTo>
                  <a:cubicBezTo>
                    <a:pt x="1796" y="6259"/>
                    <a:pt x="2177" y="6513"/>
                    <a:pt x="2547" y="6513"/>
                  </a:cubicBezTo>
                  <a:cubicBezTo>
                    <a:pt x="2719" y="6513"/>
                    <a:pt x="2889" y="6457"/>
                    <a:pt x="3041" y="6321"/>
                  </a:cubicBezTo>
                  <a:cubicBezTo>
                    <a:pt x="3255" y="6083"/>
                    <a:pt x="3398" y="5797"/>
                    <a:pt x="3434" y="5487"/>
                  </a:cubicBezTo>
                  <a:cubicBezTo>
                    <a:pt x="3529" y="5023"/>
                    <a:pt x="3517" y="4547"/>
                    <a:pt x="3386" y="4094"/>
                  </a:cubicBezTo>
                  <a:cubicBezTo>
                    <a:pt x="3255" y="3666"/>
                    <a:pt x="3148" y="3237"/>
                    <a:pt x="3065" y="2796"/>
                  </a:cubicBezTo>
                  <a:cubicBezTo>
                    <a:pt x="3005" y="2403"/>
                    <a:pt x="3077" y="2011"/>
                    <a:pt x="3077" y="1606"/>
                  </a:cubicBezTo>
                  <a:cubicBezTo>
                    <a:pt x="3088" y="1320"/>
                    <a:pt x="3017" y="1022"/>
                    <a:pt x="2862" y="772"/>
                  </a:cubicBezTo>
                  <a:cubicBezTo>
                    <a:pt x="2636" y="475"/>
                    <a:pt x="2362" y="225"/>
                    <a:pt x="2041" y="22"/>
                  </a:cubicBezTo>
                  <a:cubicBezTo>
                    <a:pt x="2018" y="7"/>
                    <a:pt x="1971" y="0"/>
                    <a:pt x="1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7167228" y="1945439"/>
              <a:ext cx="433240" cy="134949"/>
            </a:xfrm>
            <a:custGeom>
              <a:avLst/>
              <a:gdLst/>
              <a:ahLst/>
              <a:cxnLst/>
              <a:rect l="l" t="t" r="r" b="b"/>
              <a:pathLst>
                <a:path w="9323" h="2904" extrusionOk="0">
                  <a:moveTo>
                    <a:pt x="6556" y="1"/>
                  </a:moveTo>
                  <a:cubicBezTo>
                    <a:pt x="5185" y="1"/>
                    <a:pt x="3161" y="499"/>
                    <a:pt x="203" y="1557"/>
                  </a:cubicBezTo>
                  <a:cubicBezTo>
                    <a:pt x="0" y="1855"/>
                    <a:pt x="0" y="2509"/>
                    <a:pt x="24" y="2890"/>
                  </a:cubicBezTo>
                  <a:cubicBezTo>
                    <a:pt x="203" y="2899"/>
                    <a:pt x="380" y="2903"/>
                    <a:pt x="557" y="2903"/>
                  </a:cubicBezTo>
                  <a:cubicBezTo>
                    <a:pt x="2045" y="2903"/>
                    <a:pt x="3485" y="2610"/>
                    <a:pt x="4953" y="2355"/>
                  </a:cubicBezTo>
                  <a:cubicBezTo>
                    <a:pt x="5620" y="2247"/>
                    <a:pt x="6263" y="2033"/>
                    <a:pt x="6918" y="1914"/>
                  </a:cubicBezTo>
                  <a:cubicBezTo>
                    <a:pt x="7489" y="1795"/>
                    <a:pt x="8251" y="1759"/>
                    <a:pt x="8847" y="1724"/>
                  </a:cubicBezTo>
                  <a:cubicBezTo>
                    <a:pt x="9323" y="1676"/>
                    <a:pt x="9061" y="1521"/>
                    <a:pt x="8847" y="1116"/>
                  </a:cubicBezTo>
                  <a:cubicBezTo>
                    <a:pt x="8462" y="386"/>
                    <a:pt x="7762" y="1"/>
                    <a:pt x="6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7158910" y="1941163"/>
              <a:ext cx="443231" cy="142942"/>
            </a:xfrm>
            <a:custGeom>
              <a:avLst/>
              <a:gdLst/>
              <a:ahLst/>
              <a:cxnLst/>
              <a:rect l="l" t="t" r="r" b="b"/>
              <a:pathLst>
                <a:path w="9538" h="3076" extrusionOk="0">
                  <a:moveTo>
                    <a:pt x="6774" y="155"/>
                  </a:moveTo>
                  <a:cubicBezTo>
                    <a:pt x="7011" y="155"/>
                    <a:pt x="7247" y="171"/>
                    <a:pt x="7478" y="208"/>
                  </a:cubicBezTo>
                  <a:cubicBezTo>
                    <a:pt x="8026" y="280"/>
                    <a:pt x="8502" y="589"/>
                    <a:pt x="8800" y="1054"/>
                  </a:cubicBezTo>
                  <a:cubicBezTo>
                    <a:pt x="8847" y="1113"/>
                    <a:pt x="8871" y="1173"/>
                    <a:pt x="8907" y="1244"/>
                  </a:cubicBezTo>
                  <a:cubicBezTo>
                    <a:pt x="8990" y="1351"/>
                    <a:pt x="9061" y="1470"/>
                    <a:pt x="9121" y="1589"/>
                  </a:cubicBezTo>
                  <a:cubicBezTo>
                    <a:pt x="9157" y="1708"/>
                    <a:pt x="9073" y="1720"/>
                    <a:pt x="8966" y="1732"/>
                  </a:cubicBezTo>
                  <a:cubicBezTo>
                    <a:pt x="8776" y="1756"/>
                    <a:pt x="8585" y="1768"/>
                    <a:pt x="8395" y="1780"/>
                  </a:cubicBezTo>
                  <a:cubicBezTo>
                    <a:pt x="7621" y="1827"/>
                    <a:pt x="6859" y="1947"/>
                    <a:pt x="6109" y="2137"/>
                  </a:cubicBezTo>
                  <a:cubicBezTo>
                    <a:pt x="5132" y="2375"/>
                    <a:pt x="4144" y="2542"/>
                    <a:pt x="3156" y="2697"/>
                  </a:cubicBezTo>
                  <a:cubicBezTo>
                    <a:pt x="2323" y="2845"/>
                    <a:pt x="1489" y="2920"/>
                    <a:pt x="649" y="2920"/>
                  </a:cubicBezTo>
                  <a:cubicBezTo>
                    <a:pt x="550" y="2920"/>
                    <a:pt x="451" y="2919"/>
                    <a:pt x="352" y="2917"/>
                  </a:cubicBezTo>
                  <a:lnTo>
                    <a:pt x="352" y="2917"/>
                  </a:lnTo>
                  <a:cubicBezTo>
                    <a:pt x="332" y="2517"/>
                    <a:pt x="330" y="2057"/>
                    <a:pt x="529" y="1710"/>
                  </a:cubicBezTo>
                  <a:lnTo>
                    <a:pt x="529" y="1710"/>
                  </a:lnTo>
                  <a:cubicBezTo>
                    <a:pt x="1925" y="1191"/>
                    <a:pt x="3356" y="754"/>
                    <a:pt x="4799" y="423"/>
                  </a:cubicBezTo>
                  <a:cubicBezTo>
                    <a:pt x="5431" y="282"/>
                    <a:pt x="6109" y="155"/>
                    <a:pt x="6774" y="155"/>
                  </a:cubicBezTo>
                  <a:close/>
                  <a:moveTo>
                    <a:pt x="6645" y="1"/>
                  </a:moveTo>
                  <a:cubicBezTo>
                    <a:pt x="6174" y="1"/>
                    <a:pt x="5700" y="60"/>
                    <a:pt x="5240" y="137"/>
                  </a:cubicBezTo>
                  <a:cubicBezTo>
                    <a:pt x="3537" y="423"/>
                    <a:pt x="1882" y="994"/>
                    <a:pt x="263" y="1566"/>
                  </a:cubicBezTo>
                  <a:cubicBezTo>
                    <a:pt x="240" y="1573"/>
                    <a:pt x="235" y="1585"/>
                    <a:pt x="240" y="1599"/>
                  </a:cubicBezTo>
                  <a:lnTo>
                    <a:pt x="240" y="1599"/>
                  </a:lnTo>
                  <a:cubicBezTo>
                    <a:pt x="240" y="1600"/>
                    <a:pt x="239" y="1601"/>
                    <a:pt x="239" y="1601"/>
                  </a:cubicBezTo>
                  <a:cubicBezTo>
                    <a:pt x="1" y="1982"/>
                    <a:pt x="37" y="2530"/>
                    <a:pt x="60" y="2959"/>
                  </a:cubicBezTo>
                  <a:cubicBezTo>
                    <a:pt x="60" y="3030"/>
                    <a:pt x="227" y="3066"/>
                    <a:pt x="263" y="3066"/>
                  </a:cubicBezTo>
                  <a:cubicBezTo>
                    <a:pt x="439" y="3072"/>
                    <a:pt x="616" y="3076"/>
                    <a:pt x="793" y="3076"/>
                  </a:cubicBezTo>
                  <a:cubicBezTo>
                    <a:pt x="1560" y="3076"/>
                    <a:pt x="2330" y="3013"/>
                    <a:pt x="3085" y="2887"/>
                  </a:cubicBezTo>
                  <a:cubicBezTo>
                    <a:pt x="4001" y="2756"/>
                    <a:pt x="4942" y="2613"/>
                    <a:pt x="5847" y="2399"/>
                  </a:cubicBezTo>
                  <a:cubicBezTo>
                    <a:pt x="6287" y="2292"/>
                    <a:pt x="6740" y="2173"/>
                    <a:pt x="7180" y="2089"/>
                  </a:cubicBezTo>
                  <a:cubicBezTo>
                    <a:pt x="7597" y="2006"/>
                    <a:pt x="8002" y="1958"/>
                    <a:pt x="8419" y="1935"/>
                  </a:cubicBezTo>
                  <a:lnTo>
                    <a:pt x="9002" y="1899"/>
                  </a:lnTo>
                  <a:cubicBezTo>
                    <a:pt x="9109" y="1887"/>
                    <a:pt x="9311" y="1899"/>
                    <a:pt x="9395" y="1816"/>
                  </a:cubicBezTo>
                  <a:cubicBezTo>
                    <a:pt x="9538" y="1697"/>
                    <a:pt x="9300" y="1446"/>
                    <a:pt x="9240" y="1339"/>
                  </a:cubicBezTo>
                  <a:cubicBezTo>
                    <a:pt x="9097" y="1054"/>
                    <a:pt x="8907" y="804"/>
                    <a:pt x="8669" y="589"/>
                  </a:cubicBezTo>
                  <a:cubicBezTo>
                    <a:pt x="8430" y="399"/>
                    <a:pt x="8145" y="244"/>
                    <a:pt x="7847" y="161"/>
                  </a:cubicBezTo>
                  <a:cubicBezTo>
                    <a:pt x="7456" y="45"/>
                    <a:pt x="7051" y="1"/>
                    <a:pt x="6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6591178" y="1635711"/>
              <a:ext cx="1070158" cy="1428534"/>
            </a:xfrm>
            <a:custGeom>
              <a:avLst/>
              <a:gdLst/>
              <a:ahLst/>
              <a:cxnLst/>
              <a:rect l="l" t="t" r="r" b="b"/>
              <a:pathLst>
                <a:path w="23029" h="30741" extrusionOk="0">
                  <a:moveTo>
                    <a:pt x="15170" y="1"/>
                  </a:moveTo>
                  <a:cubicBezTo>
                    <a:pt x="14154" y="1"/>
                    <a:pt x="13142" y="443"/>
                    <a:pt x="12670" y="1388"/>
                  </a:cubicBezTo>
                  <a:cubicBezTo>
                    <a:pt x="12206" y="2293"/>
                    <a:pt x="12527" y="3793"/>
                    <a:pt x="12670" y="4817"/>
                  </a:cubicBezTo>
                  <a:cubicBezTo>
                    <a:pt x="12885" y="6388"/>
                    <a:pt x="13397" y="7924"/>
                    <a:pt x="13742" y="9472"/>
                  </a:cubicBezTo>
                  <a:cubicBezTo>
                    <a:pt x="14028" y="10734"/>
                    <a:pt x="15290" y="15461"/>
                    <a:pt x="15242" y="16032"/>
                  </a:cubicBezTo>
                  <a:cubicBezTo>
                    <a:pt x="15182" y="16687"/>
                    <a:pt x="6360" y="21581"/>
                    <a:pt x="5598" y="21759"/>
                  </a:cubicBezTo>
                  <a:cubicBezTo>
                    <a:pt x="4622" y="21997"/>
                    <a:pt x="1466" y="23295"/>
                    <a:pt x="966" y="24283"/>
                  </a:cubicBezTo>
                  <a:cubicBezTo>
                    <a:pt x="562" y="25081"/>
                    <a:pt x="514" y="25879"/>
                    <a:pt x="300" y="26700"/>
                  </a:cubicBezTo>
                  <a:cubicBezTo>
                    <a:pt x="0" y="27501"/>
                    <a:pt x="97" y="27766"/>
                    <a:pt x="333" y="27766"/>
                  </a:cubicBezTo>
                  <a:cubicBezTo>
                    <a:pt x="641" y="27766"/>
                    <a:pt x="1186" y="27313"/>
                    <a:pt x="1395" y="27010"/>
                  </a:cubicBezTo>
                  <a:cubicBezTo>
                    <a:pt x="1668" y="26632"/>
                    <a:pt x="1896" y="26274"/>
                    <a:pt x="2108" y="26274"/>
                  </a:cubicBezTo>
                  <a:cubicBezTo>
                    <a:pt x="2256" y="26274"/>
                    <a:pt x="2396" y="26449"/>
                    <a:pt x="2538" y="26915"/>
                  </a:cubicBezTo>
                  <a:cubicBezTo>
                    <a:pt x="2967" y="28284"/>
                    <a:pt x="2062" y="29510"/>
                    <a:pt x="1455" y="30665"/>
                  </a:cubicBezTo>
                  <a:cubicBezTo>
                    <a:pt x="1557" y="30717"/>
                    <a:pt x="1685" y="30740"/>
                    <a:pt x="1833" y="30740"/>
                  </a:cubicBezTo>
                  <a:cubicBezTo>
                    <a:pt x="2840" y="30740"/>
                    <a:pt x="4744" y="29668"/>
                    <a:pt x="5336" y="29284"/>
                  </a:cubicBezTo>
                  <a:cubicBezTo>
                    <a:pt x="6658" y="28427"/>
                    <a:pt x="7551" y="26343"/>
                    <a:pt x="9027" y="25688"/>
                  </a:cubicBezTo>
                  <a:cubicBezTo>
                    <a:pt x="11837" y="24438"/>
                    <a:pt x="14242" y="24974"/>
                    <a:pt x="17004" y="23533"/>
                  </a:cubicBezTo>
                  <a:cubicBezTo>
                    <a:pt x="19112" y="22438"/>
                    <a:pt x="20552" y="21902"/>
                    <a:pt x="22219" y="20152"/>
                  </a:cubicBezTo>
                  <a:cubicBezTo>
                    <a:pt x="23029" y="19307"/>
                    <a:pt x="20969" y="7115"/>
                    <a:pt x="20385" y="5174"/>
                  </a:cubicBezTo>
                  <a:cubicBezTo>
                    <a:pt x="19826" y="3293"/>
                    <a:pt x="18052" y="566"/>
                    <a:pt x="15956" y="90"/>
                  </a:cubicBezTo>
                  <a:cubicBezTo>
                    <a:pt x="15700" y="31"/>
                    <a:pt x="15435" y="1"/>
                    <a:pt x="1517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6579142" y="1632969"/>
              <a:ext cx="1062815" cy="1435551"/>
            </a:xfrm>
            <a:custGeom>
              <a:avLst/>
              <a:gdLst/>
              <a:ahLst/>
              <a:cxnLst/>
              <a:rect l="l" t="t" r="r" b="b"/>
              <a:pathLst>
                <a:path w="22871" h="30892" extrusionOk="0">
                  <a:moveTo>
                    <a:pt x="544" y="27752"/>
                  </a:moveTo>
                  <a:lnTo>
                    <a:pt x="544" y="27752"/>
                  </a:lnTo>
                  <a:cubicBezTo>
                    <a:pt x="527" y="27758"/>
                    <a:pt x="519" y="27760"/>
                    <a:pt x="517" y="27760"/>
                  </a:cubicBezTo>
                  <a:cubicBezTo>
                    <a:pt x="513" y="27760"/>
                    <a:pt x="529" y="27754"/>
                    <a:pt x="544" y="27752"/>
                  </a:cubicBezTo>
                  <a:close/>
                  <a:moveTo>
                    <a:pt x="556" y="27752"/>
                  </a:moveTo>
                  <a:cubicBezTo>
                    <a:pt x="566" y="27753"/>
                    <a:pt x="574" y="27758"/>
                    <a:pt x="571" y="27771"/>
                  </a:cubicBezTo>
                  <a:cubicBezTo>
                    <a:pt x="566" y="27767"/>
                    <a:pt x="561" y="27760"/>
                    <a:pt x="556" y="27752"/>
                  </a:cubicBezTo>
                  <a:close/>
                  <a:moveTo>
                    <a:pt x="15481" y="136"/>
                  </a:moveTo>
                  <a:cubicBezTo>
                    <a:pt x="16097" y="136"/>
                    <a:pt x="16709" y="310"/>
                    <a:pt x="17239" y="649"/>
                  </a:cubicBezTo>
                  <a:cubicBezTo>
                    <a:pt x="18001" y="1125"/>
                    <a:pt x="18620" y="1804"/>
                    <a:pt x="19132" y="2518"/>
                  </a:cubicBezTo>
                  <a:cubicBezTo>
                    <a:pt x="19644" y="3233"/>
                    <a:pt x="20049" y="4007"/>
                    <a:pt x="20359" y="4828"/>
                  </a:cubicBezTo>
                  <a:cubicBezTo>
                    <a:pt x="20633" y="5590"/>
                    <a:pt x="20775" y="6400"/>
                    <a:pt x="20930" y="7186"/>
                  </a:cubicBezTo>
                  <a:cubicBezTo>
                    <a:pt x="21418" y="9722"/>
                    <a:pt x="21835" y="12281"/>
                    <a:pt x="22157" y="14853"/>
                  </a:cubicBezTo>
                  <a:cubicBezTo>
                    <a:pt x="22299" y="16008"/>
                    <a:pt x="22430" y="17163"/>
                    <a:pt x="22478" y="18330"/>
                  </a:cubicBezTo>
                  <a:cubicBezTo>
                    <a:pt x="22502" y="18723"/>
                    <a:pt x="22502" y="19116"/>
                    <a:pt x="22478" y="19520"/>
                  </a:cubicBezTo>
                  <a:cubicBezTo>
                    <a:pt x="22466" y="19711"/>
                    <a:pt x="22454" y="19973"/>
                    <a:pt x="22335" y="20139"/>
                  </a:cubicBezTo>
                  <a:cubicBezTo>
                    <a:pt x="22216" y="20282"/>
                    <a:pt x="22085" y="20413"/>
                    <a:pt x="21942" y="20532"/>
                  </a:cubicBezTo>
                  <a:cubicBezTo>
                    <a:pt x="21752" y="20723"/>
                    <a:pt x="21561" y="20890"/>
                    <a:pt x="21359" y="21056"/>
                  </a:cubicBezTo>
                  <a:cubicBezTo>
                    <a:pt x="21014" y="21342"/>
                    <a:pt x="20644" y="21616"/>
                    <a:pt x="20263" y="21854"/>
                  </a:cubicBezTo>
                  <a:cubicBezTo>
                    <a:pt x="19490" y="22354"/>
                    <a:pt x="18656" y="22747"/>
                    <a:pt x="17835" y="23164"/>
                  </a:cubicBezTo>
                  <a:cubicBezTo>
                    <a:pt x="17335" y="23426"/>
                    <a:pt x="16834" y="23699"/>
                    <a:pt x="16311" y="23914"/>
                  </a:cubicBezTo>
                  <a:cubicBezTo>
                    <a:pt x="15811" y="24104"/>
                    <a:pt x="15299" y="24259"/>
                    <a:pt x="14775" y="24378"/>
                  </a:cubicBezTo>
                  <a:cubicBezTo>
                    <a:pt x="13739" y="24616"/>
                    <a:pt x="12691" y="24723"/>
                    <a:pt x="11643" y="24926"/>
                  </a:cubicBezTo>
                  <a:cubicBezTo>
                    <a:pt x="11119" y="25033"/>
                    <a:pt x="10584" y="25164"/>
                    <a:pt x="10072" y="25331"/>
                  </a:cubicBezTo>
                  <a:cubicBezTo>
                    <a:pt x="9607" y="25462"/>
                    <a:pt x="9167" y="25664"/>
                    <a:pt x="8750" y="25914"/>
                  </a:cubicBezTo>
                  <a:cubicBezTo>
                    <a:pt x="8036" y="26378"/>
                    <a:pt x="7512" y="27093"/>
                    <a:pt x="6988" y="27748"/>
                  </a:cubicBezTo>
                  <a:cubicBezTo>
                    <a:pt x="6500" y="28355"/>
                    <a:pt x="6000" y="28962"/>
                    <a:pt x="5321" y="29379"/>
                  </a:cubicBezTo>
                  <a:cubicBezTo>
                    <a:pt x="4750" y="29736"/>
                    <a:pt x="4142" y="30045"/>
                    <a:pt x="3511" y="30319"/>
                  </a:cubicBezTo>
                  <a:cubicBezTo>
                    <a:pt x="3190" y="30462"/>
                    <a:pt x="2857" y="30569"/>
                    <a:pt x="2511" y="30665"/>
                  </a:cubicBezTo>
                  <a:cubicBezTo>
                    <a:pt x="2366" y="30695"/>
                    <a:pt x="2191" y="30741"/>
                    <a:pt x="2027" y="30741"/>
                  </a:cubicBezTo>
                  <a:cubicBezTo>
                    <a:pt x="1983" y="30741"/>
                    <a:pt x="1939" y="30737"/>
                    <a:pt x="1897" y="30729"/>
                  </a:cubicBezTo>
                  <a:lnTo>
                    <a:pt x="1897" y="30729"/>
                  </a:lnTo>
                  <a:cubicBezTo>
                    <a:pt x="2273" y="30010"/>
                    <a:pt x="2731" y="29311"/>
                    <a:pt x="2952" y="28533"/>
                  </a:cubicBezTo>
                  <a:cubicBezTo>
                    <a:pt x="3059" y="28140"/>
                    <a:pt x="3083" y="27736"/>
                    <a:pt x="3023" y="27343"/>
                  </a:cubicBezTo>
                  <a:cubicBezTo>
                    <a:pt x="2976" y="27045"/>
                    <a:pt x="2880" y="26628"/>
                    <a:pt x="2654" y="26414"/>
                  </a:cubicBezTo>
                  <a:cubicBezTo>
                    <a:pt x="2541" y="26307"/>
                    <a:pt x="2433" y="26264"/>
                    <a:pt x="2331" y="26264"/>
                  </a:cubicBezTo>
                  <a:cubicBezTo>
                    <a:pt x="2058" y="26264"/>
                    <a:pt x="1827" y="26576"/>
                    <a:pt x="1654" y="26819"/>
                  </a:cubicBezTo>
                  <a:cubicBezTo>
                    <a:pt x="1440" y="27152"/>
                    <a:pt x="1154" y="27438"/>
                    <a:pt x="809" y="27640"/>
                  </a:cubicBezTo>
                  <a:cubicBezTo>
                    <a:pt x="725" y="27688"/>
                    <a:pt x="642" y="27724"/>
                    <a:pt x="559" y="27748"/>
                  </a:cubicBezTo>
                  <a:cubicBezTo>
                    <a:pt x="557" y="27748"/>
                    <a:pt x="556" y="27749"/>
                    <a:pt x="554" y="27749"/>
                  </a:cubicBezTo>
                  <a:lnTo>
                    <a:pt x="554" y="27749"/>
                  </a:lnTo>
                  <a:cubicBezTo>
                    <a:pt x="548" y="27738"/>
                    <a:pt x="541" y="27725"/>
                    <a:pt x="535" y="27712"/>
                  </a:cubicBezTo>
                  <a:cubicBezTo>
                    <a:pt x="488" y="27411"/>
                    <a:pt x="589" y="27110"/>
                    <a:pt x="693" y="26831"/>
                  </a:cubicBezTo>
                  <a:lnTo>
                    <a:pt x="693" y="26831"/>
                  </a:lnTo>
                  <a:cubicBezTo>
                    <a:pt x="703" y="26825"/>
                    <a:pt x="710" y="26817"/>
                    <a:pt x="713" y="26807"/>
                  </a:cubicBezTo>
                  <a:cubicBezTo>
                    <a:pt x="844" y="26259"/>
                    <a:pt x="928" y="25688"/>
                    <a:pt x="1083" y="25140"/>
                  </a:cubicBezTo>
                  <a:cubicBezTo>
                    <a:pt x="1190" y="24771"/>
                    <a:pt x="1333" y="24378"/>
                    <a:pt x="1606" y="24092"/>
                  </a:cubicBezTo>
                  <a:cubicBezTo>
                    <a:pt x="2095" y="23580"/>
                    <a:pt x="2761" y="23235"/>
                    <a:pt x="3380" y="22926"/>
                  </a:cubicBezTo>
                  <a:cubicBezTo>
                    <a:pt x="4023" y="22604"/>
                    <a:pt x="4702" y="22318"/>
                    <a:pt x="5393" y="22080"/>
                  </a:cubicBezTo>
                  <a:cubicBezTo>
                    <a:pt x="5678" y="21973"/>
                    <a:pt x="5988" y="21914"/>
                    <a:pt x="6262" y="21783"/>
                  </a:cubicBezTo>
                  <a:cubicBezTo>
                    <a:pt x="7059" y="21437"/>
                    <a:pt x="7833" y="20997"/>
                    <a:pt x="8595" y="20580"/>
                  </a:cubicBezTo>
                  <a:cubicBezTo>
                    <a:pt x="9715" y="19973"/>
                    <a:pt x="10834" y="19354"/>
                    <a:pt x="11929" y="18699"/>
                  </a:cubicBezTo>
                  <a:cubicBezTo>
                    <a:pt x="12894" y="18139"/>
                    <a:pt x="13846" y="17568"/>
                    <a:pt x="14763" y="16937"/>
                  </a:cubicBezTo>
                  <a:cubicBezTo>
                    <a:pt x="15025" y="16758"/>
                    <a:pt x="15275" y="16556"/>
                    <a:pt x="15501" y="16341"/>
                  </a:cubicBezTo>
                  <a:cubicBezTo>
                    <a:pt x="15668" y="16175"/>
                    <a:pt x="15656" y="16044"/>
                    <a:pt x="15620" y="15818"/>
                  </a:cubicBezTo>
                  <a:cubicBezTo>
                    <a:pt x="15441" y="14579"/>
                    <a:pt x="15084" y="13365"/>
                    <a:pt x="14787" y="12150"/>
                  </a:cubicBezTo>
                  <a:cubicBezTo>
                    <a:pt x="14441" y="10745"/>
                    <a:pt x="14108" y="9341"/>
                    <a:pt x="13751" y="7936"/>
                  </a:cubicBezTo>
                  <a:cubicBezTo>
                    <a:pt x="13441" y="6828"/>
                    <a:pt x="13203" y="5709"/>
                    <a:pt x="13024" y="4578"/>
                  </a:cubicBezTo>
                  <a:cubicBezTo>
                    <a:pt x="12894" y="3673"/>
                    <a:pt x="12679" y="2673"/>
                    <a:pt x="12953" y="1780"/>
                  </a:cubicBezTo>
                  <a:cubicBezTo>
                    <a:pt x="13203" y="947"/>
                    <a:pt x="13977" y="387"/>
                    <a:pt x="14799" y="208"/>
                  </a:cubicBezTo>
                  <a:cubicBezTo>
                    <a:pt x="15024" y="160"/>
                    <a:pt x="15253" y="136"/>
                    <a:pt x="15481" y="136"/>
                  </a:cubicBezTo>
                  <a:close/>
                  <a:moveTo>
                    <a:pt x="15355" y="1"/>
                  </a:moveTo>
                  <a:cubicBezTo>
                    <a:pt x="15289" y="1"/>
                    <a:pt x="15222" y="2"/>
                    <a:pt x="15156" y="6"/>
                  </a:cubicBezTo>
                  <a:cubicBezTo>
                    <a:pt x="14346" y="30"/>
                    <a:pt x="13513" y="363"/>
                    <a:pt x="13013" y="1018"/>
                  </a:cubicBezTo>
                  <a:cubicBezTo>
                    <a:pt x="12441" y="1768"/>
                    <a:pt x="12489" y="2709"/>
                    <a:pt x="12596" y="3590"/>
                  </a:cubicBezTo>
                  <a:cubicBezTo>
                    <a:pt x="12715" y="4661"/>
                    <a:pt x="12905" y="5733"/>
                    <a:pt x="13155" y="6781"/>
                  </a:cubicBezTo>
                  <a:cubicBezTo>
                    <a:pt x="13405" y="7781"/>
                    <a:pt x="13667" y="8769"/>
                    <a:pt x="13906" y="9757"/>
                  </a:cubicBezTo>
                  <a:cubicBezTo>
                    <a:pt x="14215" y="11067"/>
                    <a:pt x="14560" y="12377"/>
                    <a:pt x="14882" y="13698"/>
                  </a:cubicBezTo>
                  <a:cubicBezTo>
                    <a:pt x="15025" y="14294"/>
                    <a:pt x="15168" y="14889"/>
                    <a:pt x="15275" y="15484"/>
                  </a:cubicBezTo>
                  <a:cubicBezTo>
                    <a:pt x="15310" y="15687"/>
                    <a:pt x="15418" y="15984"/>
                    <a:pt x="15275" y="16163"/>
                  </a:cubicBezTo>
                  <a:cubicBezTo>
                    <a:pt x="15060" y="16377"/>
                    <a:pt x="14834" y="16568"/>
                    <a:pt x="14584" y="16734"/>
                  </a:cubicBezTo>
                  <a:cubicBezTo>
                    <a:pt x="14179" y="17020"/>
                    <a:pt x="13763" y="17282"/>
                    <a:pt x="13334" y="17544"/>
                  </a:cubicBezTo>
                  <a:cubicBezTo>
                    <a:pt x="11250" y="18854"/>
                    <a:pt x="9107" y="20080"/>
                    <a:pt x="6917" y="21199"/>
                  </a:cubicBezTo>
                  <a:cubicBezTo>
                    <a:pt x="6607" y="21354"/>
                    <a:pt x="6286" y="21521"/>
                    <a:pt x="5964" y="21663"/>
                  </a:cubicBezTo>
                  <a:cubicBezTo>
                    <a:pt x="5643" y="21794"/>
                    <a:pt x="5321" y="21866"/>
                    <a:pt x="5012" y="21973"/>
                  </a:cubicBezTo>
                  <a:cubicBezTo>
                    <a:pt x="4309" y="22235"/>
                    <a:pt x="3630" y="22533"/>
                    <a:pt x="2976" y="22866"/>
                  </a:cubicBezTo>
                  <a:cubicBezTo>
                    <a:pt x="2380" y="23176"/>
                    <a:pt x="1714" y="23521"/>
                    <a:pt x="1261" y="24033"/>
                  </a:cubicBezTo>
                  <a:cubicBezTo>
                    <a:pt x="1023" y="24330"/>
                    <a:pt x="856" y="24676"/>
                    <a:pt x="773" y="25057"/>
                  </a:cubicBezTo>
                  <a:cubicBezTo>
                    <a:pt x="618" y="25604"/>
                    <a:pt x="535" y="26164"/>
                    <a:pt x="404" y="26712"/>
                  </a:cubicBezTo>
                  <a:cubicBezTo>
                    <a:pt x="403" y="26717"/>
                    <a:pt x="402" y="26722"/>
                    <a:pt x="403" y="26727"/>
                  </a:cubicBezTo>
                  <a:lnTo>
                    <a:pt x="403" y="26727"/>
                  </a:lnTo>
                  <a:cubicBezTo>
                    <a:pt x="283" y="27049"/>
                    <a:pt x="0" y="27712"/>
                    <a:pt x="475" y="27879"/>
                  </a:cubicBezTo>
                  <a:cubicBezTo>
                    <a:pt x="537" y="27898"/>
                    <a:pt x="598" y="27907"/>
                    <a:pt x="659" y="27907"/>
                  </a:cubicBezTo>
                  <a:cubicBezTo>
                    <a:pt x="925" y="27907"/>
                    <a:pt x="1174" y="27736"/>
                    <a:pt x="1368" y="27581"/>
                  </a:cubicBezTo>
                  <a:cubicBezTo>
                    <a:pt x="1523" y="27462"/>
                    <a:pt x="1654" y="27331"/>
                    <a:pt x="1773" y="27188"/>
                  </a:cubicBezTo>
                  <a:cubicBezTo>
                    <a:pt x="1916" y="26962"/>
                    <a:pt x="2083" y="26747"/>
                    <a:pt x="2261" y="26545"/>
                  </a:cubicBezTo>
                  <a:cubicBezTo>
                    <a:pt x="2285" y="26509"/>
                    <a:pt x="2321" y="26474"/>
                    <a:pt x="2368" y="26450"/>
                  </a:cubicBezTo>
                  <a:cubicBezTo>
                    <a:pt x="2376" y="26442"/>
                    <a:pt x="2389" y="26439"/>
                    <a:pt x="2404" y="26435"/>
                  </a:cubicBezTo>
                  <a:lnTo>
                    <a:pt x="2404" y="26435"/>
                  </a:lnTo>
                  <a:cubicBezTo>
                    <a:pt x="2437" y="26481"/>
                    <a:pt x="2494" y="26558"/>
                    <a:pt x="2499" y="26558"/>
                  </a:cubicBezTo>
                  <a:cubicBezTo>
                    <a:pt x="2499" y="26558"/>
                    <a:pt x="2499" y="26557"/>
                    <a:pt x="2499" y="26557"/>
                  </a:cubicBezTo>
                  <a:cubicBezTo>
                    <a:pt x="2535" y="26640"/>
                    <a:pt x="2571" y="26736"/>
                    <a:pt x="2607" y="26819"/>
                  </a:cubicBezTo>
                  <a:cubicBezTo>
                    <a:pt x="2749" y="27236"/>
                    <a:pt x="2797" y="27676"/>
                    <a:pt x="2726" y="28105"/>
                  </a:cubicBezTo>
                  <a:cubicBezTo>
                    <a:pt x="2571" y="29045"/>
                    <a:pt x="1999" y="29867"/>
                    <a:pt x="1559" y="30688"/>
                  </a:cubicBezTo>
                  <a:cubicBezTo>
                    <a:pt x="1547" y="30736"/>
                    <a:pt x="1642" y="30772"/>
                    <a:pt x="1654" y="30784"/>
                  </a:cubicBezTo>
                  <a:cubicBezTo>
                    <a:pt x="1819" y="30861"/>
                    <a:pt x="1999" y="30891"/>
                    <a:pt x="2184" y="30891"/>
                  </a:cubicBezTo>
                  <a:cubicBezTo>
                    <a:pt x="2600" y="30891"/>
                    <a:pt x="3042" y="30737"/>
                    <a:pt x="3404" y="30605"/>
                  </a:cubicBezTo>
                  <a:cubicBezTo>
                    <a:pt x="4071" y="30343"/>
                    <a:pt x="4726" y="30022"/>
                    <a:pt x="5357" y="29653"/>
                  </a:cubicBezTo>
                  <a:cubicBezTo>
                    <a:pt x="5976" y="29272"/>
                    <a:pt x="6536" y="28795"/>
                    <a:pt x="6988" y="28224"/>
                  </a:cubicBezTo>
                  <a:cubicBezTo>
                    <a:pt x="7548" y="27545"/>
                    <a:pt x="8060" y="26795"/>
                    <a:pt x="8738" y="26247"/>
                  </a:cubicBezTo>
                  <a:cubicBezTo>
                    <a:pt x="9131" y="25950"/>
                    <a:pt x="9572" y="25724"/>
                    <a:pt x="10048" y="25569"/>
                  </a:cubicBezTo>
                  <a:cubicBezTo>
                    <a:pt x="10572" y="25378"/>
                    <a:pt x="11119" y="25235"/>
                    <a:pt x="11667" y="25128"/>
                  </a:cubicBezTo>
                  <a:cubicBezTo>
                    <a:pt x="12715" y="24902"/>
                    <a:pt x="13775" y="24795"/>
                    <a:pt x="14822" y="24569"/>
                  </a:cubicBezTo>
                  <a:cubicBezTo>
                    <a:pt x="15370" y="24461"/>
                    <a:pt x="15894" y="24307"/>
                    <a:pt x="16418" y="24104"/>
                  </a:cubicBezTo>
                  <a:cubicBezTo>
                    <a:pt x="16954" y="23890"/>
                    <a:pt x="17466" y="23640"/>
                    <a:pt x="17966" y="23378"/>
                  </a:cubicBezTo>
                  <a:cubicBezTo>
                    <a:pt x="18787" y="22961"/>
                    <a:pt x="19632" y="22556"/>
                    <a:pt x="20406" y="22068"/>
                  </a:cubicBezTo>
                  <a:cubicBezTo>
                    <a:pt x="20799" y="21830"/>
                    <a:pt x="21180" y="21568"/>
                    <a:pt x="21537" y="21282"/>
                  </a:cubicBezTo>
                  <a:cubicBezTo>
                    <a:pt x="21728" y="21140"/>
                    <a:pt x="21907" y="20973"/>
                    <a:pt x="22085" y="20806"/>
                  </a:cubicBezTo>
                  <a:cubicBezTo>
                    <a:pt x="22276" y="20640"/>
                    <a:pt x="22454" y="20473"/>
                    <a:pt x="22609" y="20282"/>
                  </a:cubicBezTo>
                  <a:cubicBezTo>
                    <a:pt x="22728" y="20104"/>
                    <a:pt x="22788" y="19889"/>
                    <a:pt x="22788" y="19675"/>
                  </a:cubicBezTo>
                  <a:cubicBezTo>
                    <a:pt x="22871" y="18758"/>
                    <a:pt x="22764" y="17818"/>
                    <a:pt x="22680" y="16901"/>
                  </a:cubicBezTo>
                  <a:cubicBezTo>
                    <a:pt x="22430" y="14222"/>
                    <a:pt x="22014" y="11543"/>
                    <a:pt x="21537" y="8888"/>
                  </a:cubicBezTo>
                  <a:cubicBezTo>
                    <a:pt x="21359" y="7888"/>
                    <a:pt x="21180" y="6888"/>
                    <a:pt x="20942" y="5888"/>
                  </a:cubicBezTo>
                  <a:cubicBezTo>
                    <a:pt x="20644" y="4649"/>
                    <a:pt x="20109" y="3483"/>
                    <a:pt x="19347" y="2459"/>
                  </a:cubicBezTo>
                  <a:cubicBezTo>
                    <a:pt x="18384" y="1153"/>
                    <a:pt x="17036" y="1"/>
                    <a:pt x="15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7120758" y="1579853"/>
              <a:ext cx="492443" cy="498809"/>
            </a:xfrm>
            <a:custGeom>
              <a:avLst/>
              <a:gdLst/>
              <a:ahLst/>
              <a:cxnLst/>
              <a:rect l="l" t="t" r="r" b="b"/>
              <a:pathLst>
                <a:path w="10597" h="10734" extrusionOk="0">
                  <a:moveTo>
                    <a:pt x="3488" y="0"/>
                  </a:moveTo>
                  <a:cubicBezTo>
                    <a:pt x="3065" y="0"/>
                    <a:pt x="2620" y="55"/>
                    <a:pt x="2155" y="173"/>
                  </a:cubicBezTo>
                  <a:cubicBezTo>
                    <a:pt x="441" y="1232"/>
                    <a:pt x="0" y="4197"/>
                    <a:pt x="0" y="5054"/>
                  </a:cubicBezTo>
                  <a:cubicBezTo>
                    <a:pt x="0" y="6066"/>
                    <a:pt x="572" y="9864"/>
                    <a:pt x="988" y="10734"/>
                  </a:cubicBezTo>
                  <a:cubicBezTo>
                    <a:pt x="2310" y="9995"/>
                    <a:pt x="3751" y="9483"/>
                    <a:pt x="5251" y="9221"/>
                  </a:cubicBezTo>
                  <a:cubicBezTo>
                    <a:pt x="6370" y="9043"/>
                    <a:pt x="7195" y="8947"/>
                    <a:pt x="7871" y="8947"/>
                  </a:cubicBezTo>
                  <a:cubicBezTo>
                    <a:pt x="8771" y="8947"/>
                    <a:pt x="9407" y="9116"/>
                    <a:pt x="10121" y="9483"/>
                  </a:cubicBezTo>
                  <a:cubicBezTo>
                    <a:pt x="10597" y="8055"/>
                    <a:pt x="9763" y="5995"/>
                    <a:pt x="9204" y="4649"/>
                  </a:cubicBezTo>
                  <a:cubicBezTo>
                    <a:pt x="8331" y="2561"/>
                    <a:pt x="6397" y="0"/>
                    <a:pt x="3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7112997" y="1576460"/>
              <a:ext cx="500203" cy="505733"/>
            </a:xfrm>
            <a:custGeom>
              <a:avLst/>
              <a:gdLst/>
              <a:ahLst/>
              <a:cxnLst/>
              <a:rect l="l" t="t" r="r" b="b"/>
              <a:pathLst>
                <a:path w="10764" h="10883" extrusionOk="0">
                  <a:moveTo>
                    <a:pt x="3677" y="140"/>
                  </a:moveTo>
                  <a:cubicBezTo>
                    <a:pt x="4206" y="140"/>
                    <a:pt x="4734" y="228"/>
                    <a:pt x="5239" y="401"/>
                  </a:cubicBezTo>
                  <a:cubicBezTo>
                    <a:pt x="6025" y="710"/>
                    <a:pt x="6740" y="1186"/>
                    <a:pt x="7323" y="1794"/>
                  </a:cubicBezTo>
                  <a:cubicBezTo>
                    <a:pt x="8525" y="3008"/>
                    <a:pt x="9240" y="4580"/>
                    <a:pt x="9788" y="6175"/>
                  </a:cubicBezTo>
                  <a:cubicBezTo>
                    <a:pt x="10144" y="7186"/>
                    <a:pt x="10456" y="8353"/>
                    <a:pt x="10167" y="9407"/>
                  </a:cubicBezTo>
                  <a:lnTo>
                    <a:pt x="10167" y="9407"/>
                  </a:lnTo>
                  <a:cubicBezTo>
                    <a:pt x="9465" y="9095"/>
                    <a:pt x="8703" y="8939"/>
                    <a:pt x="7933" y="8939"/>
                  </a:cubicBezTo>
                  <a:cubicBezTo>
                    <a:pt x="7817" y="8939"/>
                    <a:pt x="7701" y="8942"/>
                    <a:pt x="7585" y="8949"/>
                  </a:cubicBezTo>
                  <a:cubicBezTo>
                    <a:pt x="6037" y="9021"/>
                    <a:pt x="4513" y="9306"/>
                    <a:pt x="3049" y="9818"/>
                  </a:cubicBezTo>
                  <a:cubicBezTo>
                    <a:pt x="2429" y="10054"/>
                    <a:pt x="1818" y="10327"/>
                    <a:pt x="1234" y="10631"/>
                  </a:cubicBezTo>
                  <a:lnTo>
                    <a:pt x="1234" y="10631"/>
                  </a:lnTo>
                  <a:cubicBezTo>
                    <a:pt x="1028" y="10110"/>
                    <a:pt x="941" y="9518"/>
                    <a:pt x="834" y="8973"/>
                  </a:cubicBezTo>
                  <a:cubicBezTo>
                    <a:pt x="667" y="8128"/>
                    <a:pt x="536" y="7270"/>
                    <a:pt x="429" y="6425"/>
                  </a:cubicBezTo>
                  <a:cubicBezTo>
                    <a:pt x="346" y="5877"/>
                    <a:pt x="322" y="5330"/>
                    <a:pt x="346" y="4782"/>
                  </a:cubicBezTo>
                  <a:cubicBezTo>
                    <a:pt x="417" y="4056"/>
                    <a:pt x="572" y="3329"/>
                    <a:pt x="810" y="2639"/>
                  </a:cubicBezTo>
                  <a:cubicBezTo>
                    <a:pt x="1131" y="1748"/>
                    <a:pt x="1629" y="822"/>
                    <a:pt x="2459" y="298"/>
                  </a:cubicBezTo>
                  <a:lnTo>
                    <a:pt x="2459" y="298"/>
                  </a:lnTo>
                  <a:cubicBezTo>
                    <a:pt x="2859" y="192"/>
                    <a:pt x="3269" y="140"/>
                    <a:pt x="3677" y="140"/>
                  </a:cubicBezTo>
                  <a:close/>
                  <a:moveTo>
                    <a:pt x="3581" y="0"/>
                  </a:moveTo>
                  <a:cubicBezTo>
                    <a:pt x="3125" y="0"/>
                    <a:pt x="2670" y="59"/>
                    <a:pt x="2227" y="174"/>
                  </a:cubicBezTo>
                  <a:cubicBezTo>
                    <a:pt x="2195" y="184"/>
                    <a:pt x="2179" y="195"/>
                    <a:pt x="2176" y="208"/>
                  </a:cubicBezTo>
                  <a:lnTo>
                    <a:pt x="2176" y="208"/>
                  </a:lnTo>
                  <a:cubicBezTo>
                    <a:pt x="794" y="1081"/>
                    <a:pt x="250" y="2930"/>
                    <a:pt x="60" y="4472"/>
                  </a:cubicBezTo>
                  <a:cubicBezTo>
                    <a:pt x="1" y="4996"/>
                    <a:pt x="1" y="5532"/>
                    <a:pt x="72" y="6068"/>
                  </a:cubicBezTo>
                  <a:cubicBezTo>
                    <a:pt x="167" y="6901"/>
                    <a:pt x="286" y="7735"/>
                    <a:pt x="441" y="8568"/>
                  </a:cubicBezTo>
                  <a:cubicBezTo>
                    <a:pt x="524" y="9009"/>
                    <a:pt x="608" y="9461"/>
                    <a:pt x="715" y="9902"/>
                  </a:cubicBezTo>
                  <a:cubicBezTo>
                    <a:pt x="774" y="10211"/>
                    <a:pt x="870" y="10509"/>
                    <a:pt x="1001" y="10795"/>
                  </a:cubicBezTo>
                  <a:cubicBezTo>
                    <a:pt x="1026" y="10853"/>
                    <a:pt x="1121" y="10882"/>
                    <a:pt x="1196" y="10882"/>
                  </a:cubicBezTo>
                  <a:cubicBezTo>
                    <a:pt x="1228" y="10882"/>
                    <a:pt x="1257" y="10877"/>
                    <a:pt x="1275" y="10866"/>
                  </a:cubicBezTo>
                  <a:cubicBezTo>
                    <a:pt x="2453" y="10211"/>
                    <a:pt x="3703" y="9747"/>
                    <a:pt x="5013" y="9461"/>
                  </a:cubicBezTo>
                  <a:cubicBezTo>
                    <a:pt x="5751" y="9306"/>
                    <a:pt x="6501" y="9199"/>
                    <a:pt x="7263" y="9140"/>
                  </a:cubicBezTo>
                  <a:cubicBezTo>
                    <a:pt x="7519" y="9104"/>
                    <a:pt x="7778" y="9086"/>
                    <a:pt x="8037" y="9086"/>
                  </a:cubicBezTo>
                  <a:cubicBezTo>
                    <a:pt x="8296" y="9086"/>
                    <a:pt x="8555" y="9104"/>
                    <a:pt x="8811" y="9140"/>
                  </a:cubicBezTo>
                  <a:cubicBezTo>
                    <a:pt x="9287" y="9199"/>
                    <a:pt x="9740" y="9354"/>
                    <a:pt x="10169" y="9580"/>
                  </a:cubicBezTo>
                  <a:cubicBezTo>
                    <a:pt x="10206" y="9595"/>
                    <a:pt x="10293" y="9628"/>
                    <a:pt x="10360" y="9628"/>
                  </a:cubicBezTo>
                  <a:cubicBezTo>
                    <a:pt x="10401" y="9628"/>
                    <a:pt x="10433" y="9616"/>
                    <a:pt x="10442" y="9580"/>
                  </a:cubicBezTo>
                  <a:cubicBezTo>
                    <a:pt x="10764" y="8580"/>
                    <a:pt x="10502" y="7473"/>
                    <a:pt x="10192" y="6497"/>
                  </a:cubicBezTo>
                  <a:cubicBezTo>
                    <a:pt x="9918" y="5592"/>
                    <a:pt x="9561" y="4711"/>
                    <a:pt x="9121" y="3865"/>
                  </a:cubicBezTo>
                  <a:cubicBezTo>
                    <a:pt x="8311" y="2341"/>
                    <a:pt x="7073" y="936"/>
                    <a:pt x="5418" y="329"/>
                  </a:cubicBezTo>
                  <a:cubicBezTo>
                    <a:pt x="4827" y="109"/>
                    <a:pt x="4204" y="0"/>
                    <a:pt x="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6383779" y="1146280"/>
              <a:ext cx="641286" cy="575531"/>
            </a:xfrm>
            <a:custGeom>
              <a:avLst/>
              <a:gdLst/>
              <a:ahLst/>
              <a:cxnLst/>
              <a:rect l="l" t="t" r="r" b="b"/>
              <a:pathLst>
                <a:path w="13800" h="12385" extrusionOk="0">
                  <a:moveTo>
                    <a:pt x="6066" y="1"/>
                  </a:moveTo>
                  <a:cubicBezTo>
                    <a:pt x="5328" y="1"/>
                    <a:pt x="4609" y="112"/>
                    <a:pt x="3965" y="371"/>
                  </a:cubicBezTo>
                  <a:cubicBezTo>
                    <a:pt x="1322" y="1454"/>
                    <a:pt x="572" y="3716"/>
                    <a:pt x="310" y="6371"/>
                  </a:cubicBezTo>
                  <a:cubicBezTo>
                    <a:pt x="179" y="7741"/>
                    <a:pt x="0" y="10205"/>
                    <a:pt x="1953" y="12384"/>
                  </a:cubicBezTo>
                  <a:cubicBezTo>
                    <a:pt x="2203" y="11527"/>
                    <a:pt x="1965" y="10550"/>
                    <a:pt x="3108" y="10431"/>
                  </a:cubicBezTo>
                  <a:cubicBezTo>
                    <a:pt x="3560" y="10384"/>
                    <a:pt x="3905" y="10443"/>
                    <a:pt x="4298" y="10169"/>
                  </a:cubicBezTo>
                  <a:cubicBezTo>
                    <a:pt x="4620" y="9943"/>
                    <a:pt x="4834" y="9598"/>
                    <a:pt x="5108" y="9336"/>
                  </a:cubicBezTo>
                  <a:cubicBezTo>
                    <a:pt x="5560" y="8907"/>
                    <a:pt x="5989" y="8753"/>
                    <a:pt x="6596" y="8729"/>
                  </a:cubicBezTo>
                  <a:cubicBezTo>
                    <a:pt x="6621" y="8728"/>
                    <a:pt x="6646" y="8727"/>
                    <a:pt x="6671" y="8727"/>
                  </a:cubicBezTo>
                  <a:cubicBezTo>
                    <a:pt x="7039" y="8727"/>
                    <a:pt x="7460" y="8847"/>
                    <a:pt x="7841" y="8847"/>
                  </a:cubicBezTo>
                  <a:cubicBezTo>
                    <a:pt x="7950" y="8847"/>
                    <a:pt x="8056" y="8837"/>
                    <a:pt x="8156" y="8812"/>
                  </a:cubicBezTo>
                  <a:cubicBezTo>
                    <a:pt x="8596" y="8693"/>
                    <a:pt x="8787" y="8241"/>
                    <a:pt x="9097" y="7919"/>
                  </a:cubicBezTo>
                  <a:cubicBezTo>
                    <a:pt x="9478" y="7491"/>
                    <a:pt x="10025" y="7252"/>
                    <a:pt x="10585" y="7252"/>
                  </a:cubicBezTo>
                  <a:cubicBezTo>
                    <a:pt x="10627" y="7250"/>
                    <a:pt x="10669" y="7249"/>
                    <a:pt x="10712" y="7249"/>
                  </a:cubicBezTo>
                  <a:cubicBezTo>
                    <a:pt x="11212" y="7249"/>
                    <a:pt x="11774" y="7378"/>
                    <a:pt x="12300" y="7378"/>
                  </a:cubicBezTo>
                  <a:cubicBezTo>
                    <a:pt x="12510" y="7378"/>
                    <a:pt x="12714" y="7358"/>
                    <a:pt x="12907" y="7300"/>
                  </a:cubicBezTo>
                  <a:cubicBezTo>
                    <a:pt x="13728" y="7050"/>
                    <a:pt x="13799" y="5490"/>
                    <a:pt x="13633" y="4752"/>
                  </a:cubicBezTo>
                  <a:cubicBezTo>
                    <a:pt x="13252" y="3192"/>
                    <a:pt x="11478" y="1645"/>
                    <a:pt x="10097" y="966"/>
                  </a:cubicBezTo>
                  <a:cubicBezTo>
                    <a:pt x="8942" y="404"/>
                    <a:pt x="7470" y="1"/>
                    <a:pt x="6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6386521" y="1143446"/>
              <a:ext cx="644074" cy="581479"/>
            </a:xfrm>
            <a:custGeom>
              <a:avLst/>
              <a:gdLst/>
              <a:ahLst/>
              <a:cxnLst/>
              <a:rect l="l" t="t" r="r" b="b"/>
              <a:pathLst>
                <a:path w="13860" h="12513" extrusionOk="0">
                  <a:moveTo>
                    <a:pt x="5975" y="120"/>
                  </a:moveTo>
                  <a:cubicBezTo>
                    <a:pt x="6019" y="120"/>
                    <a:pt x="6064" y="121"/>
                    <a:pt x="6109" y="122"/>
                  </a:cubicBezTo>
                  <a:cubicBezTo>
                    <a:pt x="7656" y="158"/>
                    <a:pt x="9168" y="598"/>
                    <a:pt x="10490" y="1384"/>
                  </a:cubicBezTo>
                  <a:cubicBezTo>
                    <a:pt x="11121" y="1777"/>
                    <a:pt x="11705" y="2253"/>
                    <a:pt x="12216" y="2801"/>
                  </a:cubicBezTo>
                  <a:cubicBezTo>
                    <a:pt x="12728" y="3313"/>
                    <a:pt x="13121" y="3932"/>
                    <a:pt x="13371" y="4623"/>
                  </a:cubicBezTo>
                  <a:cubicBezTo>
                    <a:pt x="13526" y="5135"/>
                    <a:pt x="13550" y="5682"/>
                    <a:pt x="13455" y="6218"/>
                  </a:cubicBezTo>
                  <a:cubicBezTo>
                    <a:pt x="13419" y="6492"/>
                    <a:pt x="13324" y="6754"/>
                    <a:pt x="13181" y="6980"/>
                  </a:cubicBezTo>
                  <a:cubicBezTo>
                    <a:pt x="12990" y="7266"/>
                    <a:pt x="12717" y="7361"/>
                    <a:pt x="12383" y="7373"/>
                  </a:cubicBezTo>
                  <a:cubicBezTo>
                    <a:pt x="12332" y="7375"/>
                    <a:pt x="12281" y="7376"/>
                    <a:pt x="12230" y="7376"/>
                  </a:cubicBezTo>
                  <a:cubicBezTo>
                    <a:pt x="11690" y="7376"/>
                    <a:pt x="11160" y="7257"/>
                    <a:pt x="10625" y="7257"/>
                  </a:cubicBezTo>
                  <a:cubicBezTo>
                    <a:pt x="10434" y="7257"/>
                    <a:pt x="10242" y="7273"/>
                    <a:pt x="10050" y="7313"/>
                  </a:cubicBezTo>
                  <a:cubicBezTo>
                    <a:pt x="9740" y="7373"/>
                    <a:pt x="9454" y="7504"/>
                    <a:pt x="9204" y="7694"/>
                  </a:cubicBezTo>
                  <a:cubicBezTo>
                    <a:pt x="8954" y="7921"/>
                    <a:pt x="8728" y="8171"/>
                    <a:pt x="8526" y="8445"/>
                  </a:cubicBezTo>
                  <a:cubicBezTo>
                    <a:pt x="8430" y="8587"/>
                    <a:pt x="8299" y="8695"/>
                    <a:pt x="8145" y="8778"/>
                  </a:cubicBezTo>
                  <a:cubicBezTo>
                    <a:pt x="8020" y="8827"/>
                    <a:pt x="7890" y="8851"/>
                    <a:pt x="7760" y="8851"/>
                  </a:cubicBezTo>
                  <a:cubicBezTo>
                    <a:pt x="7666" y="8851"/>
                    <a:pt x="7572" y="8838"/>
                    <a:pt x="7478" y="8814"/>
                  </a:cubicBezTo>
                  <a:cubicBezTo>
                    <a:pt x="7201" y="8760"/>
                    <a:pt x="6924" y="8733"/>
                    <a:pt x="6642" y="8733"/>
                  </a:cubicBezTo>
                  <a:cubicBezTo>
                    <a:pt x="6548" y="8733"/>
                    <a:pt x="6454" y="8736"/>
                    <a:pt x="6359" y="8742"/>
                  </a:cubicBezTo>
                  <a:cubicBezTo>
                    <a:pt x="5692" y="8802"/>
                    <a:pt x="5073" y="9135"/>
                    <a:pt x="4656" y="9671"/>
                  </a:cubicBezTo>
                  <a:cubicBezTo>
                    <a:pt x="4382" y="9992"/>
                    <a:pt x="4096" y="10326"/>
                    <a:pt x="3656" y="10385"/>
                  </a:cubicBezTo>
                  <a:cubicBezTo>
                    <a:pt x="3311" y="10433"/>
                    <a:pt x="2965" y="10409"/>
                    <a:pt x="2644" y="10516"/>
                  </a:cubicBezTo>
                  <a:cubicBezTo>
                    <a:pt x="2132" y="10695"/>
                    <a:pt x="1965" y="11112"/>
                    <a:pt x="1894" y="11612"/>
                  </a:cubicBezTo>
                  <a:cubicBezTo>
                    <a:pt x="1872" y="11780"/>
                    <a:pt x="1845" y="11953"/>
                    <a:pt x="1811" y="12126"/>
                  </a:cubicBezTo>
                  <a:lnTo>
                    <a:pt x="1811" y="12126"/>
                  </a:lnTo>
                  <a:cubicBezTo>
                    <a:pt x="965" y="11055"/>
                    <a:pt x="457" y="9750"/>
                    <a:pt x="370" y="8385"/>
                  </a:cubicBezTo>
                  <a:cubicBezTo>
                    <a:pt x="298" y="7242"/>
                    <a:pt x="394" y="6087"/>
                    <a:pt x="632" y="4956"/>
                  </a:cubicBezTo>
                  <a:cubicBezTo>
                    <a:pt x="870" y="3754"/>
                    <a:pt x="1334" y="2551"/>
                    <a:pt x="2203" y="1670"/>
                  </a:cubicBezTo>
                  <a:cubicBezTo>
                    <a:pt x="3207" y="666"/>
                    <a:pt x="4569" y="120"/>
                    <a:pt x="5975" y="120"/>
                  </a:cubicBezTo>
                  <a:close/>
                  <a:moveTo>
                    <a:pt x="6120" y="1"/>
                  </a:moveTo>
                  <a:cubicBezTo>
                    <a:pt x="4922" y="1"/>
                    <a:pt x="3753" y="288"/>
                    <a:pt x="2739" y="967"/>
                  </a:cubicBezTo>
                  <a:cubicBezTo>
                    <a:pt x="1679" y="1670"/>
                    <a:pt x="977" y="2730"/>
                    <a:pt x="596" y="3932"/>
                  </a:cubicBezTo>
                  <a:cubicBezTo>
                    <a:pt x="239" y="5099"/>
                    <a:pt x="48" y="6301"/>
                    <a:pt x="36" y="7516"/>
                  </a:cubicBezTo>
                  <a:cubicBezTo>
                    <a:pt x="1" y="8885"/>
                    <a:pt x="275" y="10254"/>
                    <a:pt x="989" y="11445"/>
                  </a:cubicBezTo>
                  <a:cubicBezTo>
                    <a:pt x="1212" y="11810"/>
                    <a:pt x="1459" y="12151"/>
                    <a:pt x="1741" y="12469"/>
                  </a:cubicBezTo>
                  <a:lnTo>
                    <a:pt x="1741" y="12469"/>
                  </a:lnTo>
                  <a:cubicBezTo>
                    <a:pt x="1754" y="12499"/>
                    <a:pt x="1808" y="12512"/>
                    <a:pt x="1868" y="12512"/>
                  </a:cubicBezTo>
                  <a:cubicBezTo>
                    <a:pt x="1942" y="12512"/>
                    <a:pt x="2024" y="12491"/>
                    <a:pt x="2045" y="12454"/>
                  </a:cubicBezTo>
                  <a:lnTo>
                    <a:pt x="2045" y="12454"/>
                  </a:lnTo>
                  <a:cubicBezTo>
                    <a:pt x="2055" y="12443"/>
                    <a:pt x="2059" y="12432"/>
                    <a:pt x="2055" y="12421"/>
                  </a:cubicBezTo>
                  <a:lnTo>
                    <a:pt x="2055" y="12421"/>
                  </a:lnTo>
                  <a:cubicBezTo>
                    <a:pt x="2190" y="11924"/>
                    <a:pt x="2137" y="11283"/>
                    <a:pt x="2453" y="10862"/>
                  </a:cubicBezTo>
                  <a:cubicBezTo>
                    <a:pt x="2668" y="10564"/>
                    <a:pt x="3025" y="10552"/>
                    <a:pt x="3370" y="10528"/>
                  </a:cubicBezTo>
                  <a:cubicBezTo>
                    <a:pt x="3715" y="10528"/>
                    <a:pt x="4061" y="10433"/>
                    <a:pt x="4358" y="10254"/>
                  </a:cubicBezTo>
                  <a:cubicBezTo>
                    <a:pt x="4704" y="10040"/>
                    <a:pt x="4906" y="9683"/>
                    <a:pt x="5192" y="9409"/>
                  </a:cubicBezTo>
                  <a:cubicBezTo>
                    <a:pt x="5466" y="9135"/>
                    <a:pt x="5811" y="8957"/>
                    <a:pt x="6180" y="8885"/>
                  </a:cubicBezTo>
                  <a:cubicBezTo>
                    <a:pt x="6296" y="8865"/>
                    <a:pt x="6409" y="8857"/>
                    <a:pt x="6521" y="8857"/>
                  </a:cubicBezTo>
                  <a:cubicBezTo>
                    <a:pt x="6811" y="8857"/>
                    <a:pt x="7090" y="8910"/>
                    <a:pt x="7383" y="8945"/>
                  </a:cubicBezTo>
                  <a:cubicBezTo>
                    <a:pt x="7487" y="8963"/>
                    <a:pt x="7592" y="8973"/>
                    <a:pt x="7697" y="8973"/>
                  </a:cubicBezTo>
                  <a:cubicBezTo>
                    <a:pt x="7928" y="8973"/>
                    <a:pt x="8158" y="8928"/>
                    <a:pt x="8371" y="8837"/>
                  </a:cubicBezTo>
                  <a:cubicBezTo>
                    <a:pt x="8668" y="8695"/>
                    <a:pt x="8859" y="8397"/>
                    <a:pt x="9061" y="8147"/>
                  </a:cubicBezTo>
                  <a:cubicBezTo>
                    <a:pt x="9288" y="7837"/>
                    <a:pt x="9621" y="7599"/>
                    <a:pt x="9990" y="7468"/>
                  </a:cubicBezTo>
                  <a:cubicBezTo>
                    <a:pt x="10209" y="7399"/>
                    <a:pt x="10431" y="7374"/>
                    <a:pt x="10656" y="7374"/>
                  </a:cubicBezTo>
                  <a:cubicBezTo>
                    <a:pt x="11183" y="7374"/>
                    <a:pt x="11722" y="7509"/>
                    <a:pt x="12252" y="7509"/>
                  </a:cubicBezTo>
                  <a:cubicBezTo>
                    <a:pt x="12308" y="7509"/>
                    <a:pt x="12363" y="7507"/>
                    <a:pt x="12419" y="7504"/>
                  </a:cubicBezTo>
                  <a:cubicBezTo>
                    <a:pt x="12717" y="7504"/>
                    <a:pt x="13014" y="7409"/>
                    <a:pt x="13264" y="7230"/>
                  </a:cubicBezTo>
                  <a:cubicBezTo>
                    <a:pt x="13455" y="7063"/>
                    <a:pt x="13586" y="6837"/>
                    <a:pt x="13657" y="6599"/>
                  </a:cubicBezTo>
                  <a:cubicBezTo>
                    <a:pt x="13824" y="6075"/>
                    <a:pt x="13860" y="5516"/>
                    <a:pt x="13776" y="4968"/>
                  </a:cubicBezTo>
                  <a:cubicBezTo>
                    <a:pt x="13657" y="4301"/>
                    <a:pt x="13288" y="3682"/>
                    <a:pt x="12883" y="3158"/>
                  </a:cubicBezTo>
                  <a:cubicBezTo>
                    <a:pt x="12407" y="2575"/>
                    <a:pt x="11859" y="2051"/>
                    <a:pt x="11240" y="1622"/>
                  </a:cubicBezTo>
                  <a:cubicBezTo>
                    <a:pt x="9978" y="741"/>
                    <a:pt x="8526" y="205"/>
                    <a:pt x="7002" y="51"/>
                  </a:cubicBezTo>
                  <a:cubicBezTo>
                    <a:pt x="6707" y="18"/>
                    <a:pt x="6413" y="1"/>
                    <a:pt x="612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6404784" y="1129272"/>
              <a:ext cx="606991" cy="675163"/>
            </a:xfrm>
            <a:custGeom>
              <a:avLst/>
              <a:gdLst/>
              <a:ahLst/>
              <a:cxnLst/>
              <a:rect l="l" t="t" r="r" b="b"/>
              <a:pathLst>
                <a:path w="13062" h="14529" extrusionOk="0">
                  <a:moveTo>
                    <a:pt x="6449" y="1"/>
                  </a:moveTo>
                  <a:cubicBezTo>
                    <a:pt x="5860" y="1"/>
                    <a:pt x="5249" y="124"/>
                    <a:pt x="4644" y="296"/>
                  </a:cubicBezTo>
                  <a:cubicBezTo>
                    <a:pt x="4049" y="463"/>
                    <a:pt x="3477" y="665"/>
                    <a:pt x="2906" y="891"/>
                  </a:cubicBezTo>
                  <a:cubicBezTo>
                    <a:pt x="2096" y="1249"/>
                    <a:pt x="1346" y="1725"/>
                    <a:pt x="965" y="2404"/>
                  </a:cubicBezTo>
                  <a:cubicBezTo>
                    <a:pt x="465" y="3308"/>
                    <a:pt x="1" y="4011"/>
                    <a:pt x="60" y="5011"/>
                  </a:cubicBezTo>
                  <a:cubicBezTo>
                    <a:pt x="155" y="6618"/>
                    <a:pt x="1310" y="9869"/>
                    <a:pt x="2477" y="11155"/>
                  </a:cubicBezTo>
                  <a:cubicBezTo>
                    <a:pt x="3322" y="12059"/>
                    <a:pt x="3977" y="12405"/>
                    <a:pt x="5192" y="12524"/>
                  </a:cubicBezTo>
                  <a:cubicBezTo>
                    <a:pt x="5305" y="12535"/>
                    <a:pt x="5417" y="12540"/>
                    <a:pt x="5530" y="12540"/>
                  </a:cubicBezTo>
                  <a:cubicBezTo>
                    <a:pt x="5905" y="12540"/>
                    <a:pt x="6278" y="12482"/>
                    <a:pt x="6644" y="12381"/>
                  </a:cubicBezTo>
                  <a:lnTo>
                    <a:pt x="6906" y="14179"/>
                  </a:lnTo>
                  <a:cubicBezTo>
                    <a:pt x="6906" y="14179"/>
                    <a:pt x="7307" y="14529"/>
                    <a:pt x="8135" y="14529"/>
                  </a:cubicBezTo>
                  <a:cubicBezTo>
                    <a:pt x="8699" y="14529"/>
                    <a:pt x="9461" y="14367"/>
                    <a:pt x="10430" y="13822"/>
                  </a:cubicBezTo>
                  <a:cubicBezTo>
                    <a:pt x="12836" y="12476"/>
                    <a:pt x="13062" y="11440"/>
                    <a:pt x="13062" y="11440"/>
                  </a:cubicBezTo>
                  <a:lnTo>
                    <a:pt x="10883" y="9345"/>
                  </a:lnTo>
                  <a:cubicBezTo>
                    <a:pt x="11454" y="8416"/>
                    <a:pt x="11823" y="7345"/>
                    <a:pt x="11776" y="6356"/>
                  </a:cubicBezTo>
                  <a:cubicBezTo>
                    <a:pt x="11681" y="4201"/>
                    <a:pt x="10204" y="2487"/>
                    <a:pt x="8752" y="963"/>
                  </a:cubicBezTo>
                  <a:cubicBezTo>
                    <a:pt x="8081" y="250"/>
                    <a:pt x="7287" y="1"/>
                    <a:pt x="644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6393166" y="1126391"/>
              <a:ext cx="626369" cy="680878"/>
            </a:xfrm>
            <a:custGeom>
              <a:avLst/>
              <a:gdLst/>
              <a:ahLst/>
              <a:cxnLst/>
              <a:rect l="l" t="t" r="r" b="b"/>
              <a:pathLst>
                <a:path w="13479" h="14652" extrusionOk="0">
                  <a:moveTo>
                    <a:pt x="6659" y="129"/>
                  </a:moveTo>
                  <a:cubicBezTo>
                    <a:pt x="7037" y="129"/>
                    <a:pt x="7413" y="184"/>
                    <a:pt x="7775" y="322"/>
                  </a:cubicBezTo>
                  <a:cubicBezTo>
                    <a:pt x="8287" y="525"/>
                    <a:pt x="8680" y="870"/>
                    <a:pt x="9049" y="1263"/>
                  </a:cubicBezTo>
                  <a:cubicBezTo>
                    <a:pt x="9418" y="1668"/>
                    <a:pt x="9776" y="2061"/>
                    <a:pt x="10109" y="2477"/>
                  </a:cubicBezTo>
                  <a:cubicBezTo>
                    <a:pt x="10788" y="3323"/>
                    <a:pt x="11395" y="4251"/>
                    <a:pt x="11681" y="5311"/>
                  </a:cubicBezTo>
                  <a:cubicBezTo>
                    <a:pt x="11990" y="6418"/>
                    <a:pt x="11883" y="7585"/>
                    <a:pt x="11395" y="8621"/>
                  </a:cubicBezTo>
                  <a:cubicBezTo>
                    <a:pt x="11276" y="8895"/>
                    <a:pt x="11133" y="9157"/>
                    <a:pt x="10978" y="9407"/>
                  </a:cubicBezTo>
                  <a:lnTo>
                    <a:pt x="10978" y="9407"/>
                  </a:lnTo>
                  <a:cubicBezTo>
                    <a:pt x="10968" y="9419"/>
                    <a:pt x="10967" y="9431"/>
                    <a:pt x="10978" y="9443"/>
                  </a:cubicBezTo>
                  <a:lnTo>
                    <a:pt x="12550" y="10943"/>
                  </a:lnTo>
                  <a:lnTo>
                    <a:pt x="12955" y="11348"/>
                  </a:lnTo>
                  <a:cubicBezTo>
                    <a:pt x="13023" y="11393"/>
                    <a:pt x="13092" y="11462"/>
                    <a:pt x="13150" y="11530"/>
                  </a:cubicBezTo>
                  <a:lnTo>
                    <a:pt x="13150" y="11530"/>
                  </a:lnTo>
                  <a:cubicBezTo>
                    <a:pt x="13144" y="11549"/>
                    <a:pt x="13142" y="11567"/>
                    <a:pt x="13133" y="11586"/>
                  </a:cubicBezTo>
                  <a:cubicBezTo>
                    <a:pt x="13097" y="11669"/>
                    <a:pt x="13050" y="11752"/>
                    <a:pt x="13002" y="11824"/>
                  </a:cubicBezTo>
                  <a:cubicBezTo>
                    <a:pt x="12776" y="12181"/>
                    <a:pt x="12490" y="12502"/>
                    <a:pt x="12157" y="12764"/>
                  </a:cubicBezTo>
                  <a:cubicBezTo>
                    <a:pt x="11538" y="13300"/>
                    <a:pt x="10835" y="13741"/>
                    <a:pt x="10097" y="14086"/>
                  </a:cubicBezTo>
                  <a:cubicBezTo>
                    <a:pt x="9600" y="14320"/>
                    <a:pt x="8990" y="14523"/>
                    <a:pt x="8403" y="14523"/>
                  </a:cubicBezTo>
                  <a:cubicBezTo>
                    <a:pt x="8035" y="14523"/>
                    <a:pt x="7675" y="14443"/>
                    <a:pt x="7359" y="14241"/>
                  </a:cubicBezTo>
                  <a:cubicBezTo>
                    <a:pt x="7299" y="14193"/>
                    <a:pt x="7311" y="14217"/>
                    <a:pt x="7299" y="14157"/>
                  </a:cubicBezTo>
                  <a:cubicBezTo>
                    <a:pt x="7263" y="13979"/>
                    <a:pt x="7240" y="13788"/>
                    <a:pt x="7216" y="13598"/>
                  </a:cubicBezTo>
                  <a:lnTo>
                    <a:pt x="7049" y="12407"/>
                  </a:lnTo>
                  <a:cubicBezTo>
                    <a:pt x="7043" y="12369"/>
                    <a:pt x="6995" y="12358"/>
                    <a:pt x="6947" y="12358"/>
                  </a:cubicBezTo>
                  <a:cubicBezTo>
                    <a:pt x="6905" y="12358"/>
                    <a:pt x="6863" y="12366"/>
                    <a:pt x="6847" y="12372"/>
                  </a:cubicBezTo>
                  <a:cubicBezTo>
                    <a:pt x="6485" y="12469"/>
                    <a:pt x="6106" y="12522"/>
                    <a:pt x="5728" y="12522"/>
                  </a:cubicBezTo>
                  <a:cubicBezTo>
                    <a:pt x="5049" y="12522"/>
                    <a:pt x="4372" y="12353"/>
                    <a:pt x="3799" y="11979"/>
                  </a:cubicBezTo>
                  <a:cubicBezTo>
                    <a:pt x="3084" y="11526"/>
                    <a:pt x="2548" y="10824"/>
                    <a:pt x="2132" y="10097"/>
                  </a:cubicBezTo>
                  <a:cubicBezTo>
                    <a:pt x="1667" y="9264"/>
                    <a:pt x="1286" y="8383"/>
                    <a:pt x="1001" y="7466"/>
                  </a:cubicBezTo>
                  <a:cubicBezTo>
                    <a:pt x="727" y="6692"/>
                    <a:pt x="548" y="5883"/>
                    <a:pt x="465" y="5073"/>
                  </a:cubicBezTo>
                  <a:cubicBezTo>
                    <a:pt x="441" y="4525"/>
                    <a:pt x="560" y="3990"/>
                    <a:pt x="810" y="3501"/>
                  </a:cubicBezTo>
                  <a:cubicBezTo>
                    <a:pt x="929" y="3251"/>
                    <a:pt x="1060" y="3013"/>
                    <a:pt x="1191" y="2763"/>
                  </a:cubicBezTo>
                  <a:cubicBezTo>
                    <a:pt x="1322" y="2525"/>
                    <a:pt x="1465" y="2287"/>
                    <a:pt x="1644" y="2073"/>
                  </a:cubicBezTo>
                  <a:cubicBezTo>
                    <a:pt x="2406" y="1203"/>
                    <a:pt x="3620" y="811"/>
                    <a:pt x="4692" y="489"/>
                  </a:cubicBezTo>
                  <a:cubicBezTo>
                    <a:pt x="5321" y="299"/>
                    <a:pt x="5995" y="129"/>
                    <a:pt x="6659" y="129"/>
                  </a:cubicBezTo>
                  <a:close/>
                  <a:moveTo>
                    <a:pt x="6731" y="0"/>
                  </a:moveTo>
                  <a:cubicBezTo>
                    <a:pt x="6276" y="0"/>
                    <a:pt x="5819" y="68"/>
                    <a:pt x="5382" y="168"/>
                  </a:cubicBezTo>
                  <a:cubicBezTo>
                    <a:pt x="4811" y="311"/>
                    <a:pt x="4251" y="477"/>
                    <a:pt x="3691" y="680"/>
                  </a:cubicBezTo>
                  <a:cubicBezTo>
                    <a:pt x="3120" y="870"/>
                    <a:pt x="2572" y="1132"/>
                    <a:pt x="2060" y="1454"/>
                  </a:cubicBezTo>
                  <a:cubicBezTo>
                    <a:pt x="1608" y="1751"/>
                    <a:pt x="1227" y="2156"/>
                    <a:pt x="965" y="2632"/>
                  </a:cubicBezTo>
                  <a:cubicBezTo>
                    <a:pt x="679" y="3132"/>
                    <a:pt x="370" y="3644"/>
                    <a:pt x="239" y="4216"/>
                  </a:cubicBezTo>
                  <a:cubicBezTo>
                    <a:pt x="1" y="5109"/>
                    <a:pt x="251" y="6061"/>
                    <a:pt x="501" y="6930"/>
                  </a:cubicBezTo>
                  <a:cubicBezTo>
                    <a:pt x="774" y="7895"/>
                    <a:pt x="1132" y="8835"/>
                    <a:pt x="1584" y="9728"/>
                  </a:cubicBezTo>
                  <a:cubicBezTo>
                    <a:pt x="2001" y="10550"/>
                    <a:pt x="2513" y="11312"/>
                    <a:pt x="3251" y="11883"/>
                  </a:cubicBezTo>
                  <a:cubicBezTo>
                    <a:pt x="3937" y="12393"/>
                    <a:pt x="4778" y="12675"/>
                    <a:pt x="5638" y="12675"/>
                  </a:cubicBezTo>
                  <a:cubicBezTo>
                    <a:pt x="5763" y="12675"/>
                    <a:pt x="5888" y="12669"/>
                    <a:pt x="6013" y="12657"/>
                  </a:cubicBezTo>
                  <a:cubicBezTo>
                    <a:pt x="6255" y="12639"/>
                    <a:pt x="6497" y="12598"/>
                    <a:pt x="6740" y="12542"/>
                  </a:cubicBezTo>
                  <a:lnTo>
                    <a:pt x="6740" y="12542"/>
                  </a:lnTo>
                  <a:lnTo>
                    <a:pt x="6882" y="13574"/>
                  </a:lnTo>
                  <a:lnTo>
                    <a:pt x="6966" y="14157"/>
                  </a:lnTo>
                  <a:cubicBezTo>
                    <a:pt x="6966" y="14205"/>
                    <a:pt x="6990" y="14253"/>
                    <a:pt x="7013" y="14288"/>
                  </a:cubicBezTo>
                  <a:cubicBezTo>
                    <a:pt x="7168" y="14467"/>
                    <a:pt x="7513" y="14550"/>
                    <a:pt x="7728" y="14586"/>
                  </a:cubicBezTo>
                  <a:cubicBezTo>
                    <a:pt x="7948" y="14629"/>
                    <a:pt x="8170" y="14651"/>
                    <a:pt x="8391" y="14651"/>
                  </a:cubicBezTo>
                  <a:cubicBezTo>
                    <a:pt x="8721" y="14651"/>
                    <a:pt x="9050" y="14602"/>
                    <a:pt x="9371" y="14503"/>
                  </a:cubicBezTo>
                  <a:cubicBezTo>
                    <a:pt x="10204" y="14277"/>
                    <a:pt x="10990" y="13836"/>
                    <a:pt x="11704" y="13348"/>
                  </a:cubicBezTo>
                  <a:cubicBezTo>
                    <a:pt x="12204" y="13026"/>
                    <a:pt x="12669" y="12622"/>
                    <a:pt x="13062" y="12157"/>
                  </a:cubicBezTo>
                  <a:cubicBezTo>
                    <a:pt x="13228" y="11979"/>
                    <a:pt x="13359" y="11764"/>
                    <a:pt x="13443" y="11538"/>
                  </a:cubicBezTo>
                  <a:cubicBezTo>
                    <a:pt x="13478" y="11407"/>
                    <a:pt x="13276" y="11288"/>
                    <a:pt x="13181" y="11205"/>
                  </a:cubicBezTo>
                  <a:lnTo>
                    <a:pt x="11297" y="9392"/>
                  </a:lnTo>
                  <a:lnTo>
                    <a:pt x="11297" y="9392"/>
                  </a:lnTo>
                  <a:cubicBezTo>
                    <a:pt x="11934" y="8347"/>
                    <a:pt x="12311" y="7151"/>
                    <a:pt x="12133" y="5918"/>
                  </a:cubicBezTo>
                  <a:cubicBezTo>
                    <a:pt x="11978" y="4799"/>
                    <a:pt x="11431" y="3775"/>
                    <a:pt x="10776" y="2870"/>
                  </a:cubicBezTo>
                  <a:cubicBezTo>
                    <a:pt x="10419" y="2406"/>
                    <a:pt x="10049" y="1954"/>
                    <a:pt x="9657" y="1537"/>
                  </a:cubicBezTo>
                  <a:cubicBezTo>
                    <a:pt x="9276" y="1108"/>
                    <a:pt x="8895" y="668"/>
                    <a:pt x="8394" y="394"/>
                  </a:cubicBezTo>
                  <a:cubicBezTo>
                    <a:pt x="7876" y="108"/>
                    <a:pt x="7305" y="0"/>
                    <a:pt x="6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6715719" y="1638220"/>
              <a:ext cx="163853" cy="104511"/>
            </a:xfrm>
            <a:custGeom>
              <a:avLst/>
              <a:gdLst/>
              <a:ahLst/>
              <a:cxnLst/>
              <a:rect l="l" t="t" r="r" b="b"/>
              <a:pathLst>
                <a:path w="3526" h="2249" extrusionOk="0">
                  <a:moveTo>
                    <a:pt x="2870" y="0"/>
                  </a:moveTo>
                  <a:lnTo>
                    <a:pt x="2870" y="0"/>
                  </a:lnTo>
                  <a:cubicBezTo>
                    <a:pt x="1370" y="1322"/>
                    <a:pt x="1" y="1405"/>
                    <a:pt x="1" y="1405"/>
                  </a:cubicBezTo>
                  <a:cubicBezTo>
                    <a:pt x="1" y="1405"/>
                    <a:pt x="170" y="2249"/>
                    <a:pt x="1054" y="2249"/>
                  </a:cubicBezTo>
                  <a:cubicBezTo>
                    <a:pt x="1297" y="2249"/>
                    <a:pt x="1593" y="2186"/>
                    <a:pt x="1954" y="2024"/>
                  </a:cubicBezTo>
                  <a:cubicBezTo>
                    <a:pt x="3525" y="1322"/>
                    <a:pt x="2870" y="0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6708144" y="1635246"/>
              <a:ext cx="154792" cy="110459"/>
            </a:xfrm>
            <a:custGeom>
              <a:avLst/>
              <a:gdLst/>
              <a:ahLst/>
              <a:cxnLst/>
              <a:rect l="l" t="t" r="r" b="b"/>
              <a:pathLst>
                <a:path w="3331" h="2377" extrusionOk="0">
                  <a:moveTo>
                    <a:pt x="2954" y="287"/>
                  </a:moveTo>
                  <a:cubicBezTo>
                    <a:pt x="3070" y="708"/>
                    <a:pt x="2987" y="1160"/>
                    <a:pt x="2712" y="1517"/>
                  </a:cubicBezTo>
                  <a:cubicBezTo>
                    <a:pt x="2343" y="1933"/>
                    <a:pt x="1831" y="2195"/>
                    <a:pt x="1283" y="2243"/>
                  </a:cubicBezTo>
                  <a:cubicBezTo>
                    <a:pt x="1260" y="2245"/>
                    <a:pt x="1237" y="2246"/>
                    <a:pt x="1214" y="2246"/>
                  </a:cubicBezTo>
                  <a:cubicBezTo>
                    <a:pt x="943" y="2246"/>
                    <a:pt x="698" y="2118"/>
                    <a:pt x="533" y="1910"/>
                  </a:cubicBezTo>
                  <a:cubicBezTo>
                    <a:pt x="447" y="1791"/>
                    <a:pt x="370" y="1653"/>
                    <a:pt x="330" y="1513"/>
                  </a:cubicBezTo>
                  <a:lnTo>
                    <a:pt x="330" y="1513"/>
                  </a:lnTo>
                  <a:cubicBezTo>
                    <a:pt x="600" y="1474"/>
                    <a:pt x="869" y="1408"/>
                    <a:pt x="1128" y="1314"/>
                  </a:cubicBezTo>
                  <a:cubicBezTo>
                    <a:pt x="1797" y="1074"/>
                    <a:pt x="2411" y="723"/>
                    <a:pt x="2954" y="287"/>
                  </a:cubicBezTo>
                  <a:close/>
                  <a:moveTo>
                    <a:pt x="3039" y="0"/>
                  </a:moveTo>
                  <a:cubicBezTo>
                    <a:pt x="2982" y="0"/>
                    <a:pt x="2925" y="12"/>
                    <a:pt x="2902" y="28"/>
                  </a:cubicBezTo>
                  <a:cubicBezTo>
                    <a:pt x="2319" y="540"/>
                    <a:pt x="1664" y="945"/>
                    <a:pt x="938" y="1219"/>
                  </a:cubicBezTo>
                  <a:cubicBezTo>
                    <a:pt x="735" y="1291"/>
                    <a:pt x="545" y="1338"/>
                    <a:pt x="331" y="1386"/>
                  </a:cubicBezTo>
                  <a:cubicBezTo>
                    <a:pt x="293" y="1393"/>
                    <a:pt x="252" y="1401"/>
                    <a:pt x="208" y="1405"/>
                  </a:cubicBezTo>
                  <a:lnTo>
                    <a:pt x="208" y="1405"/>
                  </a:lnTo>
                  <a:cubicBezTo>
                    <a:pt x="192" y="1403"/>
                    <a:pt x="175" y="1402"/>
                    <a:pt x="158" y="1402"/>
                  </a:cubicBezTo>
                  <a:cubicBezTo>
                    <a:pt x="78" y="1402"/>
                    <a:pt x="0" y="1425"/>
                    <a:pt x="8" y="1466"/>
                  </a:cubicBezTo>
                  <a:lnTo>
                    <a:pt x="8" y="1466"/>
                  </a:lnTo>
                  <a:cubicBezTo>
                    <a:pt x="8" y="1471"/>
                    <a:pt x="8" y="1476"/>
                    <a:pt x="9" y="1481"/>
                  </a:cubicBezTo>
                  <a:cubicBezTo>
                    <a:pt x="10" y="1484"/>
                    <a:pt x="12" y="1488"/>
                    <a:pt x="14" y="1491"/>
                  </a:cubicBezTo>
                  <a:lnTo>
                    <a:pt x="14" y="1491"/>
                  </a:lnTo>
                  <a:cubicBezTo>
                    <a:pt x="140" y="1991"/>
                    <a:pt x="576" y="2351"/>
                    <a:pt x="1093" y="2374"/>
                  </a:cubicBezTo>
                  <a:cubicBezTo>
                    <a:pt x="1126" y="2375"/>
                    <a:pt x="1159" y="2376"/>
                    <a:pt x="1192" y="2376"/>
                  </a:cubicBezTo>
                  <a:cubicBezTo>
                    <a:pt x="1751" y="2376"/>
                    <a:pt x="2286" y="2187"/>
                    <a:pt x="2736" y="1850"/>
                  </a:cubicBezTo>
                  <a:cubicBezTo>
                    <a:pt x="3081" y="1588"/>
                    <a:pt x="3307" y="1183"/>
                    <a:pt x="3331" y="755"/>
                  </a:cubicBezTo>
                  <a:cubicBezTo>
                    <a:pt x="3331" y="517"/>
                    <a:pt x="3283" y="279"/>
                    <a:pt x="3188" y="52"/>
                  </a:cubicBezTo>
                  <a:cubicBezTo>
                    <a:pt x="3169" y="15"/>
                    <a:pt x="3104" y="0"/>
                    <a:pt x="3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6441867" y="1215475"/>
              <a:ext cx="267249" cy="194802"/>
            </a:xfrm>
            <a:custGeom>
              <a:avLst/>
              <a:gdLst/>
              <a:ahLst/>
              <a:cxnLst/>
              <a:rect l="l" t="t" r="r" b="b"/>
              <a:pathLst>
                <a:path w="5751" h="4192" extrusionOk="0">
                  <a:moveTo>
                    <a:pt x="3332" y="0"/>
                  </a:moveTo>
                  <a:cubicBezTo>
                    <a:pt x="3203" y="0"/>
                    <a:pt x="3073" y="5"/>
                    <a:pt x="2941" y="13"/>
                  </a:cubicBezTo>
                  <a:cubicBezTo>
                    <a:pt x="2274" y="48"/>
                    <a:pt x="1679" y="334"/>
                    <a:pt x="1119" y="715"/>
                  </a:cubicBezTo>
                  <a:cubicBezTo>
                    <a:pt x="215" y="1334"/>
                    <a:pt x="0" y="2132"/>
                    <a:pt x="84" y="4192"/>
                  </a:cubicBezTo>
                  <a:cubicBezTo>
                    <a:pt x="1227" y="3096"/>
                    <a:pt x="2941" y="2680"/>
                    <a:pt x="4394" y="2144"/>
                  </a:cubicBezTo>
                  <a:cubicBezTo>
                    <a:pt x="5037" y="1918"/>
                    <a:pt x="5751" y="1811"/>
                    <a:pt x="5370" y="1049"/>
                  </a:cubicBezTo>
                  <a:cubicBezTo>
                    <a:pt x="4936" y="202"/>
                    <a:pt x="4172" y="0"/>
                    <a:pt x="3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6432620" y="1212548"/>
              <a:ext cx="276497" cy="201215"/>
            </a:xfrm>
            <a:custGeom>
              <a:avLst/>
              <a:gdLst/>
              <a:ahLst/>
              <a:cxnLst/>
              <a:rect l="l" t="t" r="r" b="b"/>
              <a:pathLst>
                <a:path w="5950" h="4330" extrusionOk="0">
                  <a:moveTo>
                    <a:pt x="3524" y="112"/>
                  </a:moveTo>
                  <a:cubicBezTo>
                    <a:pt x="4317" y="112"/>
                    <a:pt x="5109" y="408"/>
                    <a:pt x="5450" y="1183"/>
                  </a:cubicBezTo>
                  <a:cubicBezTo>
                    <a:pt x="5545" y="1374"/>
                    <a:pt x="5581" y="1600"/>
                    <a:pt x="5414" y="1766"/>
                  </a:cubicBezTo>
                  <a:cubicBezTo>
                    <a:pt x="5271" y="1886"/>
                    <a:pt x="5093" y="1981"/>
                    <a:pt x="4902" y="2028"/>
                  </a:cubicBezTo>
                  <a:lnTo>
                    <a:pt x="3438" y="2528"/>
                  </a:lnTo>
                  <a:cubicBezTo>
                    <a:pt x="2379" y="2892"/>
                    <a:pt x="1301" y="3275"/>
                    <a:pt x="428" y="3979"/>
                  </a:cubicBezTo>
                  <a:lnTo>
                    <a:pt x="428" y="3979"/>
                  </a:lnTo>
                  <a:cubicBezTo>
                    <a:pt x="403" y="3192"/>
                    <a:pt x="385" y="2322"/>
                    <a:pt x="735" y="1612"/>
                  </a:cubicBezTo>
                  <a:cubicBezTo>
                    <a:pt x="878" y="1338"/>
                    <a:pt x="1080" y="1100"/>
                    <a:pt x="1330" y="909"/>
                  </a:cubicBezTo>
                  <a:cubicBezTo>
                    <a:pt x="1771" y="552"/>
                    <a:pt x="2283" y="302"/>
                    <a:pt x="2842" y="183"/>
                  </a:cubicBezTo>
                  <a:cubicBezTo>
                    <a:pt x="3062" y="137"/>
                    <a:pt x="3293" y="112"/>
                    <a:pt x="3524" y="112"/>
                  </a:cubicBezTo>
                  <a:close/>
                  <a:moveTo>
                    <a:pt x="3486" y="1"/>
                  </a:moveTo>
                  <a:cubicBezTo>
                    <a:pt x="3422" y="1"/>
                    <a:pt x="3358" y="2"/>
                    <a:pt x="3295" y="4"/>
                  </a:cubicBezTo>
                  <a:cubicBezTo>
                    <a:pt x="2688" y="16"/>
                    <a:pt x="2104" y="195"/>
                    <a:pt x="1592" y="492"/>
                  </a:cubicBezTo>
                  <a:cubicBezTo>
                    <a:pt x="1223" y="683"/>
                    <a:pt x="890" y="945"/>
                    <a:pt x="628" y="1266"/>
                  </a:cubicBezTo>
                  <a:cubicBezTo>
                    <a:pt x="1" y="2071"/>
                    <a:pt x="91" y="3287"/>
                    <a:pt x="127" y="4249"/>
                  </a:cubicBezTo>
                  <a:lnTo>
                    <a:pt x="127" y="4249"/>
                  </a:lnTo>
                  <a:cubicBezTo>
                    <a:pt x="124" y="4257"/>
                    <a:pt x="125" y="4264"/>
                    <a:pt x="128" y="4271"/>
                  </a:cubicBezTo>
                  <a:lnTo>
                    <a:pt x="128" y="4271"/>
                  </a:lnTo>
                  <a:cubicBezTo>
                    <a:pt x="134" y="4310"/>
                    <a:pt x="211" y="4329"/>
                    <a:pt x="287" y="4329"/>
                  </a:cubicBezTo>
                  <a:cubicBezTo>
                    <a:pt x="365" y="4329"/>
                    <a:pt x="441" y="4309"/>
                    <a:pt x="438" y="4268"/>
                  </a:cubicBezTo>
                  <a:lnTo>
                    <a:pt x="438" y="4268"/>
                  </a:lnTo>
                  <a:cubicBezTo>
                    <a:pt x="1351" y="3426"/>
                    <a:pt x="2531" y="3001"/>
                    <a:pt x="3688" y="2612"/>
                  </a:cubicBezTo>
                  <a:cubicBezTo>
                    <a:pt x="4224" y="2421"/>
                    <a:pt x="4759" y="2267"/>
                    <a:pt x="5283" y="2052"/>
                  </a:cubicBezTo>
                  <a:cubicBezTo>
                    <a:pt x="5652" y="1909"/>
                    <a:pt x="5950" y="1683"/>
                    <a:pt x="5795" y="1254"/>
                  </a:cubicBezTo>
                  <a:cubicBezTo>
                    <a:pt x="5461" y="262"/>
                    <a:pt x="4427" y="1"/>
                    <a:pt x="3486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6409756" y="1176765"/>
              <a:ext cx="461494" cy="287742"/>
            </a:xfrm>
            <a:custGeom>
              <a:avLst/>
              <a:gdLst/>
              <a:ahLst/>
              <a:cxnLst/>
              <a:rect l="l" t="t" r="r" b="b"/>
              <a:pathLst>
                <a:path w="9931" h="6192" extrusionOk="0">
                  <a:moveTo>
                    <a:pt x="8692" y="0"/>
                  </a:moveTo>
                  <a:cubicBezTo>
                    <a:pt x="7609" y="893"/>
                    <a:pt x="6061" y="1798"/>
                    <a:pt x="5097" y="2370"/>
                  </a:cubicBezTo>
                  <a:cubicBezTo>
                    <a:pt x="3561" y="3287"/>
                    <a:pt x="1763" y="3929"/>
                    <a:pt x="1" y="4453"/>
                  </a:cubicBezTo>
                  <a:cubicBezTo>
                    <a:pt x="96" y="5037"/>
                    <a:pt x="239" y="5620"/>
                    <a:pt x="417" y="6192"/>
                  </a:cubicBezTo>
                  <a:cubicBezTo>
                    <a:pt x="2370" y="5632"/>
                    <a:pt x="4406" y="4953"/>
                    <a:pt x="6132" y="3929"/>
                  </a:cubicBezTo>
                  <a:cubicBezTo>
                    <a:pt x="7156" y="3322"/>
                    <a:pt x="8847" y="2346"/>
                    <a:pt x="9931" y="1393"/>
                  </a:cubicBezTo>
                  <a:cubicBezTo>
                    <a:pt x="9538" y="905"/>
                    <a:pt x="9121" y="441"/>
                    <a:pt x="86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6402042" y="1173048"/>
              <a:ext cx="477154" cy="294248"/>
            </a:xfrm>
            <a:custGeom>
              <a:avLst/>
              <a:gdLst/>
              <a:ahLst/>
              <a:cxnLst/>
              <a:rect l="l" t="t" r="r" b="b"/>
              <a:pathLst>
                <a:path w="10268" h="6332" extrusionOk="0">
                  <a:moveTo>
                    <a:pt x="8831" y="240"/>
                  </a:moveTo>
                  <a:cubicBezTo>
                    <a:pt x="9206" y="640"/>
                    <a:pt x="9571" y="1050"/>
                    <a:pt x="9918" y="1469"/>
                  </a:cubicBezTo>
                  <a:lnTo>
                    <a:pt x="9918" y="1469"/>
                  </a:lnTo>
                  <a:cubicBezTo>
                    <a:pt x="8926" y="2323"/>
                    <a:pt x="7797" y="3005"/>
                    <a:pt x="6679" y="3676"/>
                  </a:cubicBezTo>
                  <a:cubicBezTo>
                    <a:pt x="5465" y="4390"/>
                    <a:pt x="4191" y="4998"/>
                    <a:pt x="2869" y="5474"/>
                  </a:cubicBezTo>
                  <a:cubicBezTo>
                    <a:pt x="2152" y="5724"/>
                    <a:pt x="1425" y="5944"/>
                    <a:pt x="696" y="6153"/>
                  </a:cubicBezTo>
                  <a:lnTo>
                    <a:pt x="696" y="6153"/>
                  </a:lnTo>
                  <a:cubicBezTo>
                    <a:pt x="535" y="5633"/>
                    <a:pt x="406" y="5094"/>
                    <a:pt x="326" y="4544"/>
                  </a:cubicBezTo>
                  <a:lnTo>
                    <a:pt x="326" y="4544"/>
                  </a:lnTo>
                  <a:cubicBezTo>
                    <a:pt x="1618" y="4179"/>
                    <a:pt x="2885" y="3711"/>
                    <a:pt x="4108" y="3152"/>
                  </a:cubicBezTo>
                  <a:cubicBezTo>
                    <a:pt x="5179" y="2616"/>
                    <a:pt x="6227" y="2009"/>
                    <a:pt x="7227" y="1342"/>
                  </a:cubicBezTo>
                  <a:cubicBezTo>
                    <a:pt x="7784" y="1011"/>
                    <a:pt x="8322" y="640"/>
                    <a:pt x="8831" y="240"/>
                  </a:cubicBezTo>
                  <a:close/>
                  <a:moveTo>
                    <a:pt x="8869" y="0"/>
                  </a:moveTo>
                  <a:cubicBezTo>
                    <a:pt x="8817" y="0"/>
                    <a:pt x="8763" y="15"/>
                    <a:pt x="8715" y="45"/>
                  </a:cubicBezTo>
                  <a:cubicBezTo>
                    <a:pt x="7775" y="831"/>
                    <a:pt x="6727" y="1473"/>
                    <a:pt x="5679" y="2093"/>
                  </a:cubicBezTo>
                  <a:cubicBezTo>
                    <a:pt x="4584" y="2747"/>
                    <a:pt x="3453" y="3307"/>
                    <a:pt x="2262" y="3759"/>
                  </a:cubicBezTo>
                  <a:cubicBezTo>
                    <a:pt x="1548" y="4021"/>
                    <a:pt x="822" y="4260"/>
                    <a:pt x="83" y="4474"/>
                  </a:cubicBezTo>
                  <a:cubicBezTo>
                    <a:pt x="60" y="4474"/>
                    <a:pt x="0" y="4498"/>
                    <a:pt x="12" y="4533"/>
                  </a:cubicBezTo>
                  <a:cubicBezTo>
                    <a:pt x="95" y="5129"/>
                    <a:pt x="238" y="5712"/>
                    <a:pt x="417" y="6272"/>
                  </a:cubicBezTo>
                  <a:cubicBezTo>
                    <a:pt x="430" y="6319"/>
                    <a:pt x="490" y="6332"/>
                    <a:pt x="550" y="6332"/>
                  </a:cubicBezTo>
                  <a:cubicBezTo>
                    <a:pt x="595" y="6332"/>
                    <a:pt x="641" y="6324"/>
                    <a:pt x="667" y="6319"/>
                  </a:cubicBezTo>
                  <a:cubicBezTo>
                    <a:pt x="2107" y="5926"/>
                    <a:pt x="3512" y="5426"/>
                    <a:pt x="4894" y="4831"/>
                  </a:cubicBezTo>
                  <a:cubicBezTo>
                    <a:pt x="6096" y="4248"/>
                    <a:pt x="7251" y="3593"/>
                    <a:pt x="8358" y="2843"/>
                  </a:cubicBezTo>
                  <a:cubicBezTo>
                    <a:pt x="9005" y="2443"/>
                    <a:pt x="9628" y="1997"/>
                    <a:pt x="10205" y="1504"/>
                  </a:cubicBezTo>
                  <a:lnTo>
                    <a:pt x="10205" y="1504"/>
                  </a:lnTo>
                  <a:cubicBezTo>
                    <a:pt x="10245" y="1489"/>
                    <a:pt x="10267" y="1470"/>
                    <a:pt x="10251" y="1450"/>
                  </a:cubicBezTo>
                  <a:cubicBezTo>
                    <a:pt x="9858" y="961"/>
                    <a:pt x="9442" y="497"/>
                    <a:pt x="9013" y="45"/>
                  </a:cubicBezTo>
                  <a:cubicBezTo>
                    <a:pt x="8971" y="15"/>
                    <a:pt x="8921" y="0"/>
                    <a:pt x="8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6324575" y="1065235"/>
              <a:ext cx="766337" cy="665962"/>
            </a:xfrm>
            <a:custGeom>
              <a:avLst/>
              <a:gdLst/>
              <a:ahLst/>
              <a:cxnLst/>
              <a:rect l="l" t="t" r="r" b="b"/>
              <a:pathLst>
                <a:path w="16491" h="14331" extrusionOk="0">
                  <a:moveTo>
                    <a:pt x="7772" y="0"/>
                  </a:moveTo>
                  <a:cubicBezTo>
                    <a:pt x="7538" y="0"/>
                    <a:pt x="7310" y="46"/>
                    <a:pt x="7096" y="198"/>
                  </a:cubicBezTo>
                  <a:cubicBezTo>
                    <a:pt x="6930" y="305"/>
                    <a:pt x="6799" y="460"/>
                    <a:pt x="6620" y="519"/>
                  </a:cubicBezTo>
                  <a:cubicBezTo>
                    <a:pt x="6549" y="546"/>
                    <a:pt x="6476" y="557"/>
                    <a:pt x="6402" y="557"/>
                  </a:cubicBezTo>
                  <a:cubicBezTo>
                    <a:pt x="6212" y="557"/>
                    <a:pt x="6014" y="487"/>
                    <a:pt x="5834" y="436"/>
                  </a:cubicBezTo>
                  <a:cubicBezTo>
                    <a:pt x="5720" y="410"/>
                    <a:pt x="5596" y="388"/>
                    <a:pt x="5477" y="388"/>
                  </a:cubicBezTo>
                  <a:cubicBezTo>
                    <a:pt x="5324" y="388"/>
                    <a:pt x="5179" y="424"/>
                    <a:pt x="5072" y="531"/>
                  </a:cubicBezTo>
                  <a:cubicBezTo>
                    <a:pt x="4989" y="638"/>
                    <a:pt x="4941" y="757"/>
                    <a:pt x="4929" y="900"/>
                  </a:cubicBezTo>
                  <a:cubicBezTo>
                    <a:pt x="4811" y="804"/>
                    <a:pt x="4655" y="756"/>
                    <a:pt x="4503" y="756"/>
                  </a:cubicBezTo>
                  <a:cubicBezTo>
                    <a:pt x="4487" y="756"/>
                    <a:pt x="4470" y="756"/>
                    <a:pt x="4453" y="757"/>
                  </a:cubicBezTo>
                  <a:cubicBezTo>
                    <a:pt x="3882" y="769"/>
                    <a:pt x="3298" y="1198"/>
                    <a:pt x="3036" y="1686"/>
                  </a:cubicBezTo>
                  <a:cubicBezTo>
                    <a:pt x="2893" y="1960"/>
                    <a:pt x="2822" y="2246"/>
                    <a:pt x="2679" y="2508"/>
                  </a:cubicBezTo>
                  <a:cubicBezTo>
                    <a:pt x="2393" y="3020"/>
                    <a:pt x="1869" y="3341"/>
                    <a:pt x="1429" y="3710"/>
                  </a:cubicBezTo>
                  <a:cubicBezTo>
                    <a:pt x="12" y="4889"/>
                    <a:pt x="1369" y="6365"/>
                    <a:pt x="524" y="7758"/>
                  </a:cubicBezTo>
                  <a:cubicBezTo>
                    <a:pt x="381" y="7925"/>
                    <a:pt x="262" y="8115"/>
                    <a:pt x="167" y="8306"/>
                  </a:cubicBezTo>
                  <a:cubicBezTo>
                    <a:pt x="0" y="8723"/>
                    <a:pt x="214" y="9187"/>
                    <a:pt x="417" y="9580"/>
                  </a:cubicBezTo>
                  <a:cubicBezTo>
                    <a:pt x="607" y="9985"/>
                    <a:pt x="786" y="10461"/>
                    <a:pt x="560" y="10854"/>
                  </a:cubicBezTo>
                  <a:cubicBezTo>
                    <a:pt x="500" y="10925"/>
                    <a:pt x="453" y="11009"/>
                    <a:pt x="417" y="11104"/>
                  </a:cubicBezTo>
                  <a:cubicBezTo>
                    <a:pt x="405" y="11187"/>
                    <a:pt x="393" y="11282"/>
                    <a:pt x="417" y="11366"/>
                  </a:cubicBezTo>
                  <a:cubicBezTo>
                    <a:pt x="595" y="13080"/>
                    <a:pt x="1929" y="13783"/>
                    <a:pt x="3441" y="14330"/>
                  </a:cubicBezTo>
                  <a:cubicBezTo>
                    <a:pt x="3346" y="14021"/>
                    <a:pt x="3096" y="13735"/>
                    <a:pt x="3179" y="13354"/>
                  </a:cubicBezTo>
                  <a:cubicBezTo>
                    <a:pt x="3203" y="13283"/>
                    <a:pt x="3227" y="13211"/>
                    <a:pt x="3227" y="13128"/>
                  </a:cubicBezTo>
                  <a:cubicBezTo>
                    <a:pt x="3203" y="12795"/>
                    <a:pt x="2489" y="12616"/>
                    <a:pt x="2298" y="12342"/>
                  </a:cubicBezTo>
                  <a:cubicBezTo>
                    <a:pt x="2143" y="12140"/>
                    <a:pt x="2096" y="11878"/>
                    <a:pt x="2167" y="11640"/>
                  </a:cubicBezTo>
                  <a:cubicBezTo>
                    <a:pt x="2274" y="11390"/>
                    <a:pt x="2548" y="11235"/>
                    <a:pt x="2715" y="11009"/>
                  </a:cubicBezTo>
                  <a:cubicBezTo>
                    <a:pt x="2846" y="10818"/>
                    <a:pt x="2905" y="10580"/>
                    <a:pt x="2858" y="10342"/>
                  </a:cubicBezTo>
                  <a:cubicBezTo>
                    <a:pt x="2762" y="9913"/>
                    <a:pt x="2358" y="9604"/>
                    <a:pt x="2215" y="9187"/>
                  </a:cubicBezTo>
                  <a:cubicBezTo>
                    <a:pt x="1929" y="8330"/>
                    <a:pt x="2846" y="7901"/>
                    <a:pt x="3001" y="7175"/>
                  </a:cubicBezTo>
                  <a:cubicBezTo>
                    <a:pt x="3132" y="6544"/>
                    <a:pt x="2548" y="5782"/>
                    <a:pt x="3012" y="5198"/>
                  </a:cubicBezTo>
                  <a:cubicBezTo>
                    <a:pt x="3208" y="4956"/>
                    <a:pt x="3405" y="4866"/>
                    <a:pt x="3601" y="4866"/>
                  </a:cubicBezTo>
                  <a:cubicBezTo>
                    <a:pt x="4155" y="4866"/>
                    <a:pt x="4695" y="5589"/>
                    <a:pt x="5144" y="5615"/>
                  </a:cubicBezTo>
                  <a:cubicBezTo>
                    <a:pt x="5179" y="5270"/>
                    <a:pt x="5215" y="4913"/>
                    <a:pt x="5251" y="4544"/>
                  </a:cubicBezTo>
                  <a:cubicBezTo>
                    <a:pt x="5425" y="4136"/>
                    <a:pt x="5816" y="3888"/>
                    <a:pt x="6256" y="3888"/>
                  </a:cubicBezTo>
                  <a:cubicBezTo>
                    <a:pt x="6266" y="3888"/>
                    <a:pt x="6276" y="3888"/>
                    <a:pt x="6287" y="3889"/>
                  </a:cubicBezTo>
                  <a:cubicBezTo>
                    <a:pt x="7632" y="3960"/>
                    <a:pt x="7704" y="5710"/>
                    <a:pt x="8704" y="6246"/>
                  </a:cubicBezTo>
                  <a:cubicBezTo>
                    <a:pt x="9001" y="6405"/>
                    <a:pt x="9379" y="6479"/>
                    <a:pt x="9755" y="6479"/>
                  </a:cubicBezTo>
                  <a:cubicBezTo>
                    <a:pt x="10056" y="6479"/>
                    <a:pt x="10354" y="6431"/>
                    <a:pt x="10609" y="6341"/>
                  </a:cubicBezTo>
                  <a:cubicBezTo>
                    <a:pt x="10949" y="6228"/>
                    <a:pt x="11344" y="5887"/>
                    <a:pt x="11732" y="5887"/>
                  </a:cubicBezTo>
                  <a:cubicBezTo>
                    <a:pt x="11750" y="5887"/>
                    <a:pt x="11769" y="5887"/>
                    <a:pt x="11787" y="5889"/>
                  </a:cubicBezTo>
                  <a:cubicBezTo>
                    <a:pt x="12799" y="5996"/>
                    <a:pt x="12204" y="7651"/>
                    <a:pt x="13157" y="7853"/>
                  </a:cubicBezTo>
                  <a:cubicBezTo>
                    <a:pt x="13204" y="7864"/>
                    <a:pt x="13248" y="7868"/>
                    <a:pt x="13289" y="7868"/>
                  </a:cubicBezTo>
                  <a:cubicBezTo>
                    <a:pt x="13571" y="7868"/>
                    <a:pt x="13695" y="7651"/>
                    <a:pt x="13815" y="7651"/>
                  </a:cubicBezTo>
                  <a:cubicBezTo>
                    <a:pt x="13898" y="7651"/>
                    <a:pt x="13979" y="7754"/>
                    <a:pt x="14109" y="8104"/>
                  </a:cubicBezTo>
                  <a:cubicBezTo>
                    <a:pt x="14264" y="8520"/>
                    <a:pt x="14383" y="8770"/>
                    <a:pt x="14895" y="8937"/>
                  </a:cubicBezTo>
                  <a:cubicBezTo>
                    <a:pt x="14883" y="8627"/>
                    <a:pt x="15133" y="8413"/>
                    <a:pt x="15335" y="8175"/>
                  </a:cubicBezTo>
                  <a:cubicBezTo>
                    <a:pt x="15609" y="7842"/>
                    <a:pt x="15824" y="7472"/>
                    <a:pt x="15966" y="7068"/>
                  </a:cubicBezTo>
                  <a:cubicBezTo>
                    <a:pt x="16169" y="6556"/>
                    <a:pt x="16324" y="6020"/>
                    <a:pt x="16407" y="5472"/>
                  </a:cubicBezTo>
                  <a:cubicBezTo>
                    <a:pt x="16419" y="5377"/>
                    <a:pt x="16431" y="5294"/>
                    <a:pt x="16443" y="5198"/>
                  </a:cubicBezTo>
                  <a:cubicBezTo>
                    <a:pt x="16490" y="4865"/>
                    <a:pt x="16395" y="4520"/>
                    <a:pt x="16205" y="4246"/>
                  </a:cubicBezTo>
                  <a:cubicBezTo>
                    <a:pt x="15919" y="3913"/>
                    <a:pt x="15502" y="3972"/>
                    <a:pt x="15181" y="3734"/>
                  </a:cubicBezTo>
                  <a:cubicBezTo>
                    <a:pt x="14633" y="3305"/>
                    <a:pt x="14157" y="2781"/>
                    <a:pt x="13776" y="2198"/>
                  </a:cubicBezTo>
                  <a:cubicBezTo>
                    <a:pt x="13669" y="1960"/>
                    <a:pt x="13526" y="1746"/>
                    <a:pt x="13371" y="1543"/>
                  </a:cubicBezTo>
                  <a:cubicBezTo>
                    <a:pt x="13121" y="1281"/>
                    <a:pt x="12776" y="1138"/>
                    <a:pt x="12418" y="1138"/>
                  </a:cubicBezTo>
                  <a:cubicBezTo>
                    <a:pt x="12048" y="1138"/>
                    <a:pt x="11653" y="1276"/>
                    <a:pt x="11294" y="1276"/>
                  </a:cubicBezTo>
                  <a:cubicBezTo>
                    <a:pt x="11145" y="1276"/>
                    <a:pt x="11003" y="1252"/>
                    <a:pt x="10871" y="1186"/>
                  </a:cubicBezTo>
                  <a:cubicBezTo>
                    <a:pt x="10632" y="1067"/>
                    <a:pt x="10501" y="841"/>
                    <a:pt x="10323" y="650"/>
                  </a:cubicBezTo>
                  <a:cubicBezTo>
                    <a:pt x="9859" y="162"/>
                    <a:pt x="9323" y="150"/>
                    <a:pt x="8680" y="103"/>
                  </a:cubicBezTo>
                  <a:cubicBezTo>
                    <a:pt x="8379" y="76"/>
                    <a:pt x="8071" y="0"/>
                    <a:pt x="7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6320114" y="1061750"/>
              <a:ext cx="776839" cy="673490"/>
            </a:xfrm>
            <a:custGeom>
              <a:avLst/>
              <a:gdLst/>
              <a:ahLst/>
              <a:cxnLst/>
              <a:rect l="l" t="t" r="r" b="b"/>
              <a:pathLst>
                <a:path w="16717" h="14493" extrusionOk="0">
                  <a:moveTo>
                    <a:pt x="7980" y="157"/>
                  </a:moveTo>
                  <a:cubicBezTo>
                    <a:pt x="8222" y="157"/>
                    <a:pt x="8472" y="201"/>
                    <a:pt x="8716" y="225"/>
                  </a:cubicBezTo>
                  <a:cubicBezTo>
                    <a:pt x="9109" y="273"/>
                    <a:pt x="9526" y="249"/>
                    <a:pt x="9907" y="416"/>
                  </a:cubicBezTo>
                  <a:cubicBezTo>
                    <a:pt x="10288" y="594"/>
                    <a:pt x="10467" y="999"/>
                    <a:pt x="10812" y="1225"/>
                  </a:cubicBezTo>
                  <a:cubicBezTo>
                    <a:pt x="11032" y="1370"/>
                    <a:pt x="11267" y="1417"/>
                    <a:pt x="11503" y="1417"/>
                  </a:cubicBezTo>
                  <a:cubicBezTo>
                    <a:pt x="11638" y="1417"/>
                    <a:pt x="11773" y="1402"/>
                    <a:pt x="11907" y="1380"/>
                  </a:cubicBezTo>
                  <a:cubicBezTo>
                    <a:pt x="12135" y="1343"/>
                    <a:pt x="12364" y="1299"/>
                    <a:pt x="12584" y="1299"/>
                  </a:cubicBezTo>
                  <a:cubicBezTo>
                    <a:pt x="12859" y="1299"/>
                    <a:pt x="13117" y="1368"/>
                    <a:pt x="13336" y="1606"/>
                  </a:cubicBezTo>
                  <a:cubicBezTo>
                    <a:pt x="13467" y="1773"/>
                    <a:pt x="13586" y="1952"/>
                    <a:pt x="13681" y="2142"/>
                  </a:cubicBezTo>
                  <a:cubicBezTo>
                    <a:pt x="13788" y="2333"/>
                    <a:pt x="13907" y="2523"/>
                    <a:pt x="14050" y="2690"/>
                  </a:cubicBezTo>
                  <a:cubicBezTo>
                    <a:pt x="14336" y="3059"/>
                    <a:pt x="14669" y="3404"/>
                    <a:pt x="15039" y="3714"/>
                  </a:cubicBezTo>
                  <a:cubicBezTo>
                    <a:pt x="15181" y="3833"/>
                    <a:pt x="15336" y="3928"/>
                    <a:pt x="15515" y="3999"/>
                  </a:cubicBezTo>
                  <a:cubicBezTo>
                    <a:pt x="15727" y="4078"/>
                    <a:pt x="15961" y="4114"/>
                    <a:pt x="16137" y="4276"/>
                  </a:cubicBezTo>
                  <a:lnTo>
                    <a:pt x="16137" y="4276"/>
                  </a:lnTo>
                  <a:cubicBezTo>
                    <a:pt x="16133" y="4284"/>
                    <a:pt x="16135" y="4295"/>
                    <a:pt x="16146" y="4309"/>
                  </a:cubicBezTo>
                  <a:cubicBezTo>
                    <a:pt x="16432" y="4666"/>
                    <a:pt x="16408" y="5131"/>
                    <a:pt x="16336" y="5559"/>
                  </a:cubicBezTo>
                  <a:cubicBezTo>
                    <a:pt x="16253" y="6035"/>
                    <a:pt x="16122" y="6512"/>
                    <a:pt x="15955" y="6952"/>
                  </a:cubicBezTo>
                  <a:cubicBezTo>
                    <a:pt x="15824" y="7321"/>
                    <a:pt x="15658" y="7667"/>
                    <a:pt x="15431" y="7988"/>
                  </a:cubicBezTo>
                  <a:cubicBezTo>
                    <a:pt x="15231" y="8266"/>
                    <a:pt x="14886" y="8523"/>
                    <a:pt x="14831" y="8885"/>
                  </a:cubicBezTo>
                  <a:lnTo>
                    <a:pt x="14831" y="8885"/>
                  </a:lnTo>
                  <a:cubicBezTo>
                    <a:pt x="14653" y="8789"/>
                    <a:pt x="14514" y="8630"/>
                    <a:pt x="14431" y="8429"/>
                  </a:cubicBezTo>
                  <a:cubicBezTo>
                    <a:pt x="14336" y="8226"/>
                    <a:pt x="14288" y="7964"/>
                    <a:pt x="14134" y="7786"/>
                  </a:cubicBezTo>
                  <a:cubicBezTo>
                    <a:pt x="14054" y="7697"/>
                    <a:pt x="13942" y="7649"/>
                    <a:pt x="13825" y="7649"/>
                  </a:cubicBezTo>
                  <a:cubicBezTo>
                    <a:pt x="13801" y="7649"/>
                    <a:pt x="13777" y="7651"/>
                    <a:pt x="13753" y="7655"/>
                  </a:cubicBezTo>
                  <a:cubicBezTo>
                    <a:pt x="13634" y="7678"/>
                    <a:pt x="13550" y="7786"/>
                    <a:pt x="13443" y="7833"/>
                  </a:cubicBezTo>
                  <a:cubicBezTo>
                    <a:pt x="13388" y="7854"/>
                    <a:pt x="13337" y="7864"/>
                    <a:pt x="13291" y="7864"/>
                  </a:cubicBezTo>
                  <a:cubicBezTo>
                    <a:pt x="12965" y="7864"/>
                    <a:pt x="12839" y="7402"/>
                    <a:pt x="12776" y="7131"/>
                  </a:cubicBezTo>
                  <a:cubicBezTo>
                    <a:pt x="12693" y="6785"/>
                    <a:pt x="12657" y="6381"/>
                    <a:pt x="12395" y="6131"/>
                  </a:cubicBezTo>
                  <a:cubicBezTo>
                    <a:pt x="12213" y="5966"/>
                    <a:pt x="12001" y="5900"/>
                    <a:pt x="11785" y="5900"/>
                  </a:cubicBezTo>
                  <a:cubicBezTo>
                    <a:pt x="11564" y="5900"/>
                    <a:pt x="11338" y="5969"/>
                    <a:pt x="11133" y="6071"/>
                  </a:cubicBezTo>
                  <a:cubicBezTo>
                    <a:pt x="10848" y="6238"/>
                    <a:pt x="10550" y="6357"/>
                    <a:pt x="10240" y="6428"/>
                  </a:cubicBezTo>
                  <a:cubicBezTo>
                    <a:pt x="10082" y="6460"/>
                    <a:pt x="9924" y="6475"/>
                    <a:pt x="9767" y="6475"/>
                  </a:cubicBezTo>
                  <a:cubicBezTo>
                    <a:pt x="9569" y="6475"/>
                    <a:pt x="9373" y="6451"/>
                    <a:pt x="9181" y="6404"/>
                  </a:cubicBezTo>
                  <a:cubicBezTo>
                    <a:pt x="8228" y="6143"/>
                    <a:pt x="8026" y="4988"/>
                    <a:pt x="7395" y="4369"/>
                  </a:cubicBezTo>
                  <a:cubicBezTo>
                    <a:pt x="7092" y="4055"/>
                    <a:pt x="6677" y="3888"/>
                    <a:pt x="6253" y="3888"/>
                  </a:cubicBezTo>
                  <a:cubicBezTo>
                    <a:pt x="6177" y="3888"/>
                    <a:pt x="6101" y="3893"/>
                    <a:pt x="6025" y="3904"/>
                  </a:cubicBezTo>
                  <a:cubicBezTo>
                    <a:pt x="5728" y="3964"/>
                    <a:pt x="5466" y="4130"/>
                    <a:pt x="5311" y="4380"/>
                  </a:cubicBezTo>
                  <a:cubicBezTo>
                    <a:pt x="5204" y="4547"/>
                    <a:pt x="5156" y="4726"/>
                    <a:pt x="5156" y="4916"/>
                  </a:cubicBezTo>
                  <a:cubicBezTo>
                    <a:pt x="5134" y="5138"/>
                    <a:pt x="5112" y="5370"/>
                    <a:pt x="5090" y="5593"/>
                  </a:cubicBezTo>
                  <a:lnTo>
                    <a:pt x="5090" y="5593"/>
                  </a:lnTo>
                  <a:cubicBezTo>
                    <a:pt x="4973" y="5553"/>
                    <a:pt x="4871" y="5490"/>
                    <a:pt x="4775" y="5404"/>
                  </a:cubicBezTo>
                  <a:cubicBezTo>
                    <a:pt x="4621" y="5297"/>
                    <a:pt x="4466" y="5178"/>
                    <a:pt x="4299" y="5083"/>
                  </a:cubicBezTo>
                  <a:cubicBezTo>
                    <a:pt x="4092" y="4971"/>
                    <a:pt x="3847" y="4865"/>
                    <a:pt x="3606" y="4865"/>
                  </a:cubicBezTo>
                  <a:cubicBezTo>
                    <a:pt x="3514" y="4865"/>
                    <a:pt x="3423" y="4880"/>
                    <a:pt x="3335" y="4916"/>
                  </a:cubicBezTo>
                  <a:cubicBezTo>
                    <a:pt x="2942" y="5095"/>
                    <a:pt x="2716" y="5512"/>
                    <a:pt x="2775" y="5928"/>
                  </a:cubicBezTo>
                  <a:cubicBezTo>
                    <a:pt x="2823" y="6404"/>
                    <a:pt x="3061" y="6869"/>
                    <a:pt x="2906" y="7333"/>
                  </a:cubicBezTo>
                  <a:cubicBezTo>
                    <a:pt x="2775" y="7702"/>
                    <a:pt x="2477" y="7976"/>
                    <a:pt x="2275" y="8309"/>
                  </a:cubicBezTo>
                  <a:cubicBezTo>
                    <a:pt x="2061" y="8655"/>
                    <a:pt x="2049" y="9083"/>
                    <a:pt x="2251" y="9429"/>
                  </a:cubicBezTo>
                  <a:cubicBezTo>
                    <a:pt x="2501" y="9893"/>
                    <a:pt x="2989" y="10286"/>
                    <a:pt x="2751" y="10869"/>
                  </a:cubicBezTo>
                  <a:cubicBezTo>
                    <a:pt x="2561" y="11322"/>
                    <a:pt x="1965" y="11488"/>
                    <a:pt x="2096" y="12072"/>
                  </a:cubicBezTo>
                  <a:cubicBezTo>
                    <a:pt x="2215" y="12572"/>
                    <a:pt x="2680" y="12667"/>
                    <a:pt x="3037" y="12953"/>
                  </a:cubicBezTo>
                  <a:cubicBezTo>
                    <a:pt x="3263" y="13143"/>
                    <a:pt x="3097" y="13358"/>
                    <a:pt x="3108" y="13608"/>
                  </a:cubicBezTo>
                  <a:cubicBezTo>
                    <a:pt x="3129" y="13851"/>
                    <a:pt x="3252" y="14051"/>
                    <a:pt x="3347" y="14266"/>
                  </a:cubicBezTo>
                  <a:lnTo>
                    <a:pt x="3347" y="14266"/>
                  </a:lnTo>
                  <a:cubicBezTo>
                    <a:pt x="2506" y="13945"/>
                    <a:pt x="1635" y="13531"/>
                    <a:pt x="1108" y="12762"/>
                  </a:cubicBezTo>
                  <a:cubicBezTo>
                    <a:pt x="977" y="12560"/>
                    <a:pt x="870" y="12334"/>
                    <a:pt x="799" y="12108"/>
                  </a:cubicBezTo>
                  <a:cubicBezTo>
                    <a:pt x="715" y="11858"/>
                    <a:pt x="608" y="11512"/>
                    <a:pt x="668" y="11262"/>
                  </a:cubicBezTo>
                  <a:cubicBezTo>
                    <a:pt x="715" y="11131"/>
                    <a:pt x="775" y="11012"/>
                    <a:pt x="846" y="10893"/>
                  </a:cubicBezTo>
                  <a:cubicBezTo>
                    <a:pt x="894" y="10774"/>
                    <a:pt x="918" y="10643"/>
                    <a:pt x="906" y="10512"/>
                  </a:cubicBezTo>
                  <a:cubicBezTo>
                    <a:pt x="882" y="10203"/>
                    <a:pt x="787" y="9893"/>
                    <a:pt x="632" y="9619"/>
                  </a:cubicBezTo>
                  <a:cubicBezTo>
                    <a:pt x="477" y="9322"/>
                    <a:pt x="310" y="8976"/>
                    <a:pt x="358" y="8631"/>
                  </a:cubicBezTo>
                  <a:cubicBezTo>
                    <a:pt x="394" y="8286"/>
                    <a:pt x="644" y="8095"/>
                    <a:pt x="799" y="7821"/>
                  </a:cubicBezTo>
                  <a:cubicBezTo>
                    <a:pt x="1049" y="7369"/>
                    <a:pt x="1096" y="6857"/>
                    <a:pt x="1061" y="6345"/>
                  </a:cubicBezTo>
                  <a:cubicBezTo>
                    <a:pt x="1025" y="5833"/>
                    <a:pt x="930" y="5333"/>
                    <a:pt x="1037" y="4845"/>
                  </a:cubicBezTo>
                  <a:cubicBezTo>
                    <a:pt x="1168" y="4238"/>
                    <a:pt x="1608" y="3880"/>
                    <a:pt x="2073" y="3511"/>
                  </a:cubicBezTo>
                  <a:cubicBezTo>
                    <a:pt x="2335" y="3333"/>
                    <a:pt x="2573" y="3106"/>
                    <a:pt x="2775" y="2856"/>
                  </a:cubicBezTo>
                  <a:cubicBezTo>
                    <a:pt x="2989" y="2583"/>
                    <a:pt x="3073" y="2249"/>
                    <a:pt x="3228" y="1940"/>
                  </a:cubicBezTo>
                  <a:cubicBezTo>
                    <a:pt x="3358" y="1630"/>
                    <a:pt x="3585" y="1368"/>
                    <a:pt x="3870" y="1178"/>
                  </a:cubicBezTo>
                  <a:cubicBezTo>
                    <a:pt x="4045" y="1064"/>
                    <a:pt x="4373" y="899"/>
                    <a:pt x="4644" y="899"/>
                  </a:cubicBezTo>
                  <a:cubicBezTo>
                    <a:pt x="4742" y="899"/>
                    <a:pt x="4833" y="921"/>
                    <a:pt x="4906" y="975"/>
                  </a:cubicBezTo>
                  <a:cubicBezTo>
                    <a:pt x="4932" y="1001"/>
                    <a:pt x="5053" y="1056"/>
                    <a:pt x="5126" y="1056"/>
                  </a:cubicBezTo>
                  <a:cubicBezTo>
                    <a:pt x="5155" y="1056"/>
                    <a:pt x="5177" y="1047"/>
                    <a:pt x="5180" y="1023"/>
                  </a:cubicBezTo>
                  <a:cubicBezTo>
                    <a:pt x="5216" y="809"/>
                    <a:pt x="5299" y="606"/>
                    <a:pt x="5537" y="547"/>
                  </a:cubicBezTo>
                  <a:cubicBezTo>
                    <a:pt x="5577" y="539"/>
                    <a:pt x="5618" y="536"/>
                    <a:pt x="5658" y="536"/>
                  </a:cubicBezTo>
                  <a:cubicBezTo>
                    <a:pt x="5871" y="536"/>
                    <a:pt x="6087" y="628"/>
                    <a:pt x="6287" y="678"/>
                  </a:cubicBezTo>
                  <a:cubicBezTo>
                    <a:pt x="6371" y="695"/>
                    <a:pt x="6457" y="704"/>
                    <a:pt x="6545" y="704"/>
                  </a:cubicBezTo>
                  <a:cubicBezTo>
                    <a:pt x="6633" y="704"/>
                    <a:pt x="6722" y="695"/>
                    <a:pt x="6811" y="678"/>
                  </a:cubicBezTo>
                  <a:cubicBezTo>
                    <a:pt x="6990" y="606"/>
                    <a:pt x="7145" y="499"/>
                    <a:pt x="7288" y="356"/>
                  </a:cubicBezTo>
                  <a:cubicBezTo>
                    <a:pt x="7502" y="201"/>
                    <a:pt x="7737" y="157"/>
                    <a:pt x="7980" y="157"/>
                  </a:cubicBezTo>
                  <a:close/>
                  <a:moveTo>
                    <a:pt x="7773" y="1"/>
                  </a:moveTo>
                  <a:cubicBezTo>
                    <a:pt x="7658" y="1"/>
                    <a:pt x="7544" y="10"/>
                    <a:pt x="7430" y="35"/>
                  </a:cubicBezTo>
                  <a:cubicBezTo>
                    <a:pt x="7157" y="106"/>
                    <a:pt x="6978" y="273"/>
                    <a:pt x="6776" y="428"/>
                  </a:cubicBezTo>
                  <a:cubicBezTo>
                    <a:pt x="6653" y="515"/>
                    <a:pt x="6532" y="544"/>
                    <a:pt x="6410" y="544"/>
                  </a:cubicBezTo>
                  <a:cubicBezTo>
                    <a:pt x="6248" y="544"/>
                    <a:pt x="6083" y="492"/>
                    <a:pt x="5906" y="451"/>
                  </a:cubicBezTo>
                  <a:cubicBezTo>
                    <a:pt x="5778" y="409"/>
                    <a:pt x="5641" y="387"/>
                    <a:pt x="5503" y="387"/>
                  </a:cubicBezTo>
                  <a:cubicBezTo>
                    <a:pt x="5411" y="387"/>
                    <a:pt x="5318" y="397"/>
                    <a:pt x="5228" y="416"/>
                  </a:cubicBezTo>
                  <a:cubicBezTo>
                    <a:pt x="5024" y="487"/>
                    <a:pt x="4933" y="646"/>
                    <a:pt x="4889" y="832"/>
                  </a:cubicBezTo>
                  <a:lnTo>
                    <a:pt x="4889" y="832"/>
                  </a:lnTo>
                  <a:cubicBezTo>
                    <a:pt x="4763" y="784"/>
                    <a:pt x="4629" y="763"/>
                    <a:pt x="4493" y="763"/>
                  </a:cubicBezTo>
                  <a:cubicBezTo>
                    <a:pt x="4191" y="763"/>
                    <a:pt x="3881" y="868"/>
                    <a:pt x="3632" y="1023"/>
                  </a:cubicBezTo>
                  <a:cubicBezTo>
                    <a:pt x="3370" y="1190"/>
                    <a:pt x="3156" y="1404"/>
                    <a:pt x="3001" y="1666"/>
                  </a:cubicBezTo>
                  <a:cubicBezTo>
                    <a:pt x="2823" y="1963"/>
                    <a:pt x="2751" y="2297"/>
                    <a:pt x="2585" y="2594"/>
                  </a:cubicBezTo>
                  <a:cubicBezTo>
                    <a:pt x="2227" y="3190"/>
                    <a:pt x="1561" y="3464"/>
                    <a:pt x="1120" y="3976"/>
                  </a:cubicBezTo>
                  <a:cubicBezTo>
                    <a:pt x="751" y="4404"/>
                    <a:pt x="668" y="4916"/>
                    <a:pt x="691" y="5464"/>
                  </a:cubicBezTo>
                  <a:cubicBezTo>
                    <a:pt x="715" y="6035"/>
                    <a:pt x="834" y="6607"/>
                    <a:pt x="703" y="7166"/>
                  </a:cubicBezTo>
                  <a:cubicBezTo>
                    <a:pt x="632" y="7476"/>
                    <a:pt x="501" y="7762"/>
                    <a:pt x="310" y="8012"/>
                  </a:cubicBezTo>
                  <a:cubicBezTo>
                    <a:pt x="84" y="8262"/>
                    <a:pt x="1" y="8607"/>
                    <a:pt x="72" y="8941"/>
                  </a:cubicBezTo>
                  <a:cubicBezTo>
                    <a:pt x="215" y="9572"/>
                    <a:pt x="882" y="10262"/>
                    <a:pt x="477" y="10929"/>
                  </a:cubicBezTo>
                  <a:cubicBezTo>
                    <a:pt x="394" y="11036"/>
                    <a:pt x="346" y="11155"/>
                    <a:pt x="346" y="11286"/>
                  </a:cubicBezTo>
                  <a:cubicBezTo>
                    <a:pt x="346" y="11441"/>
                    <a:pt x="370" y="11608"/>
                    <a:pt x="406" y="11762"/>
                  </a:cubicBezTo>
                  <a:cubicBezTo>
                    <a:pt x="465" y="12024"/>
                    <a:pt x="561" y="12274"/>
                    <a:pt x="691" y="12512"/>
                  </a:cubicBezTo>
                  <a:cubicBezTo>
                    <a:pt x="1263" y="13572"/>
                    <a:pt x="2442" y="14084"/>
                    <a:pt x="3513" y="14477"/>
                  </a:cubicBezTo>
                  <a:cubicBezTo>
                    <a:pt x="3527" y="14477"/>
                    <a:pt x="3591" y="14492"/>
                    <a:pt x="3637" y="14492"/>
                  </a:cubicBezTo>
                  <a:cubicBezTo>
                    <a:pt x="3671" y="14492"/>
                    <a:pt x="3695" y="14484"/>
                    <a:pt x="3680" y="14453"/>
                  </a:cubicBezTo>
                  <a:cubicBezTo>
                    <a:pt x="3609" y="14239"/>
                    <a:pt x="3478" y="14048"/>
                    <a:pt x="3430" y="13822"/>
                  </a:cubicBezTo>
                  <a:cubicBezTo>
                    <a:pt x="3394" y="13703"/>
                    <a:pt x="3406" y="13560"/>
                    <a:pt x="3442" y="13429"/>
                  </a:cubicBezTo>
                  <a:cubicBezTo>
                    <a:pt x="3466" y="13346"/>
                    <a:pt x="3466" y="13239"/>
                    <a:pt x="3442" y="13155"/>
                  </a:cubicBezTo>
                  <a:cubicBezTo>
                    <a:pt x="3311" y="12858"/>
                    <a:pt x="2882" y="12739"/>
                    <a:pt x="2644" y="12560"/>
                  </a:cubicBezTo>
                  <a:cubicBezTo>
                    <a:pt x="2442" y="12393"/>
                    <a:pt x="2346" y="12155"/>
                    <a:pt x="2382" y="11905"/>
                  </a:cubicBezTo>
                  <a:cubicBezTo>
                    <a:pt x="2418" y="11631"/>
                    <a:pt x="2656" y="11477"/>
                    <a:pt x="2823" y="11298"/>
                  </a:cubicBezTo>
                  <a:cubicBezTo>
                    <a:pt x="3168" y="10941"/>
                    <a:pt x="3168" y="10488"/>
                    <a:pt x="2918" y="10084"/>
                  </a:cubicBezTo>
                  <a:cubicBezTo>
                    <a:pt x="2668" y="9667"/>
                    <a:pt x="2287" y="9322"/>
                    <a:pt x="2406" y="8798"/>
                  </a:cubicBezTo>
                  <a:cubicBezTo>
                    <a:pt x="2489" y="8440"/>
                    <a:pt x="2763" y="8155"/>
                    <a:pt x="2966" y="7857"/>
                  </a:cubicBezTo>
                  <a:cubicBezTo>
                    <a:pt x="3204" y="7536"/>
                    <a:pt x="3287" y="7143"/>
                    <a:pt x="3216" y="6762"/>
                  </a:cubicBezTo>
                  <a:cubicBezTo>
                    <a:pt x="3132" y="6309"/>
                    <a:pt x="2918" y="5797"/>
                    <a:pt x="3216" y="5392"/>
                  </a:cubicBezTo>
                  <a:cubicBezTo>
                    <a:pt x="3335" y="5190"/>
                    <a:pt x="3537" y="5059"/>
                    <a:pt x="3775" y="5035"/>
                  </a:cubicBezTo>
                  <a:cubicBezTo>
                    <a:pt x="3966" y="5071"/>
                    <a:pt x="4156" y="5154"/>
                    <a:pt x="4311" y="5285"/>
                  </a:cubicBezTo>
                  <a:cubicBezTo>
                    <a:pt x="4609" y="5488"/>
                    <a:pt x="4906" y="5750"/>
                    <a:pt x="5287" y="5785"/>
                  </a:cubicBezTo>
                  <a:cubicBezTo>
                    <a:pt x="5299" y="5785"/>
                    <a:pt x="5371" y="5785"/>
                    <a:pt x="5371" y="5762"/>
                  </a:cubicBezTo>
                  <a:cubicBezTo>
                    <a:pt x="5394" y="5571"/>
                    <a:pt x="5418" y="5381"/>
                    <a:pt x="5430" y="5190"/>
                  </a:cubicBezTo>
                  <a:cubicBezTo>
                    <a:pt x="5454" y="5000"/>
                    <a:pt x="5430" y="4773"/>
                    <a:pt x="5525" y="4607"/>
                  </a:cubicBezTo>
                  <a:cubicBezTo>
                    <a:pt x="5656" y="4357"/>
                    <a:pt x="5883" y="4166"/>
                    <a:pt x="6168" y="4083"/>
                  </a:cubicBezTo>
                  <a:cubicBezTo>
                    <a:pt x="6242" y="4065"/>
                    <a:pt x="6314" y="4057"/>
                    <a:pt x="6384" y="4057"/>
                  </a:cubicBezTo>
                  <a:cubicBezTo>
                    <a:pt x="6786" y="4057"/>
                    <a:pt x="7116" y="4330"/>
                    <a:pt x="7359" y="4654"/>
                  </a:cubicBezTo>
                  <a:cubicBezTo>
                    <a:pt x="7609" y="5000"/>
                    <a:pt x="7800" y="5404"/>
                    <a:pt x="8050" y="5762"/>
                  </a:cubicBezTo>
                  <a:cubicBezTo>
                    <a:pt x="8300" y="6131"/>
                    <a:pt x="8657" y="6393"/>
                    <a:pt x="9085" y="6524"/>
                  </a:cubicBezTo>
                  <a:cubicBezTo>
                    <a:pt x="9357" y="6609"/>
                    <a:pt x="9637" y="6650"/>
                    <a:pt x="9918" y="6650"/>
                  </a:cubicBezTo>
                  <a:cubicBezTo>
                    <a:pt x="10227" y="6650"/>
                    <a:pt x="10536" y="6600"/>
                    <a:pt x="10836" y="6500"/>
                  </a:cubicBezTo>
                  <a:cubicBezTo>
                    <a:pt x="11109" y="6397"/>
                    <a:pt x="11531" y="6061"/>
                    <a:pt x="11865" y="6061"/>
                  </a:cubicBezTo>
                  <a:cubicBezTo>
                    <a:pt x="11997" y="6061"/>
                    <a:pt x="12114" y="6112"/>
                    <a:pt x="12205" y="6250"/>
                  </a:cubicBezTo>
                  <a:cubicBezTo>
                    <a:pt x="12419" y="6559"/>
                    <a:pt x="12419" y="6964"/>
                    <a:pt x="12514" y="7309"/>
                  </a:cubicBezTo>
                  <a:cubicBezTo>
                    <a:pt x="12610" y="7655"/>
                    <a:pt x="12883" y="7917"/>
                    <a:pt x="13229" y="7988"/>
                  </a:cubicBezTo>
                  <a:cubicBezTo>
                    <a:pt x="13296" y="8010"/>
                    <a:pt x="13367" y="8021"/>
                    <a:pt x="13438" y="8021"/>
                  </a:cubicBezTo>
                  <a:cubicBezTo>
                    <a:pt x="13555" y="8021"/>
                    <a:pt x="13673" y="7992"/>
                    <a:pt x="13776" y="7940"/>
                  </a:cubicBezTo>
                  <a:cubicBezTo>
                    <a:pt x="13819" y="7915"/>
                    <a:pt x="13862" y="7889"/>
                    <a:pt x="13904" y="7859"/>
                  </a:cubicBezTo>
                  <a:lnTo>
                    <a:pt x="13904" y="7859"/>
                  </a:lnTo>
                  <a:cubicBezTo>
                    <a:pt x="13919" y="7889"/>
                    <a:pt x="13935" y="7919"/>
                    <a:pt x="13955" y="7952"/>
                  </a:cubicBezTo>
                  <a:cubicBezTo>
                    <a:pt x="14074" y="8190"/>
                    <a:pt x="14134" y="8452"/>
                    <a:pt x="14300" y="8667"/>
                  </a:cubicBezTo>
                  <a:cubicBezTo>
                    <a:pt x="14479" y="8857"/>
                    <a:pt x="14705" y="9000"/>
                    <a:pt x="14955" y="9071"/>
                  </a:cubicBezTo>
                  <a:cubicBezTo>
                    <a:pt x="14969" y="9078"/>
                    <a:pt x="15026" y="9093"/>
                    <a:pt x="15072" y="9093"/>
                  </a:cubicBezTo>
                  <a:cubicBezTo>
                    <a:pt x="15106" y="9093"/>
                    <a:pt x="15134" y="9085"/>
                    <a:pt x="15134" y="9060"/>
                  </a:cubicBezTo>
                  <a:cubicBezTo>
                    <a:pt x="15134" y="8643"/>
                    <a:pt x="15550" y="8357"/>
                    <a:pt x="15765" y="8048"/>
                  </a:cubicBezTo>
                  <a:cubicBezTo>
                    <a:pt x="15991" y="7702"/>
                    <a:pt x="16170" y="7321"/>
                    <a:pt x="16301" y="6928"/>
                  </a:cubicBezTo>
                  <a:cubicBezTo>
                    <a:pt x="16479" y="6464"/>
                    <a:pt x="16598" y="5976"/>
                    <a:pt x="16658" y="5488"/>
                  </a:cubicBezTo>
                  <a:cubicBezTo>
                    <a:pt x="16716" y="5091"/>
                    <a:pt x="16694" y="4682"/>
                    <a:pt x="16446" y="4352"/>
                  </a:cubicBezTo>
                  <a:lnTo>
                    <a:pt x="16446" y="4352"/>
                  </a:lnTo>
                  <a:cubicBezTo>
                    <a:pt x="16444" y="4347"/>
                    <a:pt x="16439" y="4340"/>
                    <a:pt x="16432" y="4333"/>
                  </a:cubicBezTo>
                  <a:lnTo>
                    <a:pt x="16432" y="4333"/>
                  </a:lnTo>
                  <a:cubicBezTo>
                    <a:pt x="16432" y="4333"/>
                    <a:pt x="16432" y="4333"/>
                    <a:pt x="16432" y="4333"/>
                  </a:cubicBezTo>
                  <a:cubicBezTo>
                    <a:pt x="16428" y="4328"/>
                    <a:pt x="16424" y="4323"/>
                    <a:pt x="16418" y="4319"/>
                  </a:cubicBezTo>
                  <a:lnTo>
                    <a:pt x="16418" y="4319"/>
                  </a:lnTo>
                  <a:cubicBezTo>
                    <a:pt x="16301" y="4194"/>
                    <a:pt x="16152" y="4093"/>
                    <a:pt x="15991" y="4035"/>
                  </a:cubicBezTo>
                  <a:cubicBezTo>
                    <a:pt x="15777" y="3952"/>
                    <a:pt x="15539" y="3916"/>
                    <a:pt x="15360" y="3773"/>
                  </a:cubicBezTo>
                  <a:cubicBezTo>
                    <a:pt x="14979" y="3476"/>
                    <a:pt x="14646" y="3142"/>
                    <a:pt x="14348" y="2773"/>
                  </a:cubicBezTo>
                  <a:cubicBezTo>
                    <a:pt x="14217" y="2594"/>
                    <a:pt x="14086" y="2416"/>
                    <a:pt x="13979" y="2237"/>
                  </a:cubicBezTo>
                  <a:cubicBezTo>
                    <a:pt x="13872" y="2011"/>
                    <a:pt x="13741" y="1797"/>
                    <a:pt x="13574" y="1606"/>
                  </a:cubicBezTo>
                  <a:cubicBezTo>
                    <a:pt x="13276" y="1309"/>
                    <a:pt x="12872" y="1142"/>
                    <a:pt x="12455" y="1130"/>
                  </a:cubicBezTo>
                  <a:cubicBezTo>
                    <a:pt x="12229" y="1142"/>
                    <a:pt x="12002" y="1166"/>
                    <a:pt x="11788" y="1213"/>
                  </a:cubicBezTo>
                  <a:cubicBezTo>
                    <a:pt x="11645" y="1238"/>
                    <a:pt x="11485" y="1273"/>
                    <a:pt x="11331" y="1273"/>
                  </a:cubicBezTo>
                  <a:cubicBezTo>
                    <a:pt x="11191" y="1273"/>
                    <a:pt x="11056" y="1244"/>
                    <a:pt x="10943" y="1154"/>
                  </a:cubicBezTo>
                  <a:cubicBezTo>
                    <a:pt x="10776" y="1023"/>
                    <a:pt x="10657" y="832"/>
                    <a:pt x="10490" y="678"/>
                  </a:cubicBezTo>
                  <a:cubicBezTo>
                    <a:pt x="10336" y="523"/>
                    <a:pt x="10157" y="404"/>
                    <a:pt x="9955" y="320"/>
                  </a:cubicBezTo>
                  <a:cubicBezTo>
                    <a:pt x="9574" y="189"/>
                    <a:pt x="9169" y="106"/>
                    <a:pt x="8764" y="106"/>
                  </a:cubicBezTo>
                  <a:cubicBezTo>
                    <a:pt x="8437" y="80"/>
                    <a:pt x="8103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6560414" y="1151996"/>
              <a:ext cx="506198" cy="205676"/>
            </a:xfrm>
            <a:custGeom>
              <a:avLst/>
              <a:gdLst/>
              <a:ahLst/>
              <a:cxnLst/>
              <a:rect l="l" t="t" r="r" b="b"/>
              <a:pathLst>
                <a:path w="10893" h="4426" extrusionOk="0">
                  <a:moveTo>
                    <a:pt x="1776" y="0"/>
                  </a:moveTo>
                  <a:cubicBezTo>
                    <a:pt x="1084" y="0"/>
                    <a:pt x="419" y="354"/>
                    <a:pt x="45" y="974"/>
                  </a:cubicBezTo>
                  <a:cubicBezTo>
                    <a:pt x="1" y="1044"/>
                    <a:pt x="158" y="1108"/>
                    <a:pt x="262" y="1108"/>
                  </a:cubicBezTo>
                  <a:cubicBezTo>
                    <a:pt x="299" y="1108"/>
                    <a:pt x="330" y="1100"/>
                    <a:pt x="343" y="1081"/>
                  </a:cubicBezTo>
                  <a:lnTo>
                    <a:pt x="343" y="1069"/>
                  </a:lnTo>
                  <a:cubicBezTo>
                    <a:pt x="569" y="664"/>
                    <a:pt x="950" y="355"/>
                    <a:pt x="1390" y="200"/>
                  </a:cubicBezTo>
                  <a:cubicBezTo>
                    <a:pt x="1537" y="160"/>
                    <a:pt x="1688" y="140"/>
                    <a:pt x="1839" y="140"/>
                  </a:cubicBezTo>
                  <a:cubicBezTo>
                    <a:pt x="2178" y="140"/>
                    <a:pt x="2515" y="240"/>
                    <a:pt x="2795" y="438"/>
                  </a:cubicBezTo>
                  <a:cubicBezTo>
                    <a:pt x="3450" y="867"/>
                    <a:pt x="3819" y="1748"/>
                    <a:pt x="4605" y="1950"/>
                  </a:cubicBezTo>
                  <a:cubicBezTo>
                    <a:pt x="4710" y="1975"/>
                    <a:pt x="4811" y="1986"/>
                    <a:pt x="4907" y="1986"/>
                  </a:cubicBezTo>
                  <a:cubicBezTo>
                    <a:pt x="5226" y="1986"/>
                    <a:pt x="5509" y="1869"/>
                    <a:pt x="5819" y="1760"/>
                  </a:cubicBezTo>
                  <a:cubicBezTo>
                    <a:pt x="6054" y="1690"/>
                    <a:pt x="6302" y="1637"/>
                    <a:pt x="6546" y="1637"/>
                  </a:cubicBezTo>
                  <a:cubicBezTo>
                    <a:pt x="6760" y="1637"/>
                    <a:pt x="6970" y="1678"/>
                    <a:pt x="7165" y="1784"/>
                  </a:cubicBezTo>
                  <a:cubicBezTo>
                    <a:pt x="7582" y="2010"/>
                    <a:pt x="7820" y="2379"/>
                    <a:pt x="8070" y="2760"/>
                  </a:cubicBezTo>
                  <a:cubicBezTo>
                    <a:pt x="8272" y="3081"/>
                    <a:pt x="8486" y="3391"/>
                    <a:pt x="8725" y="3677"/>
                  </a:cubicBezTo>
                  <a:cubicBezTo>
                    <a:pt x="9091" y="4115"/>
                    <a:pt x="9575" y="4425"/>
                    <a:pt x="10084" y="4425"/>
                  </a:cubicBezTo>
                  <a:cubicBezTo>
                    <a:pt x="10335" y="4425"/>
                    <a:pt x="10592" y="4350"/>
                    <a:pt x="10844" y="4177"/>
                  </a:cubicBezTo>
                  <a:cubicBezTo>
                    <a:pt x="10893" y="4137"/>
                    <a:pt x="10723" y="4058"/>
                    <a:pt x="10609" y="4058"/>
                  </a:cubicBezTo>
                  <a:cubicBezTo>
                    <a:pt x="10585" y="4058"/>
                    <a:pt x="10563" y="4061"/>
                    <a:pt x="10546" y="4070"/>
                  </a:cubicBezTo>
                  <a:cubicBezTo>
                    <a:pt x="10352" y="4203"/>
                    <a:pt x="10155" y="4281"/>
                    <a:pt x="9953" y="4281"/>
                  </a:cubicBezTo>
                  <a:cubicBezTo>
                    <a:pt x="9796" y="4281"/>
                    <a:pt x="9636" y="4234"/>
                    <a:pt x="9475" y="4129"/>
                  </a:cubicBezTo>
                  <a:cubicBezTo>
                    <a:pt x="9165" y="3891"/>
                    <a:pt x="8891" y="3593"/>
                    <a:pt x="8677" y="3248"/>
                  </a:cubicBezTo>
                  <a:cubicBezTo>
                    <a:pt x="8213" y="2593"/>
                    <a:pt x="7843" y="1831"/>
                    <a:pt x="7010" y="1581"/>
                  </a:cubicBezTo>
                  <a:cubicBezTo>
                    <a:pt x="6814" y="1522"/>
                    <a:pt x="6611" y="1492"/>
                    <a:pt x="6409" y="1492"/>
                  </a:cubicBezTo>
                  <a:cubicBezTo>
                    <a:pt x="6206" y="1492"/>
                    <a:pt x="6004" y="1522"/>
                    <a:pt x="5807" y="1581"/>
                  </a:cubicBezTo>
                  <a:cubicBezTo>
                    <a:pt x="5495" y="1653"/>
                    <a:pt x="5150" y="1851"/>
                    <a:pt x="4821" y="1851"/>
                  </a:cubicBezTo>
                  <a:cubicBezTo>
                    <a:pt x="4711" y="1851"/>
                    <a:pt x="4602" y="1828"/>
                    <a:pt x="4498" y="1772"/>
                  </a:cubicBezTo>
                  <a:cubicBezTo>
                    <a:pt x="4153" y="1581"/>
                    <a:pt x="3902" y="1236"/>
                    <a:pt x="3641" y="950"/>
                  </a:cubicBezTo>
                  <a:cubicBezTo>
                    <a:pt x="3355" y="617"/>
                    <a:pt x="2998" y="355"/>
                    <a:pt x="2605" y="176"/>
                  </a:cubicBezTo>
                  <a:cubicBezTo>
                    <a:pt x="2335" y="57"/>
                    <a:pt x="205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6673663" y="1107710"/>
              <a:ext cx="320318" cy="168547"/>
            </a:xfrm>
            <a:custGeom>
              <a:avLst/>
              <a:gdLst/>
              <a:ahLst/>
              <a:cxnLst/>
              <a:rect l="l" t="t" r="r" b="b"/>
              <a:pathLst>
                <a:path w="6893" h="3627" extrusionOk="0">
                  <a:moveTo>
                    <a:pt x="941" y="0"/>
                  </a:moveTo>
                  <a:cubicBezTo>
                    <a:pt x="684" y="0"/>
                    <a:pt x="427" y="28"/>
                    <a:pt x="180" y="58"/>
                  </a:cubicBezTo>
                  <a:cubicBezTo>
                    <a:pt x="5" y="80"/>
                    <a:pt x="0" y="192"/>
                    <a:pt x="148" y="192"/>
                  </a:cubicBezTo>
                  <a:cubicBezTo>
                    <a:pt x="161" y="192"/>
                    <a:pt x="176" y="191"/>
                    <a:pt x="192" y="189"/>
                  </a:cubicBezTo>
                  <a:lnTo>
                    <a:pt x="192" y="177"/>
                  </a:lnTo>
                  <a:cubicBezTo>
                    <a:pt x="413" y="153"/>
                    <a:pt x="636" y="130"/>
                    <a:pt x="856" y="130"/>
                  </a:cubicBezTo>
                  <a:cubicBezTo>
                    <a:pt x="1192" y="130"/>
                    <a:pt x="1520" y="185"/>
                    <a:pt x="1823" y="379"/>
                  </a:cubicBezTo>
                  <a:cubicBezTo>
                    <a:pt x="2251" y="665"/>
                    <a:pt x="2525" y="1189"/>
                    <a:pt x="3049" y="1308"/>
                  </a:cubicBezTo>
                  <a:cubicBezTo>
                    <a:pt x="3149" y="1330"/>
                    <a:pt x="3249" y="1339"/>
                    <a:pt x="3349" y="1339"/>
                  </a:cubicBezTo>
                  <a:cubicBezTo>
                    <a:pt x="3711" y="1339"/>
                    <a:pt x="4078" y="1224"/>
                    <a:pt x="4446" y="1224"/>
                  </a:cubicBezTo>
                  <a:cubicBezTo>
                    <a:pt x="4512" y="1224"/>
                    <a:pt x="4578" y="1228"/>
                    <a:pt x="4644" y="1236"/>
                  </a:cubicBezTo>
                  <a:cubicBezTo>
                    <a:pt x="5252" y="1320"/>
                    <a:pt x="5490" y="1915"/>
                    <a:pt x="5656" y="2427"/>
                  </a:cubicBezTo>
                  <a:cubicBezTo>
                    <a:pt x="5823" y="2951"/>
                    <a:pt x="6002" y="3439"/>
                    <a:pt x="6549" y="3618"/>
                  </a:cubicBezTo>
                  <a:cubicBezTo>
                    <a:pt x="6561" y="3624"/>
                    <a:pt x="6580" y="3626"/>
                    <a:pt x="6601" y="3626"/>
                  </a:cubicBezTo>
                  <a:cubicBezTo>
                    <a:pt x="6708" y="3626"/>
                    <a:pt x="6893" y="3560"/>
                    <a:pt x="6764" y="3510"/>
                  </a:cubicBezTo>
                  <a:cubicBezTo>
                    <a:pt x="6228" y="3332"/>
                    <a:pt x="6085" y="2748"/>
                    <a:pt x="5930" y="2272"/>
                  </a:cubicBezTo>
                  <a:cubicBezTo>
                    <a:pt x="5764" y="1784"/>
                    <a:pt x="5514" y="1308"/>
                    <a:pt x="4978" y="1153"/>
                  </a:cubicBezTo>
                  <a:cubicBezTo>
                    <a:pt x="4824" y="1120"/>
                    <a:pt x="4669" y="1105"/>
                    <a:pt x="4515" y="1105"/>
                  </a:cubicBezTo>
                  <a:cubicBezTo>
                    <a:pt x="4395" y="1105"/>
                    <a:pt x="4276" y="1114"/>
                    <a:pt x="4156" y="1129"/>
                  </a:cubicBezTo>
                  <a:cubicBezTo>
                    <a:pt x="3929" y="1159"/>
                    <a:pt x="3685" y="1221"/>
                    <a:pt x="3446" y="1221"/>
                  </a:cubicBezTo>
                  <a:cubicBezTo>
                    <a:pt x="3397" y="1221"/>
                    <a:pt x="3348" y="1219"/>
                    <a:pt x="3299" y="1213"/>
                  </a:cubicBezTo>
                  <a:cubicBezTo>
                    <a:pt x="3049" y="1153"/>
                    <a:pt x="2835" y="1010"/>
                    <a:pt x="2668" y="820"/>
                  </a:cubicBezTo>
                  <a:cubicBezTo>
                    <a:pt x="2478" y="593"/>
                    <a:pt x="2239" y="391"/>
                    <a:pt x="1989" y="236"/>
                  </a:cubicBezTo>
                  <a:cubicBezTo>
                    <a:pt x="1662" y="55"/>
                    <a:pt x="1302" y="0"/>
                    <a:pt x="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6368258" y="1200698"/>
              <a:ext cx="157673" cy="352336"/>
            </a:xfrm>
            <a:custGeom>
              <a:avLst/>
              <a:gdLst/>
              <a:ahLst/>
              <a:cxnLst/>
              <a:rect l="l" t="t" r="r" b="b"/>
              <a:pathLst>
                <a:path w="3393" h="7582" extrusionOk="0">
                  <a:moveTo>
                    <a:pt x="2762" y="0"/>
                  </a:moveTo>
                  <a:cubicBezTo>
                    <a:pt x="2362" y="0"/>
                    <a:pt x="1972" y="164"/>
                    <a:pt x="1691" y="462"/>
                  </a:cubicBezTo>
                  <a:cubicBezTo>
                    <a:pt x="1156" y="1009"/>
                    <a:pt x="1132" y="1736"/>
                    <a:pt x="1072" y="2450"/>
                  </a:cubicBezTo>
                  <a:cubicBezTo>
                    <a:pt x="1060" y="2819"/>
                    <a:pt x="953" y="3176"/>
                    <a:pt x="775" y="3498"/>
                  </a:cubicBezTo>
                  <a:cubicBezTo>
                    <a:pt x="632" y="3748"/>
                    <a:pt x="417" y="3974"/>
                    <a:pt x="275" y="4224"/>
                  </a:cubicBezTo>
                  <a:cubicBezTo>
                    <a:pt x="144" y="4438"/>
                    <a:pt x="108" y="4700"/>
                    <a:pt x="179" y="4938"/>
                  </a:cubicBezTo>
                  <a:cubicBezTo>
                    <a:pt x="227" y="5069"/>
                    <a:pt x="298" y="5189"/>
                    <a:pt x="382" y="5284"/>
                  </a:cubicBezTo>
                  <a:cubicBezTo>
                    <a:pt x="477" y="5355"/>
                    <a:pt x="537" y="5450"/>
                    <a:pt x="584" y="5558"/>
                  </a:cubicBezTo>
                  <a:cubicBezTo>
                    <a:pt x="668" y="5891"/>
                    <a:pt x="429" y="6272"/>
                    <a:pt x="287" y="6546"/>
                  </a:cubicBezTo>
                  <a:cubicBezTo>
                    <a:pt x="108" y="6832"/>
                    <a:pt x="13" y="7165"/>
                    <a:pt x="1" y="7510"/>
                  </a:cubicBezTo>
                  <a:cubicBezTo>
                    <a:pt x="1" y="7558"/>
                    <a:pt x="81" y="7582"/>
                    <a:pt x="161" y="7582"/>
                  </a:cubicBezTo>
                  <a:cubicBezTo>
                    <a:pt x="242" y="7582"/>
                    <a:pt x="322" y="7558"/>
                    <a:pt x="322" y="7510"/>
                  </a:cubicBezTo>
                  <a:cubicBezTo>
                    <a:pt x="322" y="6927"/>
                    <a:pt x="703" y="6522"/>
                    <a:pt x="858" y="5986"/>
                  </a:cubicBezTo>
                  <a:cubicBezTo>
                    <a:pt x="929" y="5748"/>
                    <a:pt x="953" y="5534"/>
                    <a:pt x="787" y="5343"/>
                  </a:cubicBezTo>
                  <a:cubicBezTo>
                    <a:pt x="608" y="5153"/>
                    <a:pt x="453" y="4950"/>
                    <a:pt x="465" y="4677"/>
                  </a:cubicBezTo>
                  <a:cubicBezTo>
                    <a:pt x="489" y="4141"/>
                    <a:pt x="1013" y="3760"/>
                    <a:pt x="1203" y="3295"/>
                  </a:cubicBezTo>
                  <a:cubicBezTo>
                    <a:pt x="1477" y="2664"/>
                    <a:pt x="1334" y="1950"/>
                    <a:pt x="1525" y="1295"/>
                  </a:cubicBezTo>
                  <a:cubicBezTo>
                    <a:pt x="1689" y="731"/>
                    <a:pt x="2154" y="140"/>
                    <a:pt x="2759" y="140"/>
                  </a:cubicBezTo>
                  <a:cubicBezTo>
                    <a:pt x="2856" y="140"/>
                    <a:pt x="2957" y="155"/>
                    <a:pt x="3061" y="188"/>
                  </a:cubicBezTo>
                  <a:cubicBezTo>
                    <a:pt x="3074" y="191"/>
                    <a:pt x="3089" y="193"/>
                    <a:pt x="3107" y="193"/>
                  </a:cubicBezTo>
                  <a:cubicBezTo>
                    <a:pt x="3219" y="193"/>
                    <a:pt x="3392" y="132"/>
                    <a:pt x="3227" y="81"/>
                  </a:cubicBezTo>
                  <a:lnTo>
                    <a:pt x="3239" y="81"/>
                  </a:lnTo>
                  <a:cubicBezTo>
                    <a:pt x="3083" y="26"/>
                    <a:pt x="2921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6855178" y="1314923"/>
              <a:ext cx="132811" cy="150702"/>
            </a:xfrm>
            <a:custGeom>
              <a:avLst/>
              <a:gdLst/>
              <a:ahLst/>
              <a:cxnLst/>
              <a:rect l="l" t="t" r="r" b="b"/>
              <a:pathLst>
                <a:path w="2858" h="3243" extrusionOk="0">
                  <a:moveTo>
                    <a:pt x="1343" y="1"/>
                  </a:moveTo>
                  <a:cubicBezTo>
                    <a:pt x="757" y="1"/>
                    <a:pt x="185" y="502"/>
                    <a:pt x="0" y="1135"/>
                  </a:cubicBezTo>
                  <a:lnTo>
                    <a:pt x="1465" y="3242"/>
                  </a:lnTo>
                  <a:cubicBezTo>
                    <a:pt x="1739" y="3147"/>
                    <a:pt x="1989" y="3004"/>
                    <a:pt x="2215" y="2814"/>
                  </a:cubicBezTo>
                  <a:cubicBezTo>
                    <a:pt x="2786" y="2350"/>
                    <a:pt x="2858" y="1897"/>
                    <a:pt x="2596" y="1171"/>
                  </a:cubicBezTo>
                  <a:cubicBezTo>
                    <a:pt x="2298" y="326"/>
                    <a:pt x="1816" y="1"/>
                    <a:pt x="134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6846813" y="1311763"/>
              <a:ext cx="147821" cy="157115"/>
            </a:xfrm>
            <a:custGeom>
              <a:avLst/>
              <a:gdLst/>
              <a:ahLst/>
              <a:cxnLst/>
              <a:rect l="l" t="t" r="r" b="b"/>
              <a:pathLst>
                <a:path w="3181" h="3381" extrusionOk="0">
                  <a:moveTo>
                    <a:pt x="1492" y="1"/>
                  </a:moveTo>
                  <a:cubicBezTo>
                    <a:pt x="1235" y="1"/>
                    <a:pt x="974" y="74"/>
                    <a:pt x="740" y="227"/>
                  </a:cubicBezTo>
                  <a:cubicBezTo>
                    <a:pt x="383" y="453"/>
                    <a:pt x="133" y="798"/>
                    <a:pt x="14" y="1203"/>
                  </a:cubicBezTo>
                  <a:cubicBezTo>
                    <a:pt x="0" y="1244"/>
                    <a:pt x="94" y="1273"/>
                    <a:pt x="185" y="1273"/>
                  </a:cubicBezTo>
                  <a:cubicBezTo>
                    <a:pt x="253" y="1273"/>
                    <a:pt x="320" y="1256"/>
                    <a:pt x="335" y="1215"/>
                  </a:cubicBezTo>
                  <a:cubicBezTo>
                    <a:pt x="471" y="729"/>
                    <a:pt x="959" y="126"/>
                    <a:pt x="1517" y="126"/>
                  </a:cubicBezTo>
                  <a:cubicBezTo>
                    <a:pt x="1548" y="126"/>
                    <a:pt x="1578" y="128"/>
                    <a:pt x="1609" y="132"/>
                  </a:cubicBezTo>
                  <a:cubicBezTo>
                    <a:pt x="1954" y="179"/>
                    <a:pt x="2216" y="465"/>
                    <a:pt x="2383" y="751"/>
                  </a:cubicBezTo>
                  <a:cubicBezTo>
                    <a:pt x="2621" y="1132"/>
                    <a:pt x="2823" y="1667"/>
                    <a:pt x="2740" y="2120"/>
                  </a:cubicBezTo>
                  <a:cubicBezTo>
                    <a:pt x="2681" y="2346"/>
                    <a:pt x="2562" y="2560"/>
                    <a:pt x="2395" y="2715"/>
                  </a:cubicBezTo>
                  <a:cubicBezTo>
                    <a:pt x="2145" y="2953"/>
                    <a:pt x="1859" y="3144"/>
                    <a:pt x="1538" y="3263"/>
                  </a:cubicBezTo>
                  <a:cubicBezTo>
                    <a:pt x="1466" y="3287"/>
                    <a:pt x="1478" y="3322"/>
                    <a:pt x="1538" y="3358"/>
                  </a:cubicBezTo>
                  <a:cubicBezTo>
                    <a:pt x="1577" y="3371"/>
                    <a:pt x="1616" y="3381"/>
                    <a:pt x="1657" y="3381"/>
                  </a:cubicBezTo>
                  <a:cubicBezTo>
                    <a:pt x="1691" y="3381"/>
                    <a:pt x="1726" y="3374"/>
                    <a:pt x="1764" y="3358"/>
                  </a:cubicBezTo>
                  <a:lnTo>
                    <a:pt x="1752" y="3358"/>
                  </a:lnTo>
                  <a:cubicBezTo>
                    <a:pt x="2061" y="3251"/>
                    <a:pt x="2347" y="3072"/>
                    <a:pt x="2597" y="2858"/>
                  </a:cubicBezTo>
                  <a:cubicBezTo>
                    <a:pt x="2788" y="2703"/>
                    <a:pt x="2931" y="2501"/>
                    <a:pt x="3014" y="2275"/>
                  </a:cubicBezTo>
                  <a:cubicBezTo>
                    <a:pt x="3181" y="1798"/>
                    <a:pt x="2966" y="1191"/>
                    <a:pt x="2716" y="774"/>
                  </a:cubicBezTo>
                  <a:cubicBezTo>
                    <a:pt x="2480" y="278"/>
                    <a:pt x="1994" y="1"/>
                    <a:pt x="1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9"/>
            <p:cNvSpPr/>
            <p:nvPr/>
          </p:nvSpPr>
          <p:spPr>
            <a:xfrm>
              <a:off x="6601076" y="1537425"/>
              <a:ext cx="150656" cy="82438"/>
            </a:xfrm>
            <a:custGeom>
              <a:avLst/>
              <a:gdLst/>
              <a:ahLst/>
              <a:cxnLst/>
              <a:rect l="l" t="t" r="r" b="b"/>
              <a:pathLst>
                <a:path w="3242" h="1774" extrusionOk="0">
                  <a:moveTo>
                    <a:pt x="3093" y="1"/>
                  </a:moveTo>
                  <a:cubicBezTo>
                    <a:pt x="3012" y="1"/>
                    <a:pt x="2926" y="25"/>
                    <a:pt x="2920" y="74"/>
                  </a:cubicBezTo>
                  <a:cubicBezTo>
                    <a:pt x="2837" y="752"/>
                    <a:pt x="2385" y="1312"/>
                    <a:pt x="1754" y="1550"/>
                  </a:cubicBezTo>
                  <a:cubicBezTo>
                    <a:pt x="1606" y="1613"/>
                    <a:pt x="1417" y="1648"/>
                    <a:pt x="1224" y="1648"/>
                  </a:cubicBezTo>
                  <a:cubicBezTo>
                    <a:pt x="873" y="1648"/>
                    <a:pt x="506" y="1533"/>
                    <a:pt x="337" y="1264"/>
                  </a:cubicBezTo>
                  <a:cubicBezTo>
                    <a:pt x="320" y="1239"/>
                    <a:pt x="272" y="1229"/>
                    <a:pt x="218" y="1229"/>
                  </a:cubicBezTo>
                  <a:cubicBezTo>
                    <a:pt x="118" y="1229"/>
                    <a:pt x="0" y="1265"/>
                    <a:pt x="39" y="1312"/>
                  </a:cubicBezTo>
                  <a:cubicBezTo>
                    <a:pt x="206" y="1586"/>
                    <a:pt x="539" y="1693"/>
                    <a:pt x="825" y="1741"/>
                  </a:cubicBezTo>
                  <a:cubicBezTo>
                    <a:pt x="951" y="1762"/>
                    <a:pt x="1078" y="1773"/>
                    <a:pt x="1204" y="1773"/>
                  </a:cubicBezTo>
                  <a:cubicBezTo>
                    <a:pt x="1422" y="1773"/>
                    <a:pt x="1638" y="1741"/>
                    <a:pt x="1849" y="1681"/>
                  </a:cubicBezTo>
                  <a:cubicBezTo>
                    <a:pt x="2575" y="1455"/>
                    <a:pt x="3170" y="824"/>
                    <a:pt x="3242" y="62"/>
                  </a:cubicBezTo>
                  <a:cubicBezTo>
                    <a:pt x="3242" y="22"/>
                    <a:pt x="3169" y="1"/>
                    <a:pt x="3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4" descr="animated transparent book gif - Clip Art Library">
            <a:extLst>
              <a:ext uri="{FF2B5EF4-FFF2-40B4-BE49-F238E27FC236}">
                <a16:creationId xmlns:a16="http://schemas.microsoft.com/office/drawing/2014/main" id="{2CB471D6-658F-4E34-B80D-9E73E132D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52" y="1527698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38"/>
          <p:cNvSpPr/>
          <p:nvPr/>
        </p:nvSpPr>
        <p:spPr>
          <a:xfrm>
            <a:off x="4657925" y="5143700"/>
            <a:ext cx="1420200" cy="14202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8"/>
          <p:cNvSpPr/>
          <p:nvPr/>
        </p:nvSpPr>
        <p:spPr>
          <a:xfrm>
            <a:off x="6949500" y="5062550"/>
            <a:ext cx="2962200" cy="7419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A81E24B-0F2E-456B-9A0F-0A67DD5D6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9516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AE4ED5-88F0-4503-84C7-19AA663BF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792" y="0"/>
            <a:ext cx="4664208" cy="51435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35EC35D-3098-4A5B-82DB-2F618729E6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0" name="Google Shape;5550;p47">
            <a:extLst>
              <a:ext uri="{FF2B5EF4-FFF2-40B4-BE49-F238E27FC236}">
                <a16:creationId xmlns:a16="http://schemas.microsoft.com/office/drawing/2014/main" id="{78E1819B-4DD1-4FB8-9B8C-B7CD842564FD}"/>
              </a:ext>
            </a:extLst>
          </p:cNvPr>
          <p:cNvGrpSpPr/>
          <p:nvPr/>
        </p:nvGrpSpPr>
        <p:grpSpPr>
          <a:xfrm>
            <a:off x="1343369" y="3464163"/>
            <a:ext cx="6078071" cy="906715"/>
            <a:chOff x="2371398" y="1967390"/>
            <a:chExt cx="4071914" cy="972161"/>
          </a:xfrm>
          <a:solidFill>
            <a:srgbClr val="006600"/>
          </a:solidFill>
        </p:grpSpPr>
        <p:grpSp>
          <p:nvGrpSpPr>
            <p:cNvPr id="11" name="Google Shape;5551;p47">
              <a:extLst>
                <a:ext uri="{FF2B5EF4-FFF2-40B4-BE49-F238E27FC236}">
                  <a16:creationId xmlns:a16="http://schemas.microsoft.com/office/drawing/2014/main" id="{22F932C5-438E-4DA2-B0AD-56C4B86B183A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6" name="Google Shape;5552;p47">
                <a:extLst>
                  <a:ext uri="{FF2B5EF4-FFF2-40B4-BE49-F238E27FC236}">
                    <a16:creationId xmlns:a16="http://schemas.microsoft.com/office/drawing/2014/main" id="{52E7CB8F-FD82-4465-B19C-5C076E419BCE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3;p47">
                <a:extLst>
                  <a:ext uri="{FF2B5EF4-FFF2-40B4-BE49-F238E27FC236}">
                    <a16:creationId xmlns:a16="http://schemas.microsoft.com/office/drawing/2014/main" id="{DFE08A94-B9B9-4772-AB35-F3629C0A4F5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4;p47">
                <a:extLst>
                  <a:ext uri="{FF2B5EF4-FFF2-40B4-BE49-F238E27FC236}">
                    <a16:creationId xmlns:a16="http://schemas.microsoft.com/office/drawing/2014/main" id="{A3345050-E55F-4ACE-80B0-5F7A4F4A8621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5;p47">
                <a:extLst>
                  <a:ext uri="{FF2B5EF4-FFF2-40B4-BE49-F238E27FC236}">
                    <a16:creationId xmlns:a16="http://schemas.microsoft.com/office/drawing/2014/main" id="{7AAFF2FC-692C-468A-A18D-B2F8972AE0E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6;p47">
                <a:extLst>
                  <a:ext uri="{FF2B5EF4-FFF2-40B4-BE49-F238E27FC236}">
                    <a16:creationId xmlns:a16="http://schemas.microsoft.com/office/drawing/2014/main" id="{3EF71670-0B6A-4843-B6A3-5E77ABA3096A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7;p47">
                <a:extLst>
                  <a:ext uri="{FF2B5EF4-FFF2-40B4-BE49-F238E27FC236}">
                    <a16:creationId xmlns:a16="http://schemas.microsoft.com/office/drawing/2014/main" id="{112D2720-B4DB-4370-BC0E-8FC5695BE4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8;p47">
                <a:extLst>
                  <a:ext uri="{FF2B5EF4-FFF2-40B4-BE49-F238E27FC236}">
                    <a16:creationId xmlns:a16="http://schemas.microsoft.com/office/drawing/2014/main" id="{4AE0D12B-5590-4268-9917-FAE2379835A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9;p47">
                <a:extLst>
                  <a:ext uri="{FF2B5EF4-FFF2-40B4-BE49-F238E27FC236}">
                    <a16:creationId xmlns:a16="http://schemas.microsoft.com/office/drawing/2014/main" id="{2B5E0D8A-CEB9-41C8-AEDD-664E092BD59C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0;p47">
                <a:extLst>
                  <a:ext uri="{FF2B5EF4-FFF2-40B4-BE49-F238E27FC236}">
                    <a16:creationId xmlns:a16="http://schemas.microsoft.com/office/drawing/2014/main" id="{01921509-573B-4A64-A7EA-EAF6327F311A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1;p47">
                <a:extLst>
                  <a:ext uri="{FF2B5EF4-FFF2-40B4-BE49-F238E27FC236}">
                    <a16:creationId xmlns:a16="http://schemas.microsoft.com/office/drawing/2014/main" id="{EE7C5F3D-0904-4F7A-97A4-42F64FC29577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2;p47">
                <a:extLst>
                  <a:ext uri="{FF2B5EF4-FFF2-40B4-BE49-F238E27FC236}">
                    <a16:creationId xmlns:a16="http://schemas.microsoft.com/office/drawing/2014/main" id="{80C7400F-7455-424C-BC58-160D089D8E8A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3;p47">
                <a:extLst>
                  <a:ext uri="{FF2B5EF4-FFF2-40B4-BE49-F238E27FC236}">
                    <a16:creationId xmlns:a16="http://schemas.microsoft.com/office/drawing/2014/main" id="{188F7F42-4BD3-4A3E-8A50-D9C4F6DE1F8A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4;p47">
                <a:extLst>
                  <a:ext uri="{FF2B5EF4-FFF2-40B4-BE49-F238E27FC236}">
                    <a16:creationId xmlns:a16="http://schemas.microsoft.com/office/drawing/2014/main" id="{80A63001-9441-44B5-B361-DCBA0F355A4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5;p47">
                <a:extLst>
                  <a:ext uri="{FF2B5EF4-FFF2-40B4-BE49-F238E27FC236}">
                    <a16:creationId xmlns:a16="http://schemas.microsoft.com/office/drawing/2014/main" id="{12E65910-ECB3-4B43-97CB-338170BABED3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6;p47">
                <a:extLst>
                  <a:ext uri="{FF2B5EF4-FFF2-40B4-BE49-F238E27FC236}">
                    <a16:creationId xmlns:a16="http://schemas.microsoft.com/office/drawing/2014/main" id="{BD397AB6-9F8A-4BA8-A90D-DCE5C8F811B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7;p47">
                <a:extLst>
                  <a:ext uri="{FF2B5EF4-FFF2-40B4-BE49-F238E27FC236}">
                    <a16:creationId xmlns:a16="http://schemas.microsoft.com/office/drawing/2014/main" id="{9F78086E-462F-4C77-83A9-55160C38B987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8;p47">
                <a:extLst>
                  <a:ext uri="{FF2B5EF4-FFF2-40B4-BE49-F238E27FC236}">
                    <a16:creationId xmlns:a16="http://schemas.microsoft.com/office/drawing/2014/main" id="{10DC3BE0-95F0-40B7-A9DA-2607D65C0E4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9;p47">
                <a:extLst>
                  <a:ext uri="{FF2B5EF4-FFF2-40B4-BE49-F238E27FC236}">
                    <a16:creationId xmlns:a16="http://schemas.microsoft.com/office/drawing/2014/main" id="{E9418A30-D9CF-400D-93C3-05F34FA3318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0;p47">
                <a:extLst>
                  <a:ext uri="{FF2B5EF4-FFF2-40B4-BE49-F238E27FC236}">
                    <a16:creationId xmlns:a16="http://schemas.microsoft.com/office/drawing/2014/main" id="{C6985793-97A4-4543-AC5B-483327F879F7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1;p47">
                <a:extLst>
                  <a:ext uri="{FF2B5EF4-FFF2-40B4-BE49-F238E27FC236}">
                    <a16:creationId xmlns:a16="http://schemas.microsoft.com/office/drawing/2014/main" id="{3127F6EE-AE45-4DC3-B5BA-6A2227BEB614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2;p47">
                <a:extLst>
                  <a:ext uri="{FF2B5EF4-FFF2-40B4-BE49-F238E27FC236}">
                    <a16:creationId xmlns:a16="http://schemas.microsoft.com/office/drawing/2014/main" id="{69F2BB95-26EB-4B87-B570-BF0CA4CABFCD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3;p47">
                <a:extLst>
                  <a:ext uri="{FF2B5EF4-FFF2-40B4-BE49-F238E27FC236}">
                    <a16:creationId xmlns:a16="http://schemas.microsoft.com/office/drawing/2014/main" id="{3A559A7A-02E5-4663-8AA3-750C49ACFF90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4;p47">
                <a:extLst>
                  <a:ext uri="{FF2B5EF4-FFF2-40B4-BE49-F238E27FC236}">
                    <a16:creationId xmlns:a16="http://schemas.microsoft.com/office/drawing/2014/main" id="{5B9E5BA0-6942-4D99-B07F-43705B0C35EC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5;p47">
                <a:extLst>
                  <a:ext uri="{FF2B5EF4-FFF2-40B4-BE49-F238E27FC236}">
                    <a16:creationId xmlns:a16="http://schemas.microsoft.com/office/drawing/2014/main" id="{DBC5E35F-22B2-4FBF-BE43-41680852C4F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6;p47">
                <a:extLst>
                  <a:ext uri="{FF2B5EF4-FFF2-40B4-BE49-F238E27FC236}">
                    <a16:creationId xmlns:a16="http://schemas.microsoft.com/office/drawing/2014/main" id="{D92CAA06-4389-44D2-BEEF-30349BB50A9E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7;p47">
                <a:extLst>
                  <a:ext uri="{FF2B5EF4-FFF2-40B4-BE49-F238E27FC236}">
                    <a16:creationId xmlns:a16="http://schemas.microsoft.com/office/drawing/2014/main" id="{5FDA5C0F-0189-46F5-A631-709EAFD4F282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8;p47">
                <a:extLst>
                  <a:ext uri="{FF2B5EF4-FFF2-40B4-BE49-F238E27FC236}">
                    <a16:creationId xmlns:a16="http://schemas.microsoft.com/office/drawing/2014/main" id="{C3ACF89F-4395-4EC6-87A4-5A40E73E3489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9;p47">
                <a:extLst>
                  <a:ext uri="{FF2B5EF4-FFF2-40B4-BE49-F238E27FC236}">
                    <a16:creationId xmlns:a16="http://schemas.microsoft.com/office/drawing/2014/main" id="{36B082DE-DCE8-45A4-809F-E81A3D7DD3AD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0;p47">
                <a:extLst>
                  <a:ext uri="{FF2B5EF4-FFF2-40B4-BE49-F238E27FC236}">
                    <a16:creationId xmlns:a16="http://schemas.microsoft.com/office/drawing/2014/main" id="{B86A8272-D167-425C-9179-FBD3C1B8329D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1;p47">
                <a:extLst>
                  <a:ext uri="{FF2B5EF4-FFF2-40B4-BE49-F238E27FC236}">
                    <a16:creationId xmlns:a16="http://schemas.microsoft.com/office/drawing/2014/main" id="{A818E292-4145-4E04-B888-70F30EF4285F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2;p47">
                <a:extLst>
                  <a:ext uri="{FF2B5EF4-FFF2-40B4-BE49-F238E27FC236}">
                    <a16:creationId xmlns:a16="http://schemas.microsoft.com/office/drawing/2014/main" id="{389E2B1E-FB73-4E8F-BF1D-847C12539B33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3;p47">
                <a:extLst>
                  <a:ext uri="{FF2B5EF4-FFF2-40B4-BE49-F238E27FC236}">
                    <a16:creationId xmlns:a16="http://schemas.microsoft.com/office/drawing/2014/main" id="{383B89AE-3312-4720-9487-004518B5B43C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4;p47">
                <a:extLst>
                  <a:ext uri="{FF2B5EF4-FFF2-40B4-BE49-F238E27FC236}">
                    <a16:creationId xmlns:a16="http://schemas.microsoft.com/office/drawing/2014/main" id="{A440CCCB-B51A-4D1E-A317-DF4904E86C4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5;p47">
                <a:extLst>
                  <a:ext uri="{FF2B5EF4-FFF2-40B4-BE49-F238E27FC236}">
                    <a16:creationId xmlns:a16="http://schemas.microsoft.com/office/drawing/2014/main" id="{D93848E1-1474-4CD1-826F-818D269F829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6;p47">
                <a:extLst>
                  <a:ext uri="{FF2B5EF4-FFF2-40B4-BE49-F238E27FC236}">
                    <a16:creationId xmlns:a16="http://schemas.microsoft.com/office/drawing/2014/main" id="{17214862-ED59-45B4-B8E3-9CE682A8061B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7;p47">
                <a:extLst>
                  <a:ext uri="{FF2B5EF4-FFF2-40B4-BE49-F238E27FC236}">
                    <a16:creationId xmlns:a16="http://schemas.microsoft.com/office/drawing/2014/main" id="{F6301DA3-0C15-4A9A-AB24-A1014D9FD727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8;p47">
                <a:extLst>
                  <a:ext uri="{FF2B5EF4-FFF2-40B4-BE49-F238E27FC236}">
                    <a16:creationId xmlns:a16="http://schemas.microsoft.com/office/drawing/2014/main" id="{C74307E7-27D6-457E-B183-AF4E87244050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9;p47">
                <a:extLst>
                  <a:ext uri="{FF2B5EF4-FFF2-40B4-BE49-F238E27FC236}">
                    <a16:creationId xmlns:a16="http://schemas.microsoft.com/office/drawing/2014/main" id="{02FA9D03-0A95-439A-9DDE-ECF343032CA3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0;p47">
                <a:extLst>
                  <a:ext uri="{FF2B5EF4-FFF2-40B4-BE49-F238E27FC236}">
                    <a16:creationId xmlns:a16="http://schemas.microsoft.com/office/drawing/2014/main" id="{57652427-D2B7-4B82-9AB7-18A5EDBDBEA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1;p47">
                <a:extLst>
                  <a:ext uri="{FF2B5EF4-FFF2-40B4-BE49-F238E27FC236}">
                    <a16:creationId xmlns:a16="http://schemas.microsoft.com/office/drawing/2014/main" id="{37DA728E-A3A7-4641-BC7A-6692F8DDFFA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2;p47">
                <a:extLst>
                  <a:ext uri="{FF2B5EF4-FFF2-40B4-BE49-F238E27FC236}">
                    <a16:creationId xmlns:a16="http://schemas.microsoft.com/office/drawing/2014/main" id="{D2316EB1-201A-406E-AAFC-B50C3B5C2F7B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3;p47">
                <a:extLst>
                  <a:ext uri="{FF2B5EF4-FFF2-40B4-BE49-F238E27FC236}">
                    <a16:creationId xmlns:a16="http://schemas.microsoft.com/office/drawing/2014/main" id="{FE690472-7DF2-47E1-B5EB-2EFB8245074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4;p47">
                <a:extLst>
                  <a:ext uri="{FF2B5EF4-FFF2-40B4-BE49-F238E27FC236}">
                    <a16:creationId xmlns:a16="http://schemas.microsoft.com/office/drawing/2014/main" id="{37338A60-F013-4776-B924-8D017D9007AA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5;p47">
                <a:extLst>
                  <a:ext uri="{FF2B5EF4-FFF2-40B4-BE49-F238E27FC236}">
                    <a16:creationId xmlns:a16="http://schemas.microsoft.com/office/drawing/2014/main" id="{0457FB56-2A8C-4220-A4BF-8191B160AF68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6;p47">
                <a:extLst>
                  <a:ext uri="{FF2B5EF4-FFF2-40B4-BE49-F238E27FC236}">
                    <a16:creationId xmlns:a16="http://schemas.microsoft.com/office/drawing/2014/main" id="{9568F88A-2ED8-4AA7-B652-1F7E637A921D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7;p47">
                <a:extLst>
                  <a:ext uri="{FF2B5EF4-FFF2-40B4-BE49-F238E27FC236}">
                    <a16:creationId xmlns:a16="http://schemas.microsoft.com/office/drawing/2014/main" id="{C683C0A0-6C2B-40B4-970F-DA1F959CEDD4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8;p47">
                <a:extLst>
                  <a:ext uri="{FF2B5EF4-FFF2-40B4-BE49-F238E27FC236}">
                    <a16:creationId xmlns:a16="http://schemas.microsoft.com/office/drawing/2014/main" id="{A8B21D1E-27B3-4B50-B9FD-F27D3E58CA3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9;p47">
                <a:extLst>
                  <a:ext uri="{FF2B5EF4-FFF2-40B4-BE49-F238E27FC236}">
                    <a16:creationId xmlns:a16="http://schemas.microsoft.com/office/drawing/2014/main" id="{AB54B8D2-768E-4364-B6B1-7D4E51823084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0;p47">
                <a:extLst>
                  <a:ext uri="{FF2B5EF4-FFF2-40B4-BE49-F238E27FC236}">
                    <a16:creationId xmlns:a16="http://schemas.microsoft.com/office/drawing/2014/main" id="{14EECD55-1A9C-4232-B5DE-B70B3782E721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1;p47">
                <a:extLst>
                  <a:ext uri="{FF2B5EF4-FFF2-40B4-BE49-F238E27FC236}">
                    <a16:creationId xmlns:a16="http://schemas.microsoft.com/office/drawing/2014/main" id="{F88EB2A8-7475-4C67-8B8B-762334254B9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2;p47">
                <a:extLst>
                  <a:ext uri="{FF2B5EF4-FFF2-40B4-BE49-F238E27FC236}">
                    <a16:creationId xmlns:a16="http://schemas.microsoft.com/office/drawing/2014/main" id="{99917253-61FD-4BBD-A5F5-1CD359B55ACA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3;p47">
                <a:extLst>
                  <a:ext uri="{FF2B5EF4-FFF2-40B4-BE49-F238E27FC236}">
                    <a16:creationId xmlns:a16="http://schemas.microsoft.com/office/drawing/2014/main" id="{4E555830-F1BD-4EEC-876B-275B63D107AE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4;p47">
                <a:extLst>
                  <a:ext uri="{FF2B5EF4-FFF2-40B4-BE49-F238E27FC236}">
                    <a16:creationId xmlns:a16="http://schemas.microsoft.com/office/drawing/2014/main" id="{0F26C493-6C45-4D8B-9517-7808707C5B1B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5;p47">
                <a:extLst>
                  <a:ext uri="{FF2B5EF4-FFF2-40B4-BE49-F238E27FC236}">
                    <a16:creationId xmlns:a16="http://schemas.microsoft.com/office/drawing/2014/main" id="{F8D09CDE-F6D6-4C59-BD88-B0E0493C6BEA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6;p47">
                <a:extLst>
                  <a:ext uri="{FF2B5EF4-FFF2-40B4-BE49-F238E27FC236}">
                    <a16:creationId xmlns:a16="http://schemas.microsoft.com/office/drawing/2014/main" id="{34ECA28D-7A1C-432D-B16A-A1542CA8E74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7;p47">
                <a:extLst>
                  <a:ext uri="{FF2B5EF4-FFF2-40B4-BE49-F238E27FC236}">
                    <a16:creationId xmlns:a16="http://schemas.microsoft.com/office/drawing/2014/main" id="{D3F88859-C29C-4D7A-BA93-6E98388384C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8;p47">
                <a:extLst>
                  <a:ext uri="{FF2B5EF4-FFF2-40B4-BE49-F238E27FC236}">
                    <a16:creationId xmlns:a16="http://schemas.microsoft.com/office/drawing/2014/main" id="{8C0E208E-3407-4B6D-A7FE-7FE5CFE5F24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9;p47">
                <a:extLst>
                  <a:ext uri="{FF2B5EF4-FFF2-40B4-BE49-F238E27FC236}">
                    <a16:creationId xmlns:a16="http://schemas.microsoft.com/office/drawing/2014/main" id="{3B82E86F-EF4B-413F-A679-24C50CA9392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0;p47">
                <a:extLst>
                  <a:ext uri="{FF2B5EF4-FFF2-40B4-BE49-F238E27FC236}">
                    <a16:creationId xmlns:a16="http://schemas.microsoft.com/office/drawing/2014/main" id="{40869064-83F0-4149-B387-88DA31CF98DB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1;p47">
                <a:extLst>
                  <a:ext uri="{FF2B5EF4-FFF2-40B4-BE49-F238E27FC236}">
                    <a16:creationId xmlns:a16="http://schemas.microsoft.com/office/drawing/2014/main" id="{B3FE22EA-A70A-49F3-AA6E-B19817D4E954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2;p47">
                <a:extLst>
                  <a:ext uri="{FF2B5EF4-FFF2-40B4-BE49-F238E27FC236}">
                    <a16:creationId xmlns:a16="http://schemas.microsoft.com/office/drawing/2014/main" id="{69F2083F-ED71-49C1-9402-44FD7024F75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3;p47">
                <a:extLst>
                  <a:ext uri="{FF2B5EF4-FFF2-40B4-BE49-F238E27FC236}">
                    <a16:creationId xmlns:a16="http://schemas.microsoft.com/office/drawing/2014/main" id="{D3D8AB51-ACDB-4778-8EFC-F04927A6050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4;p47">
                <a:extLst>
                  <a:ext uri="{FF2B5EF4-FFF2-40B4-BE49-F238E27FC236}">
                    <a16:creationId xmlns:a16="http://schemas.microsoft.com/office/drawing/2014/main" id="{5F7058B0-80F8-4A89-BA7E-ADBB7576076F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5;p47">
                <a:extLst>
                  <a:ext uri="{FF2B5EF4-FFF2-40B4-BE49-F238E27FC236}">
                    <a16:creationId xmlns:a16="http://schemas.microsoft.com/office/drawing/2014/main" id="{9F482A80-D3D9-4C5B-BE32-5F06EC076BA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6;p47">
                <a:extLst>
                  <a:ext uri="{FF2B5EF4-FFF2-40B4-BE49-F238E27FC236}">
                    <a16:creationId xmlns:a16="http://schemas.microsoft.com/office/drawing/2014/main" id="{3CEE9CFA-EC73-41C2-A407-DAB2E72AC696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7;p47">
                <a:extLst>
                  <a:ext uri="{FF2B5EF4-FFF2-40B4-BE49-F238E27FC236}">
                    <a16:creationId xmlns:a16="http://schemas.microsoft.com/office/drawing/2014/main" id="{78B858EA-EF29-427F-8B84-292B9054ACE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8;p47">
                <a:extLst>
                  <a:ext uri="{FF2B5EF4-FFF2-40B4-BE49-F238E27FC236}">
                    <a16:creationId xmlns:a16="http://schemas.microsoft.com/office/drawing/2014/main" id="{81807AAD-2942-4D1B-9985-0F35DD4F2106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9;p47">
                <a:extLst>
                  <a:ext uri="{FF2B5EF4-FFF2-40B4-BE49-F238E27FC236}">
                    <a16:creationId xmlns:a16="http://schemas.microsoft.com/office/drawing/2014/main" id="{FD20AA18-7643-43EC-81D0-9643449B373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0;p47">
                <a:extLst>
                  <a:ext uri="{FF2B5EF4-FFF2-40B4-BE49-F238E27FC236}">
                    <a16:creationId xmlns:a16="http://schemas.microsoft.com/office/drawing/2014/main" id="{BD40FDE9-029E-4C2C-B56A-9FCFB597570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1;p47">
                <a:extLst>
                  <a:ext uri="{FF2B5EF4-FFF2-40B4-BE49-F238E27FC236}">
                    <a16:creationId xmlns:a16="http://schemas.microsoft.com/office/drawing/2014/main" id="{C87DDD00-F293-4485-9A3B-1D7D88E6E946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2;p47">
                <a:extLst>
                  <a:ext uri="{FF2B5EF4-FFF2-40B4-BE49-F238E27FC236}">
                    <a16:creationId xmlns:a16="http://schemas.microsoft.com/office/drawing/2014/main" id="{6C72F6A7-882B-4C46-8F6F-E927722C8A2A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3;p47">
                <a:extLst>
                  <a:ext uri="{FF2B5EF4-FFF2-40B4-BE49-F238E27FC236}">
                    <a16:creationId xmlns:a16="http://schemas.microsoft.com/office/drawing/2014/main" id="{39BF8F30-48C0-41D9-9112-6A081D6300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4;p47">
                <a:extLst>
                  <a:ext uri="{FF2B5EF4-FFF2-40B4-BE49-F238E27FC236}">
                    <a16:creationId xmlns:a16="http://schemas.microsoft.com/office/drawing/2014/main" id="{419277A5-A6D9-4DB4-8883-4811859FD019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5;p47">
                <a:extLst>
                  <a:ext uri="{FF2B5EF4-FFF2-40B4-BE49-F238E27FC236}">
                    <a16:creationId xmlns:a16="http://schemas.microsoft.com/office/drawing/2014/main" id="{6A8907E0-4C35-4943-B6A7-B9500F3A4E35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6;p47">
                <a:extLst>
                  <a:ext uri="{FF2B5EF4-FFF2-40B4-BE49-F238E27FC236}">
                    <a16:creationId xmlns:a16="http://schemas.microsoft.com/office/drawing/2014/main" id="{503FAD3F-3305-42E0-8C85-D9B2ABB5122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7;p47">
                <a:extLst>
                  <a:ext uri="{FF2B5EF4-FFF2-40B4-BE49-F238E27FC236}">
                    <a16:creationId xmlns:a16="http://schemas.microsoft.com/office/drawing/2014/main" id="{EA202020-2016-400E-B297-80E37C42940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8;p47">
                <a:extLst>
                  <a:ext uri="{FF2B5EF4-FFF2-40B4-BE49-F238E27FC236}">
                    <a16:creationId xmlns:a16="http://schemas.microsoft.com/office/drawing/2014/main" id="{79889E76-B87C-4E70-B214-AD02F72B7A3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9;p47">
                <a:extLst>
                  <a:ext uri="{FF2B5EF4-FFF2-40B4-BE49-F238E27FC236}">
                    <a16:creationId xmlns:a16="http://schemas.microsoft.com/office/drawing/2014/main" id="{7B54E0D1-72C2-4533-A847-B8DEAB8D5078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0;p47">
                <a:extLst>
                  <a:ext uri="{FF2B5EF4-FFF2-40B4-BE49-F238E27FC236}">
                    <a16:creationId xmlns:a16="http://schemas.microsoft.com/office/drawing/2014/main" id="{3A151707-6ED4-40FE-B3D6-FE64B61E579E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1;p47">
                <a:extLst>
                  <a:ext uri="{FF2B5EF4-FFF2-40B4-BE49-F238E27FC236}">
                    <a16:creationId xmlns:a16="http://schemas.microsoft.com/office/drawing/2014/main" id="{A039BAE4-188C-434F-9882-1B34F3459C95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2;p47">
                <a:extLst>
                  <a:ext uri="{FF2B5EF4-FFF2-40B4-BE49-F238E27FC236}">
                    <a16:creationId xmlns:a16="http://schemas.microsoft.com/office/drawing/2014/main" id="{6B438554-F3EA-4C9E-98CF-9A8D0496708F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3;p47">
                <a:extLst>
                  <a:ext uri="{FF2B5EF4-FFF2-40B4-BE49-F238E27FC236}">
                    <a16:creationId xmlns:a16="http://schemas.microsoft.com/office/drawing/2014/main" id="{3693AA84-BA2A-4C51-B1CE-EE47035CAB9D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4;p47">
                <a:extLst>
                  <a:ext uri="{FF2B5EF4-FFF2-40B4-BE49-F238E27FC236}">
                    <a16:creationId xmlns:a16="http://schemas.microsoft.com/office/drawing/2014/main" id="{84002E51-B11B-4242-AAA2-32DEA53EB0D0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5;p47">
                <a:extLst>
                  <a:ext uri="{FF2B5EF4-FFF2-40B4-BE49-F238E27FC236}">
                    <a16:creationId xmlns:a16="http://schemas.microsoft.com/office/drawing/2014/main" id="{93CF1D60-31D1-40E7-89C4-FF049E7C6D9C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6;p47">
                <a:extLst>
                  <a:ext uri="{FF2B5EF4-FFF2-40B4-BE49-F238E27FC236}">
                    <a16:creationId xmlns:a16="http://schemas.microsoft.com/office/drawing/2014/main" id="{B301CAB9-EFC0-46D6-822F-9008DB423313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7;p47">
                <a:extLst>
                  <a:ext uri="{FF2B5EF4-FFF2-40B4-BE49-F238E27FC236}">
                    <a16:creationId xmlns:a16="http://schemas.microsoft.com/office/drawing/2014/main" id="{E630E9DC-201C-47E2-972A-4B02017DEA08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8;p47">
                <a:extLst>
                  <a:ext uri="{FF2B5EF4-FFF2-40B4-BE49-F238E27FC236}">
                    <a16:creationId xmlns:a16="http://schemas.microsoft.com/office/drawing/2014/main" id="{5832AFD8-2E1F-41FC-90CB-86DE2643DAB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9;p47">
                <a:extLst>
                  <a:ext uri="{FF2B5EF4-FFF2-40B4-BE49-F238E27FC236}">
                    <a16:creationId xmlns:a16="http://schemas.microsoft.com/office/drawing/2014/main" id="{D5813468-F079-49DE-A848-37F2D4797303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0;p47">
                <a:extLst>
                  <a:ext uri="{FF2B5EF4-FFF2-40B4-BE49-F238E27FC236}">
                    <a16:creationId xmlns:a16="http://schemas.microsoft.com/office/drawing/2014/main" id="{731321B3-5390-4DE2-B961-C61F6496024B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1;p47">
                <a:extLst>
                  <a:ext uri="{FF2B5EF4-FFF2-40B4-BE49-F238E27FC236}">
                    <a16:creationId xmlns:a16="http://schemas.microsoft.com/office/drawing/2014/main" id="{F43FE568-1A28-40D1-B924-B9CD84C1EF16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2;p47">
                <a:extLst>
                  <a:ext uri="{FF2B5EF4-FFF2-40B4-BE49-F238E27FC236}">
                    <a16:creationId xmlns:a16="http://schemas.microsoft.com/office/drawing/2014/main" id="{3BA60E44-BCBB-4B0F-A99F-5F5631D0E37E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3;p47">
                <a:extLst>
                  <a:ext uri="{FF2B5EF4-FFF2-40B4-BE49-F238E27FC236}">
                    <a16:creationId xmlns:a16="http://schemas.microsoft.com/office/drawing/2014/main" id="{ACF3AE2F-6626-4189-A4BA-DC374BD2720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4;p47">
                <a:extLst>
                  <a:ext uri="{FF2B5EF4-FFF2-40B4-BE49-F238E27FC236}">
                    <a16:creationId xmlns:a16="http://schemas.microsoft.com/office/drawing/2014/main" id="{8D504E19-AC2A-45A5-9E0B-359217A57613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5;p47">
                <a:extLst>
                  <a:ext uri="{FF2B5EF4-FFF2-40B4-BE49-F238E27FC236}">
                    <a16:creationId xmlns:a16="http://schemas.microsoft.com/office/drawing/2014/main" id="{EB286F7C-B1C4-40B7-A6AC-D3BF01C71A1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6;p47">
                <a:extLst>
                  <a:ext uri="{FF2B5EF4-FFF2-40B4-BE49-F238E27FC236}">
                    <a16:creationId xmlns:a16="http://schemas.microsoft.com/office/drawing/2014/main" id="{D082427E-54E0-4722-A6B0-99F6E4B171D8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7;p47">
                <a:extLst>
                  <a:ext uri="{FF2B5EF4-FFF2-40B4-BE49-F238E27FC236}">
                    <a16:creationId xmlns:a16="http://schemas.microsoft.com/office/drawing/2014/main" id="{9591AC1C-590E-4C5D-B787-012CA0A486C6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8;p47">
                <a:extLst>
                  <a:ext uri="{FF2B5EF4-FFF2-40B4-BE49-F238E27FC236}">
                    <a16:creationId xmlns:a16="http://schemas.microsoft.com/office/drawing/2014/main" id="{4C860F3C-5AC5-4614-9AFE-74C5D3AE6236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9;p47">
                <a:extLst>
                  <a:ext uri="{FF2B5EF4-FFF2-40B4-BE49-F238E27FC236}">
                    <a16:creationId xmlns:a16="http://schemas.microsoft.com/office/drawing/2014/main" id="{1795028D-35F4-45E8-B571-C49F6F7D4DF9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0;p47">
                <a:extLst>
                  <a:ext uri="{FF2B5EF4-FFF2-40B4-BE49-F238E27FC236}">
                    <a16:creationId xmlns:a16="http://schemas.microsoft.com/office/drawing/2014/main" id="{0AA8FCE0-ED2C-4097-8958-96A442C8F353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1;p47">
                <a:extLst>
                  <a:ext uri="{FF2B5EF4-FFF2-40B4-BE49-F238E27FC236}">
                    <a16:creationId xmlns:a16="http://schemas.microsoft.com/office/drawing/2014/main" id="{29236B1C-D1F1-48F1-B1D7-7B77E75A17A3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2;p47">
                <a:extLst>
                  <a:ext uri="{FF2B5EF4-FFF2-40B4-BE49-F238E27FC236}">
                    <a16:creationId xmlns:a16="http://schemas.microsoft.com/office/drawing/2014/main" id="{A7B873F5-7B56-415F-A541-F44B44FC12D6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3;p47">
                <a:extLst>
                  <a:ext uri="{FF2B5EF4-FFF2-40B4-BE49-F238E27FC236}">
                    <a16:creationId xmlns:a16="http://schemas.microsoft.com/office/drawing/2014/main" id="{5B99CD81-1E27-4E9D-A694-71C7D2E65E8D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4;p47">
                <a:extLst>
                  <a:ext uri="{FF2B5EF4-FFF2-40B4-BE49-F238E27FC236}">
                    <a16:creationId xmlns:a16="http://schemas.microsoft.com/office/drawing/2014/main" id="{6381F918-83CA-410F-8631-C9DB41ED16F3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5;p47">
                <a:extLst>
                  <a:ext uri="{FF2B5EF4-FFF2-40B4-BE49-F238E27FC236}">
                    <a16:creationId xmlns:a16="http://schemas.microsoft.com/office/drawing/2014/main" id="{7044A1F3-6037-46D1-B877-7CFE445CCF0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6;p47">
                <a:extLst>
                  <a:ext uri="{FF2B5EF4-FFF2-40B4-BE49-F238E27FC236}">
                    <a16:creationId xmlns:a16="http://schemas.microsoft.com/office/drawing/2014/main" id="{2D983B73-2DDD-471A-B335-E01B7AFF3C1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7;p47">
                <a:extLst>
                  <a:ext uri="{FF2B5EF4-FFF2-40B4-BE49-F238E27FC236}">
                    <a16:creationId xmlns:a16="http://schemas.microsoft.com/office/drawing/2014/main" id="{84866D92-A388-4966-9EE3-1172800311B1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8;p47">
                <a:extLst>
                  <a:ext uri="{FF2B5EF4-FFF2-40B4-BE49-F238E27FC236}">
                    <a16:creationId xmlns:a16="http://schemas.microsoft.com/office/drawing/2014/main" id="{A6131C4F-CC36-450D-A5FD-857A0B0FD068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9;p47">
                <a:extLst>
                  <a:ext uri="{FF2B5EF4-FFF2-40B4-BE49-F238E27FC236}">
                    <a16:creationId xmlns:a16="http://schemas.microsoft.com/office/drawing/2014/main" id="{4F55E300-B218-4245-848D-1A56C6CBC828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0;p47">
                <a:extLst>
                  <a:ext uri="{FF2B5EF4-FFF2-40B4-BE49-F238E27FC236}">
                    <a16:creationId xmlns:a16="http://schemas.microsoft.com/office/drawing/2014/main" id="{611CCC03-0736-48D1-A116-57838817A03A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1;p47">
                <a:extLst>
                  <a:ext uri="{FF2B5EF4-FFF2-40B4-BE49-F238E27FC236}">
                    <a16:creationId xmlns:a16="http://schemas.microsoft.com/office/drawing/2014/main" id="{41E94E6D-23C5-4AD6-89F3-614F38A1DFA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2;p47">
                <a:extLst>
                  <a:ext uri="{FF2B5EF4-FFF2-40B4-BE49-F238E27FC236}">
                    <a16:creationId xmlns:a16="http://schemas.microsoft.com/office/drawing/2014/main" id="{6EB57BAF-C9FF-4594-A4FA-36D068541A1D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3;p47">
                <a:extLst>
                  <a:ext uri="{FF2B5EF4-FFF2-40B4-BE49-F238E27FC236}">
                    <a16:creationId xmlns:a16="http://schemas.microsoft.com/office/drawing/2014/main" id="{E9AEB451-9A41-4EFD-8DE0-33A904F9FAE5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4;p47">
                <a:extLst>
                  <a:ext uri="{FF2B5EF4-FFF2-40B4-BE49-F238E27FC236}">
                    <a16:creationId xmlns:a16="http://schemas.microsoft.com/office/drawing/2014/main" id="{13AF827D-A098-4981-B72C-CE838254C069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5;p47">
                <a:extLst>
                  <a:ext uri="{FF2B5EF4-FFF2-40B4-BE49-F238E27FC236}">
                    <a16:creationId xmlns:a16="http://schemas.microsoft.com/office/drawing/2014/main" id="{C31CF37B-FBC3-4258-838F-2F0F16FA1E33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6;p47">
                <a:extLst>
                  <a:ext uri="{FF2B5EF4-FFF2-40B4-BE49-F238E27FC236}">
                    <a16:creationId xmlns:a16="http://schemas.microsoft.com/office/drawing/2014/main" id="{C47BE01C-D09A-42DA-B8F4-9486BCB175C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7;p47">
                <a:extLst>
                  <a:ext uri="{FF2B5EF4-FFF2-40B4-BE49-F238E27FC236}">
                    <a16:creationId xmlns:a16="http://schemas.microsoft.com/office/drawing/2014/main" id="{B8F18FEB-32DA-4577-83EA-382FA802339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8;p47">
                <a:extLst>
                  <a:ext uri="{FF2B5EF4-FFF2-40B4-BE49-F238E27FC236}">
                    <a16:creationId xmlns:a16="http://schemas.microsoft.com/office/drawing/2014/main" id="{018EA537-4D94-4904-95D9-30BB8783F00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9;p47">
                <a:extLst>
                  <a:ext uri="{FF2B5EF4-FFF2-40B4-BE49-F238E27FC236}">
                    <a16:creationId xmlns:a16="http://schemas.microsoft.com/office/drawing/2014/main" id="{9D473937-0781-41E0-9A33-6CCCE172EEE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0;p47">
                <a:extLst>
                  <a:ext uri="{FF2B5EF4-FFF2-40B4-BE49-F238E27FC236}">
                    <a16:creationId xmlns:a16="http://schemas.microsoft.com/office/drawing/2014/main" id="{98345C69-3556-4A50-BD2D-1C823B696E08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1;p47">
                <a:extLst>
                  <a:ext uri="{FF2B5EF4-FFF2-40B4-BE49-F238E27FC236}">
                    <a16:creationId xmlns:a16="http://schemas.microsoft.com/office/drawing/2014/main" id="{7125420D-B5DA-438F-A858-1E27F228A55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2;p47">
                <a:extLst>
                  <a:ext uri="{FF2B5EF4-FFF2-40B4-BE49-F238E27FC236}">
                    <a16:creationId xmlns:a16="http://schemas.microsoft.com/office/drawing/2014/main" id="{8FE81081-5DCE-459B-842B-8DDD5B2DC7F4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3;p47">
                <a:extLst>
                  <a:ext uri="{FF2B5EF4-FFF2-40B4-BE49-F238E27FC236}">
                    <a16:creationId xmlns:a16="http://schemas.microsoft.com/office/drawing/2014/main" id="{713A4DAF-9E9A-4086-B92F-5363C46E99E2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4;p47">
                <a:extLst>
                  <a:ext uri="{FF2B5EF4-FFF2-40B4-BE49-F238E27FC236}">
                    <a16:creationId xmlns:a16="http://schemas.microsoft.com/office/drawing/2014/main" id="{728F63A5-975C-4C2E-9C2F-33FC12CDBE5B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5;p47">
                <a:extLst>
                  <a:ext uri="{FF2B5EF4-FFF2-40B4-BE49-F238E27FC236}">
                    <a16:creationId xmlns:a16="http://schemas.microsoft.com/office/drawing/2014/main" id="{47382059-C107-4152-9AC5-F68FE5FAE74D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6;p47">
                <a:extLst>
                  <a:ext uri="{FF2B5EF4-FFF2-40B4-BE49-F238E27FC236}">
                    <a16:creationId xmlns:a16="http://schemas.microsoft.com/office/drawing/2014/main" id="{699291EE-0323-4234-9202-674C20B5A5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7;p47">
                <a:extLst>
                  <a:ext uri="{FF2B5EF4-FFF2-40B4-BE49-F238E27FC236}">
                    <a16:creationId xmlns:a16="http://schemas.microsoft.com/office/drawing/2014/main" id="{0CA719D9-9EDB-440F-BCBA-0E65AE4D0E5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8;p47">
                <a:extLst>
                  <a:ext uri="{FF2B5EF4-FFF2-40B4-BE49-F238E27FC236}">
                    <a16:creationId xmlns:a16="http://schemas.microsoft.com/office/drawing/2014/main" id="{FCB8AAAE-0777-490E-8444-CF612FD601A7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9;p47">
                <a:extLst>
                  <a:ext uri="{FF2B5EF4-FFF2-40B4-BE49-F238E27FC236}">
                    <a16:creationId xmlns:a16="http://schemas.microsoft.com/office/drawing/2014/main" id="{EDCB4383-57F6-4C27-A0D2-B5A756F8F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0;p47">
                <a:extLst>
                  <a:ext uri="{FF2B5EF4-FFF2-40B4-BE49-F238E27FC236}">
                    <a16:creationId xmlns:a16="http://schemas.microsoft.com/office/drawing/2014/main" id="{D0BA2345-76AC-4E93-B385-B19A08E148AF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1;p47">
                <a:extLst>
                  <a:ext uri="{FF2B5EF4-FFF2-40B4-BE49-F238E27FC236}">
                    <a16:creationId xmlns:a16="http://schemas.microsoft.com/office/drawing/2014/main" id="{DEB22203-47BF-4A5F-90D0-ABC34E0017E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2;p47">
                <a:extLst>
                  <a:ext uri="{FF2B5EF4-FFF2-40B4-BE49-F238E27FC236}">
                    <a16:creationId xmlns:a16="http://schemas.microsoft.com/office/drawing/2014/main" id="{A82025B3-AA21-4488-889F-1CB494021D0C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3;p47">
                <a:extLst>
                  <a:ext uri="{FF2B5EF4-FFF2-40B4-BE49-F238E27FC236}">
                    <a16:creationId xmlns:a16="http://schemas.microsoft.com/office/drawing/2014/main" id="{5DF3260C-F035-4F2E-9939-54E2D6379479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4;p47">
                <a:extLst>
                  <a:ext uri="{FF2B5EF4-FFF2-40B4-BE49-F238E27FC236}">
                    <a16:creationId xmlns:a16="http://schemas.microsoft.com/office/drawing/2014/main" id="{DD158487-E6E7-4EA8-9003-2B160A75D07F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5;p47">
                <a:extLst>
                  <a:ext uri="{FF2B5EF4-FFF2-40B4-BE49-F238E27FC236}">
                    <a16:creationId xmlns:a16="http://schemas.microsoft.com/office/drawing/2014/main" id="{5016296C-8063-41B4-AC0C-84BA44E3284C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6;p47">
                <a:extLst>
                  <a:ext uri="{FF2B5EF4-FFF2-40B4-BE49-F238E27FC236}">
                    <a16:creationId xmlns:a16="http://schemas.microsoft.com/office/drawing/2014/main" id="{4B8DBE81-AD5E-4BE0-A435-A0714636EFAF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7;p47">
                <a:extLst>
                  <a:ext uri="{FF2B5EF4-FFF2-40B4-BE49-F238E27FC236}">
                    <a16:creationId xmlns:a16="http://schemas.microsoft.com/office/drawing/2014/main" id="{59C5C5F6-F4D2-4ED5-889B-2642EDEA3F99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8;p47">
                <a:extLst>
                  <a:ext uri="{FF2B5EF4-FFF2-40B4-BE49-F238E27FC236}">
                    <a16:creationId xmlns:a16="http://schemas.microsoft.com/office/drawing/2014/main" id="{F4188AD4-D248-4035-84DF-C3F46F4AE34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9;p47">
                <a:extLst>
                  <a:ext uri="{FF2B5EF4-FFF2-40B4-BE49-F238E27FC236}">
                    <a16:creationId xmlns:a16="http://schemas.microsoft.com/office/drawing/2014/main" id="{FE3AA675-7568-476B-8418-5BE3955A9C7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0;p47">
                <a:extLst>
                  <a:ext uri="{FF2B5EF4-FFF2-40B4-BE49-F238E27FC236}">
                    <a16:creationId xmlns:a16="http://schemas.microsoft.com/office/drawing/2014/main" id="{D41C34DA-B4AA-4016-9A71-D737E53DBD87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1;p47">
                <a:extLst>
                  <a:ext uri="{FF2B5EF4-FFF2-40B4-BE49-F238E27FC236}">
                    <a16:creationId xmlns:a16="http://schemas.microsoft.com/office/drawing/2014/main" id="{FA403E4F-5CBD-415F-B777-8B89CBFE67F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2;p47">
                <a:extLst>
                  <a:ext uri="{FF2B5EF4-FFF2-40B4-BE49-F238E27FC236}">
                    <a16:creationId xmlns:a16="http://schemas.microsoft.com/office/drawing/2014/main" id="{BB7DBA0C-218E-4D5C-BF72-B06D31ED2B8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3;p47">
                <a:extLst>
                  <a:ext uri="{FF2B5EF4-FFF2-40B4-BE49-F238E27FC236}">
                    <a16:creationId xmlns:a16="http://schemas.microsoft.com/office/drawing/2014/main" id="{94EFC60F-BA62-408F-A37C-47C50FE6C5CC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4;p47">
                <a:extLst>
                  <a:ext uri="{FF2B5EF4-FFF2-40B4-BE49-F238E27FC236}">
                    <a16:creationId xmlns:a16="http://schemas.microsoft.com/office/drawing/2014/main" id="{D7146076-A00F-4995-950D-B9A26D5205D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5;p47">
                <a:extLst>
                  <a:ext uri="{FF2B5EF4-FFF2-40B4-BE49-F238E27FC236}">
                    <a16:creationId xmlns:a16="http://schemas.microsoft.com/office/drawing/2014/main" id="{089AA462-54E3-4037-BDA2-9002B9C89221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6;p47">
                <a:extLst>
                  <a:ext uri="{FF2B5EF4-FFF2-40B4-BE49-F238E27FC236}">
                    <a16:creationId xmlns:a16="http://schemas.microsoft.com/office/drawing/2014/main" id="{F95201B6-48BD-40FC-B7AF-C1342C5F4DC2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7;p47">
                <a:extLst>
                  <a:ext uri="{FF2B5EF4-FFF2-40B4-BE49-F238E27FC236}">
                    <a16:creationId xmlns:a16="http://schemas.microsoft.com/office/drawing/2014/main" id="{588D36F2-FD1B-4D2D-AF8D-08BA5E43A52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8;p47">
                <a:extLst>
                  <a:ext uri="{FF2B5EF4-FFF2-40B4-BE49-F238E27FC236}">
                    <a16:creationId xmlns:a16="http://schemas.microsoft.com/office/drawing/2014/main" id="{4E10D6E0-0A6D-4D5E-BB00-C3BCA18F9F6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9;p47">
                <a:extLst>
                  <a:ext uri="{FF2B5EF4-FFF2-40B4-BE49-F238E27FC236}">
                    <a16:creationId xmlns:a16="http://schemas.microsoft.com/office/drawing/2014/main" id="{4085627A-9C39-48C9-B491-47B7DFCEA420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0;p47">
                <a:extLst>
                  <a:ext uri="{FF2B5EF4-FFF2-40B4-BE49-F238E27FC236}">
                    <a16:creationId xmlns:a16="http://schemas.microsoft.com/office/drawing/2014/main" id="{1396717A-28C7-4A4A-AF96-B0822B273DAE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1;p47">
                <a:extLst>
                  <a:ext uri="{FF2B5EF4-FFF2-40B4-BE49-F238E27FC236}">
                    <a16:creationId xmlns:a16="http://schemas.microsoft.com/office/drawing/2014/main" id="{DDF7CA9F-5C03-4EDA-8581-5064A294CA54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2;p47">
                <a:extLst>
                  <a:ext uri="{FF2B5EF4-FFF2-40B4-BE49-F238E27FC236}">
                    <a16:creationId xmlns:a16="http://schemas.microsoft.com/office/drawing/2014/main" id="{41175ADF-595A-420F-B426-7B6FF0D5BCB6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3;p47">
                <a:extLst>
                  <a:ext uri="{FF2B5EF4-FFF2-40B4-BE49-F238E27FC236}">
                    <a16:creationId xmlns:a16="http://schemas.microsoft.com/office/drawing/2014/main" id="{7E50A75D-E0BE-4F47-B8EF-C8203B2978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4;p47">
                <a:extLst>
                  <a:ext uri="{FF2B5EF4-FFF2-40B4-BE49-F238E27FC236}">
                    <a16:creationId xmlns:a16="http://schemas.microsoft.com/office/drawing/2014/main" id="{D5F87A13-C512-44CE-B530-989FD830273A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5;p47">
                <a:extLst>
                  <a:ext uri="{FF2B5EF4-FFF2-40B4-BE49-F238E27FC236}">
                    <a16:creationId xmlns:a16="http://schemas.microsoft.com/office/drawing/2014/main" id="{5E6E1CFE-B07C-43F6-8DB6-AD49B56F100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6;p47">
                <a:extLst>
                  <a:ext uri="{FF2B5EF4-FFF2-40B4-BE49-F238E27FC236}">
                    <a16:creationId xmlns:a16="http://schemas.microsoft.com/office/drawing/2014/main" id="{B9C0A381-D744-4CE9-AA45-F50CA54204FD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7;p47">
                <a:extLst>
                  <a:ext uri="{FF2B5EF4-FFF2-40B4-BE49-F238E27FC236}">
                    <a16:creationId xmlns:a16="http://schemas.microsoft.com/office/drawing/2014/main" id="{2464938B-91E9-4452-A33E-17462A1C6C4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8;p47">
                <a:extLst>
                  <a:ext uri="{FF2B5EF4-FFF2-40B4-BE49-F238E27FC236}">
                    <a16:creationId xmlns:a16="http://schemas.microsoft.com/office/drawing/2014/main" id="{C474B2CB-AE50-4C1B-902C-3F5F92405126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9;p47">
                <a:extLst>
                  <a:ext uri="{FF2B5EF4-FFF2-40B4-BE49-F238E27FC236}">
                    <a16:creationId xmlns:a16="http://schemas.microsoft.com/office/drawing/2014/main" id="{4852DBFC-F0DC-4BC1-930D-5E321EAFCFCF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0;p47">
                <a:extLst>
                  <a:ext uri="{FF2B5EF4-FFF2-40B4-BE49-F238E27FC236}">
                    <a16:creationId xmlns:a16="http://schemas.microsoft.com/office/drawing/2014/main" id="{97388213-5854-4E03-B193-830746EB4B4A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1;p47">
                <a:extLst>
                  <a:ext uri="{FF2B5EF4-FFF2-40B4-BE49-F238E27FC236}">
                    <a16:creationId xmlns:a16="http://schemas.microsoft.com/office/drawing/2014/main" id="{184FEEB1-7F09-4A87-967F-F70841F01F8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2;p47">
                <a:extLst>
                  <a:ext uri="{FF2B5EF4-FFF2-40B4-BE49-F238E27FC236}">
                    <a16:creationId xmlns:a16="http://schemas.microsoft.com/office/drawing/2014/main" id="{04BC470D-BD50-4D66-AC8D-264683D4B02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3;p47">
                <a:extLst>
                  <a:ext uri="{FF2B5EF4-FFF2-40B4-BE49-F238E27FC236}">
                    <a16:creationId xmlns:a16="http://schemas.microsoft.com/office/drawing/2014/main" id="{F450784D-57F9-4C4A-865B-2E083B6DE237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4;p47">
                <a:extLst>
                  <a:ext uri="{FF2B5EF4-FFF2-40B4-BE49-F238E27FC236}">
                    <a16:creationId xmlns:a16="http://schemas.microsoft.com/office/drawing/2014/main" id="{5447C0D6-4045-4C24-B7C6-0856B4E99E48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5;p47">
                <a:extLst>
                  <a:ext uri="{FF2B5EF4-FFF2-40B4-BE49-F238E27FC236}">
                    <a16:creationId xmlns:a16="http://schemas.microsoft.com/office/drawing/2014/main" id="{ED06D21B-5011-4933-8DE2-79D46300B2C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6;p47">
                <a:extLst>
                  <a:ext uri="{FF2B5EF4-FFF2-40B4-BE49-F238E27FC236}">
                    <a16:creationId xmlns:a16="http://schemas.microsoft.com/office/drawing/2014/main" id="{01F978A8-2C0F-4FFD-928A-E725C7ABA504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7;p47">
                <a:extLst>
                  <a:ext uri="{FF2B5EF4-FFF2-40B4-BE49-F238E27FC236}">
                    <a16:creationId xmlns:a16="http://schemas.microsoft.com/office/drawing/2014/main" id="{877BB326-F210-4FA8-B362-AAAD89566C70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8;p47">
                <a:extLst>
                  <a:ext uri="{FF2B5EF4-FFF2-40B4-BE49-F238E27FC236}">
                    <a16:creationId xmlns:a16="http://schemas.microsoft.com/office/drawing/2014/main" id="{49ABA7F3-D027-409F-B76D-DCA11C57E9E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9;p47">
                <a:extLst>
                  <a:ext uri="{FF2B5EF4-FFF2-40B4-BE49-F238E27FC236}">
                    <a16:creationId xmlns:a16="http://schemas.microsoft.com/office/drawing/2014/main" id="{BE1A6C9A-4234-43E3-9BD3-9153C07DC894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0;p47">
                <a:extLst>
                  <a:ext uri="{FF2B5EF4-FFF2-40B4-BE49-F238E27FC236}">
                    <a16:creationId xmlns:a16="http://schemas.microsoft.com/office/drawing/2014/main" id="{9335D491-AF5B-45EF-B283-FDAD9C176393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1;p47">
                <a:extLst>
                  <a:ext uri="{FF2B5EF4-FFF2-40B4-BE49-F238E27FC236}">
                    <a16:creationId xmlns:a16="http://schemas.microsoft.com/office/drawing/2014/main" id="{9A6B191E-6291-49E9-8851-A1414579A088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2;p47">
                <a:extLst>
                  <a:ext uri="{FF2B5EF4-FFF2-40B4-BE49-F238E27FC236}">
                    <a16:creationId xmlns:a16="http://schemas.microsoft.com/office/drawing/2014/main" id="{7FC47141-2C37-4EF4-8D90-AA12F6833E7B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3;p47">
                <a:extLst>
                  <a:ext uri="{FF2B5EF4-FFF2-40B4-BE49-F238E27FC236}">
                    <a16:creationId xmlns:a16="http://schemas.microsoft.com/office/drawing/2014/main" id="{15B25D24-5245-4C41-8F9F-95E0A77BBDE2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4;p47">
                <a:extLst>
                  <a:ext uri="{FF2B5EF4-FFF2-40B4-BE49-F238E27FC236}">
                    <a16:creationId xmlns:a16="http://schemas.microsoft.com/office/drawing/2014/main" id="{013741BC-2237-4D4D-A927-030719AC578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5;p47">
                <a:extLst>
                  <a:ext uri="{FF2B5EF4-FFF2-40B4-BE49-F238E27FC236}">
                    <a16:creationId xmlns:a16="http://schemas.microsoft.com/office/drawing/2014/main" id="{2C089655-92F3-487E-81D6-5A12D55B3D44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6;p47">
                <a:extLst>
                  <a:ext uri="{FF2B5EF4-FFF2-40B4-BE49-F238E27FC236}">
                    <a16:creationId xmlns:a16="http://schemas.microsoft.com/office/drawing/2014/main" id="{C5D59604-45A3-4DBB-94CC-CDCD20ED2D12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7;p47">
                <a:extLst>
                  <a:ext uri="{FF2B5EF4-FFF2-40B4-BE49-F238E27FC236}">
                    <a16:creationId xmlns:a16="http://schemas.microsoft.com/office/drawing/2014/main" id="{255E31FA-08F1-4AAC-91B3-C30821E1917F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8;p47">
                <a:extLst>
                  <a:ext uri="{FF2B5EF4-FFF2-40B4-BE49-F238E27FC236}">
                    <a16:creationId xmlns:a16="http://schemas.microsoft.com/office/drawing/2014/main" id="{4734CFED-6113-414A-BCA1-71505E590AC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9;p47">
                <a:extLst>
                  <a:ext uri="{FF2B5EF4-FFF2-40B4-BE49-F238E27FC236}">
                    <a16:creationId xmlns:a16="http://schemas.microsoft.com/office/drawing/2014/main" id="{B7721C19-C8FB-44D4-B825-E5D4D4C18DA4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0;p47">
                <a:extLst>
                  <a:ext uri="{FF2B5EF4-FFF2-40B4-BE49-F238E27FC236}">
                    <a16:creationId xmlns:a16="http://schemas.microsoft.com/office/drawing/2014/main" id="{33EE9E22-A549-420C-9702-2405B2F2506B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1;p47">
                <a:extLst>
                  <a:ext uri="{FF2B5EF4-FFF2-40B4-BE49-F238E27FC236}">
                    <a16:creationId xmlns:a16="http://schemas.microsoft.com/office/drawing/2014/main" id="{E4E31336-466F-413C-B80E-E03E799D571A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2;p47">
                <a:extLst>
                  <a:ext uri="{FF2B5EF4-FFF2-40B4-BE49-F238E27FC236}">
                    <a16:creationId xmlns:a16="http://schemas.microsoft.com/office/drawing/2014/main" id="{1567383E-FB09-4FB3-99A8-8CF1F1175733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3;p47">
                <a:extLst>
                  <a:ext uri="{FF2B5EF4-FFF2-40B4-BE49-F238E27FC236}">
                    <a16:creationId xmlns:a16="http://schemas.microsoft.com/office/drawing/2014/main" id="{0B76276F-FB28-4A60-B068-E9C093E3FA0F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4;p47">
                <a:extLst>
                  <a:ext uri="{FF2B5EF4-FFF2-40B4-BE49-F238E27FC236}">
                    <a16:creationId xmlns:a16="http://schemas.microsoft.com/office/drawing/2014/main" id="{AC37344F-F9D6-4202-A4DA-410F9850F32F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5;p47">
                <a:extLst>
                  <a:ext uri="{FF2B5EF4-FFF2-40B4-BE49-F238E27FC236}">
                    <a16:creationId xmlns:a16="http://schemas.microsoft.com/office/drawing/2014/main" id="{BEC1CC90-AA7F-440B-AC46-F6A0F3FC6E83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6;p47">
                <a:extLst>
                  <a:ext uri="{FF2B5EF4-FFF2-40B4-BE49-F238E27FC236}">
                    <a16:creationId xmlns:a16="http://schemas.microsoft.com/office/drawing/2014/main" id="{09A26A4A-CCF9-4F91-95F5-E4F4D1DFB6AC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7;p47">
                <a:extLst>
                  <a:ext uri="{FF2B5EF4-FFF2-40B4-BE49-F238E27FC236}">
                    <a16:creationId xmlns:a16="http://schemas.microsoft.com/office/drawing/2014/main" id="{AA795398-4384-4055-A65B-1432544097B4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8;p47">
                <a:extLst>
                  <a:ext uri="{FF2B5EF4-FFF2-40B4-BE49-F238E27FC236}">
                    <a16:creationId xmlns:a16="http://schemas.microsoft.com/office/drawing/2014/main" id="{CC18668C-BE15-4D6B-AB8C-29CF98B31C26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9;p47">
                <a:extLst>
                  <a:ext uri="{FF2B5EF4-FFF2-40B4-BE49-F238E27FC236}">
                    <a16:creationId xmlns:a16="http://schemas.microsoft.com/office/drawing/2014/main" id="{CB40FA95-ECB6-4FA7-86F1-1053DE49E88B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0;p47">
                <a:extLst>
                  <a:ext uri="{FF2B5EF4-FFF2-40B4-BE49-F238E27FC236}">
                    <a16:creationId xmlns:a16="http://schemas.microsoft.com/office/drawing/2014/main" id="{C3F69BBD-A117-4E20-8406-E5103A6E49B3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1;p47">
                <a:extLst>
                  <a:ext uri="{FF2B5EF4-FFF2-40B4-BE49-F238E27FC236}">
                    <a16:creationId xmlns:a16="http://schemas.microsoft.com/office/drawing/2014/main" id="{BEC72707-59CA-498C-AB64-8508DFE45300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42;p47">
                <a:extLst>
                  <a:ext uri="{FF2B5EF4-FFF2-40B4-BE49-F238E27FC236}">
                    <a16:creationId xmlns:a16="http://schemas.microsoft.com/office/drawing/2014/main" id="{24053297-3AA6-48FD-8FDF-F85010E70153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3;p47">
                <a:extLst>
                  <a:ext uri="{FF2B5EF4-FFF2-40B4-BE49-F238E27FC236}">
                    <a16:creationId xmlns:a16="http://schemas.microsoft.com/office/drawing/2014/main" id="{9600F0D6-EFFF-4569-9C4C-2E759253943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5744;p47">
              <a:extLst>
                <a:ext uri="{FF2B5EF4-FFF2-40B4-BE49-F238E27FC236}">
                  <a16:creationId xmlns:a16="http://schemas.microsoft.com/office/drawing/2014/main" id="{F50F60FB-7642-42A1-8453-3E7E22C5A4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14" name="Google Shape;5745;p47">
                <a:extLst>
                  <a:ext uri="{FF2B5EF4-FFF2-40B4-BE49-F238E27FC236}">
                    <a16:creationId xmlns:a16="http://schemas.microsoft.com/office/drawing/2014/main" id="{256851F0-7625-4E10-A572-B6AA970A39EA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5746;p47">
                <a:extLst>
                  <a:ext uri="{FF2B5EF4-FFF2-40B4-BE49-F238E27FC236}">
                    <a16:creationId xmlns:a16="http://schemas.microsoft.com/office/drawing/2014/main" id="{C6CFC570-EB1B-4540-BFA0-1DD93B024FC3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47;p47">
                <a:extLst>
                  <a:ext uri="{FF2B5EF4-FFF2-40B4-BE49-F238E27FC236}">
                    <a16:creationId xmlns:a16="http://schemas.microsoft.com/office/drawing/2014/main" id="{5BD0BECE-96C2-4A36-AC16-BBD1DC77985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8;p47">
                <a:extLst>
                  <a:ext uri="{FF2B5EF4-FFF2-40B4-BE49-F238E27FC236}">
                    <a16:creationId xmlns:a16="http://schemas.microsoft.com/office/drawing/2014/main" id="{1DF5E316-863B-402E-8FBB-8DB95EF872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49;p47">
                <a:extLst>
                  <a:ext uri="{FF2B5EF4-FFF2-40B4-BE49-F238E27FC236}">
                    <a16:creationId xmlns:a16="http://schemas.microsoft.com/office/drawing/2014/main" id="{DEA00A78-99B8-474C-8A6F-322C2253E0FD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0;p47">
                <a:extLst>
                  <a:ext uri="{FF2B5EF4-FFF2-40B4-BE49-F238E27FC236}">
                    <a16:creationId xmlns:a16="http://schemas.microsoft.com/office/drawing/2014/main" id="{8F39677B-CE8A-4D76-8D07-A882A5A5941C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1;p47">
                <a:extLst>
                  <a:ext uri="{FF2B5EF4-FFF2-40B4-BE49-F238E27FC236}">
                    <a16:creationId xmlns:a16="http://schemas.microsoft.com/office/drawing/2014/main" id="{CE1FC145-D5E6-4C0F-9C75-5DECC77DF60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2;p47">
                <a:extLst>
                  <a:ext uri="{FF2B5EF4-FFF2-40B4-BE49-F238E27FC236}">
                    <a16:creationId xmlns:a16="http://schemas.microsoft.com/office/drawing/2014/main" id="{951EA781-9C10-4DED-9586-BBF4FCD8FC70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3;p47">
                <a:extLst>
                  <a:ext uri="{FF2B5EF4-FFF2-40B4-BE49-F238E27FC236}">
                    <a16:creationId xmlns:a16="http://schemas.microsoft.com/office/drawing/2014/main" id="{A369B380-8DF6-4321-B45B-2E8891999282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4;p47">
                <a:extLst>
                  <a:ext uri="{FF2B5EF4-FFF2-40B4-BE49-F238E27FC236}">
                    <a16:creationId xmlns:a16="http://schemas.microsoft.com/office/drawing/2014/main" id="{DC8B7142-246A-424E-94DA-E0885999F8B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5;p47">
                <a:extLst>
                  <a:ext uri="{FF2B5EF4-FFF2-40B4-BE49-F238E27FC236}">
                    <a16:creationId xmlns:a16="http://schemas.microsoft.com/office/drawing/2014/main" id="{4081B2EA-125D-4502-82B7-9832335859F1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6;p47">
                <a:extLst>
                  <a:ext uri="{FF2B5EF4-FFF2-40B4-BE49-F238E27FC236}">
                    <a16:creationId xmlns:a16="http://schemas.microsoft.com/office/drawing/2014/main" id="{4BE0A8F6-F871-45FF-92E3-3572075A7F70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7;p47">
                <a:extLst>
                  <a:ext uri="{FF2B5EF4-FFF2-40B4-BE49-F238E27FC236}">
                    <a16:creationId xmlns:a16="http://schemas.microsoft.com/office/drawing/2014/main" id="{A9FDBA32-E7E3-4DC5-A4A4-E73177B3F64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8;p47">
                <a:extLst>
                  <a:ext uri="{FF2B5EF4-FFF2-40B4-BE49-F238E27FC236}">
                    <a16:creationId xmlns:a16="http://schemas.microsoft.com/office/drawing/2014/main" id="{00C9126B-E8C9-4366-92EB-6CBB88199E9C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9;p47">
                <a:extLst>
                  <a:ext uri="{FF2B5EF4-FFF2-40B4-BE49-F238E27FC236}">
                    <a16:creationId xmlns:a16="http://schemas.microsoft.com/office/drawing/2014/main" id="{61AE5505-3766-4334-B210-B56C15B393C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60;p47">
                <a:extLst>
                  <a:ext uri="{FF2B5EF4-FFF2-40B4-BE49-F238E27FC236}">
                    <a16:creationId xmlns:a16="http://schemas.microsoft.com/office/drawing/2014/main" id="{C23B965A-05A5-4902-A3FB-3BDA8C6723D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1;p47">
                <a:extLst>
                  <a:ext uri="{FF2B5EF4-FFF2-40B4-BE49-F238E27FC236}">
                    <a16:creationId xmlns:a16="http://schemas.microsoft.com/office/drawing/2014/main" id="{9E30E1CB-C6F7-4575-8CC3-3EE4EF8E529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2;p47">
                <a:extLst>
                  <a:ext uri="{FF2B5EF4-FFF2-40B4-BE49-F238E27FC236}">
                    <a16:creationId xmlns:a16="http://schemas.microsoft.com/office/drawing/2014/main" id="{E8F02AA4-5666-4253-8FBD-11D28BFCE46D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3;p47">
                <a:extLst>
                  <a:ext uri="{FF2B5EF4-FFF2-40B4-BE49-F238E27FC236}">
                    <a16:creationId xmlns:a16="http://schemas.microsoft.com/office/drawing/2014/main" id="{80DD43F8-95EA-4506-B3CE-FEBE59FE9D70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4;p47">
                <a:extLst>
                  <a:ext uri="{FF2B5EF4-FFF2-40B4-BE49-F238E27FC236}">
                    <a16:creationId xmlns:a16="http://schemas.microsoft.com/office/drawing/2014/main" id="{018FBEE4-DD5E-429A-8932-C56EF917A92E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5;p47">
                <a:extLst>
                  <a:ext uri="{FF2B5EF4-FFF2-40B4-BE49-F238E27FC236}">
                    <a16:creationId xmlns:a16="http://schemas.microsoft.com/office/drawing/2014/main" id="{2945578D-4CBF-4EB1-8A83-79D2608ACEFC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6;p47">
                <a:extLst>
                  <a:ext uri="{FF2B5EF4-FFF2-40B4-BE49-F238E27FC236}">
                    <a16:creationId xmlns:a16="http://schemas.microsoft.com/office/drawing/2014/main" id="{D5694E26-E319-4E20-9F05-8C677285198C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7;p47">
                <a:extLst>
                  <a:ext uri="{FF2B5EF4-FFF2-40B4-BE49-F238E27FC236}">
                    <a16:creationId xmlns:a16="http://schemas.microsoft.com/office/drawing/2014/main" id="{03C7CB94-F3EA-44D1-B00C-567E1C96A8F2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8;p47">
                <a:extLst>
                  <a:ext uri="{FF2B5EF4-FFF2-40B4-BE49-F238E27FC236}">
                    <a16:creationId xmlns:a16="http://schemas.microsoft.com/office/drawing/2014/main" id="{A6571ABD-F5FE-4D2B-8457-5C7EC56CB26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9;p47">
                <a:extLst>
                  <a:ext uri="{FF2B5EF4-FFF2-40B4-BE49-F238E27FC236}">
                    <a16:creationId xmlns:a16="http://schemas.microsoft.com/office/drawing/2014/main" id="{BC65E457-6405-4495-99A9-F5DE01EE2266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0;p47">
                <a:extLst>
                  <a:ext uri="{FF2B5EF4-FFF2-40B4-BE49-F238E27FC236}">
                    <a16:creationId xmlns:a16="http://schemas.microsoft.com/office/drawing/2014/main" id="{12349603-E54F-4852-8148-E8CCC4BB0597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1;p47">
                <a:extLst>
                  <a:ext uri="{FF2B5EF4-FFF2-40B4-BE49-F238E27FC236}">
                    <a16:creationId xmlns:a16="http://schemas.microsoft.com/office/drawing/2014/main" id="{564DEC3F-078C-4C5E-9783-2C921188CC2B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2;p47">
                <a:extLst>
                  <a:ext uri="{FF2B5EF4-FFF2-40B4-BE49-F238E27FC236}">
                    <a16:creationId xmlns:a16="http://schemas.microsoft.com/office/drawing/2014/main" id="{C499C291-75E2-42CA-AF5B-8C8D2950B1FC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3;p47">
                <a:extLst>
                  <a:ext uri="{FF2B5EF4-FFF2-40B4-BE49-F238E27FC236}">
                    <a16:creationId xmlns:a16="http://schemas.microsoft.com/office/drawing/2014/main" id="{B676836E-AA89-4C3B-8D82-0EC4353BAFC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4;p47">
                <a:extLst>
                  <a:ext uri="{FF2B5EF4-FFF2-40B4-BE49-F238E27FC236}">
                    <a16:creationId xmlns:a16="http://schemas.microsoft.com/office/drawing/2014/main" id="{D4B1425E-8D0E-4CC8-8EAD-903D179A31CE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5;p47">
                <a:extLst>
                  <a:ext uri="{FF2B5EF4-FFF2-40B4-BE49-F238E27FC236}">
                    <a16:creationId xmlns:a16="http://schemas.microsoft.com/office/drawing/2014/main" id="{DCD52628-6A8F-4323-B1AB-86A87D042E11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6;p47">
                <a:extLst>
                  <a:ext uri="{FF2B5EF4-FFF2-40B4-BE49-F238E27FC236}">
                    <a16:creationId xmlns:a16="http://schemas.microsoft.com/office/drawing/2014/main" id="{A7604B40-3CD7-403F-AAC3-7D1EF4C777F3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7;p47">
                <a:extLst>
                  <a:ext uri="{FF2B5EF4-FFF2-40B4-BE49-F238E27FC236}">
                    <a16:creationId xmlns:a16="http://schemas.microsoft.com/office/drawing/2014/main" id="{D755507B-25BF-44EE-A734-7A35FAC0AD0C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8;p47">
                <a:extLst>
                  <a:ext uri="{FF2B5EF4-FFF2-40B4-BE49-F238E27FC236}">
                    <a16:creationId xmlns:a16="http://schemas.microsoft.com/office/drawing/2014/main" id="{1CCE940F-7407-447A-BD38-684C2706D9BC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9;p47">
                <a:extLst>
                  <a:ext uri="{FF2B5EF4-FFF2-40B4-BE49-F238E27FC236}">
                    <a16:creationId xmlns:a16="http://schemas.microsoft.com/office/drawing/2014/main" id="{077BB476-F1A3-4272-87AB-BC39C465892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0;p47">
                <a:extLst>
                  <a:ext uri="{FF2B5EF4-FFF2-40B4-BE49-F238E27FC236}">
                    <a16:creationId xmlns:a16="http://schemas.microsoft.com/office/drawing/2014/main" id="{57CE9BF1-1D98-483E-94CE-BDEEC7A0F966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1;p47">
                <a:extLst>
                  <a:ext uri="{FF2B5EF4-FFF2-40B4-BE49-F238E27FC236}">
                    <a16:creationId xmlns:a16="http://schemas.microsoft.com/office/drawing/2014/main" id="{01962BCD-F779-4C7E-A378-7D1DE680FFEE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2;p47">
                <a:extLst>
                  <a:ext uri="{FF2B5EF4-FFF2-40B4-BE49-F238E27FC236}">
                    <a16:creationId xmlns:a16="http://schemas.microsoft.com/office/drawing/2014/main" id="{4CCEC14D-653F-4E3F-8489-FF048BCA5BE4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3;p47">
                <a:extLst>
                  <a:ext uri="{FF2B5EF4-FFF2-40B4-BE49-F238E27FC236}">
                    <a16:creationId xmlns:a16="http://schemas.microsoft.com/office/drawing/2014/main" id="{702910A4-75E6-4D4B-A9E9-B4F85C90DF01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4;p47">
                <a:extLst>
                  <a:ext uri="{FF2B5EF4-FFF2-40B4-BE49-F238E27FC236}">
                    <a16:creationId xmlns:a16="http://schemas.microsoft.com/office/drawing/2014/main" id="{DB937DAF-52DF-4E96-B589-EE83654B4C83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5;p47">
                <a:extLst>
                  <a:ext uri="{FF2B5EF4-FFF2-40B4-BE49-F238E27FC236}">
                    <a16:creationId xmlns:a16="http://schemas.microsoft.com/office/drawing/2014/main" id="{59CE9F46-71F3-4AA9-821F-E5653EC87C56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6;p47">
                <a:extLst>
                  <a:ext uri="{FF2B5EF4-FFF2-40B4-BE49-F238E27FC236}">
                    <a16:creationId xmlns:a16="http://schemas.microsoft.com/office/drawing/2014/main" id="{972C43A5-21DD-412F-B085-36AB19696A41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7;p47">
                <a:extLst>
                  <a:ext uri="{FF2B5EF4-FFF2-40B4-BE49-F238E27FC236}">
                    <a16:creationId xmlns:a16="http://schemas.microsoft.com/office/drawing/2014/main" id="{A76C6E9A-8468-4DF4-8ACC-5B0ACE32E777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8;p47">
                <a:extLst>
                  <a:ext uri="{FF2B5EF4-FFF2-40B4-BE49-F238E27FC236}">
                    <a16:creationId xmlns:a16="http://schemas.microsoft.com/office/drawing/2014/main" id="{0E1C48D5-92BA-4413-899E-C4C5687D3D2C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9;p47">
                <a:extLst>
                  <a:ext uri="{FF2B5EF4-FFF2-40B4-BE49-F238E27FC236}">
                    <a16:creationId xmlns:a16="http://schemas.microsoft.com/office/drawing/2014/main" id="{4A11F1B9-60F2-4A2B-80BE-B2CF27FF0D3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0;p47">
                <a:extLst>
                  <a:ext uri="{FF2B5EF4-FFF2-40B4-BE49-F238E27FC236}">
                    <a16:creationId xmlns:a16="http://schemas.microsoft.com/office/drawing/2014/main" id="{2ADA487D-10CC-4776-B7AF-D8FFCA1B1539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1;p47">
                <a:extLst>
                  <a:ext uri="{FF2B5EF4-FFF2-40B4-BE49-F238E27FC236}">
                    <a16:creationId xmlns:a16="http://schemas.microsoft.com/office/drawing/2014/main" id="{5B740F93-262D-42CA-9AF7-80FF6C08DF5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2;p47">
                <a:extLst>
                  <a:ext uri="{FF2B5EF4-FFF2-40B4-BE49-F238E27FC236}">
                    <a16:creationId xmlns:a16="http://schemas.microsoft.com/office/drawing/2014/main" id="{65A716CE-EFB2-403A-A032-692E132ED319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3;p47">
                <a:extLst>
                  <a:ext uri="{FF2B5EF4-FFF2-40B4-BE49-F238E27FC236}">
                    <a16:creationId xmlns:a16="http://schemas.microsoft.com/office/drawing/2014/main" id="{7CFB0CB5-56FC-468E-9FEB-71FCA3CB6CD7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4;p47">
                <a:extLst>
                  <a:ext uri="{FF2B5EF4-FFF2-40B4-BE49-F238E27FC236}">
                    <a16:creationId xmlns:a16="http://schemas.microsoft.com/office/drawing/2014/main" id="{68D31B5D-5F10-447C-B87E-6E90F59FD22E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5;p47">
                <a:extLst>
                  <a:ext uri="{FF2B5EF4-FFF2-40B4-BE49-F238E27FC236}">
                    <a16:creationId xmlns:a16="http://schemas.microsoft.com/office/drawing/2014/main" id="{B05E8E2D-6981-46E4-B3E5-22970EB62F47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6;p47">
                <a:extLst>
                  <a:ext uri="{FF2B5EF4-FFF2-40B4-BE49-F238E27FC236}">
                    <a16:creationId xmlns:a16="http://schemas.microsoft.com/office/drawing/2014/main" id="{5788AE8C-E307-4280-A088-75EADFEC5F39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7;p47">
                <a:extLst>
                  <a:ext uri="{FF2B5EF4-FFF2-40B4-BE49-F238E27FC236}">
                    <a16:creationId xmlns:a16="http://schemas.microsoft.com/office/drawing/2014/main" id="{81878AAC-4702-4051-8A87-B3D4B17B5543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8;p47">
                <a:extLst>
                  <a:ext uri="{FF2B5EF4-FFF2-40B4-BE49-F238E27FC236}">
                    <a16:creationId xmlns:a16="http://schemas.microsoft.com/office/drawing/2014/main" id="{C8A19346-F43F-4C2F-AFCE-D7BF5624D4FC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9;p47">
                <a:extLst>
                  <a:ext uri="{FF2B5EF4-FFF2-40B4-BE49-F238E27FC236}">
                    <a16:creationId xmlns:a16="http://schemas.microsoft.com/office/drawing/2014/main" id="{51990076-DC7B-44E3-859A-4CEFEF77F430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0;p47">
                <a:extLst>
                  <a:ext uri="{FF2B5EF4-FFF2-40B4-BE49-F238E27FC236}">
                    <a16:creationId xmlns:a16="http://schemas.microsoft.com/office/drawing/2014/main" id="{B182A29E-9BC6-4C3E-99F1-EBCB75E230F4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1;p47">
                <a:extLst>
                  <a:ext uri="{FF2B5EF4-FFF2-40B4-BE49-F238E27FC236}">
                    <a16:creationId xmlns:a16="http://schemas.microsoft.com/office/drawing/2014/main" id="{5C684DD2-05BF-47F6-BB94-5BED264A8025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2;p47">
                <a:extLst>
                  <a:ext uri="{FF2B5EF4-FFF2-40B4-BE49-F238E27FC236}">
                    <a16:creationId xmlns:a16="http://schemas.microsoft.com/office/drawing/2014/main" id="{FB22A189-4FBA-4D50-BD2F-9BA7896C237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3;p47">
                <a:extLst>
                  <a:ext uri="{FF2B5EF4-FFF2-40B4-BE49-F238E27FC236}">
                    <a16:creationId xmlns:a16="http://schemas.microsoft.com/office/drawing/2014/main" id="{743A24A8-3B17-4D0F-BDC2-CC9C374F47E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4;p47">
                <a:extLst>
                  <a:ext uri="{FF2B5EF4-FFF2-40B4-BE49-F238E27FC236}">
                    <a16:creationId xmlns:a16="http://schemas.microsoft.com/office/drawing/2014/main" id="{04FA149D-2654-41B6-BD5A-135D057FA825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5;p47">
                <a:extLst>
                  <a:ext uri="{FF2B5EF4-FFF2-40B4-BE49-F238E27FC236}">
                    <a16:creationId xmlns:a16="http://schemas.microsoft.com/office/drawing/2014/main" id="{3A9E7A2C-87FA-4F8C-86C0-1B9564CD591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6;p47">
                <a:extLst>
                  <a:ext uri="{FF2B5EF4-FFF2-40B4-BE49-F238E27FC236}">
                    <a16:creationId xmlns:a16="http://schemas.microsoft.com/office/drawing/2014/main" id="{1BD9F6B2-6450-4402-929F-C9FCFDDE822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7;p47">
                <a:extLst>
                  <a:ext uri="{FF2B5EF4-FFF2-40B4-BE49-F238E27FC236}">
                    <a16:creationId xmlns:a16="http://schemas.microsoft.com/office/drawing/2014/main" id="{2B782C69-1E32-4E8A-A0DC-50DB00924A3D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8;p47">
                <a:extLst>
                  <a:ext uri="{FF2B5EF4-FFF2-40B4-BE49-F238E27FC236}">
                    <a16:creationId xmlns:a16="http://schemas.microsoft.com/office/drawing/2014/main" id="{7AF9C201-8D27-40B1-B752-35309E0135D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9;p47">
                <a:extLst>
                  <a:ext uri="{FF2B5EF4-FFF2-40B4-BE49-F238E27FC236}">
                    <a16:creationId xmlns:a16="http://schemas.microsoft.com/office/drawing/2014/main" id="{2D70AD79-1AB2-4491-A767-D32AD11A289C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0;p47">
                <a:extLst>
                  <a:ext uri="{FF2B5EF4-FFF2-40B4-BE49-F238E27FC236}">
                    <a16:creationId xmlns:a16="http://schemas.microsoft.com/office/drawing/2014/main" id="{597946BF-F8CC-45A4-B513-F10972F4AB8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1;p47">
                <a:extLst>
                  <a:ext uri="{FF2B5EF4-FFF2-40B4-BE49-F238E27FC236}">
                    <a16:creationId xmlns:a16="http://schemas.microsoft.com/office/drawing/2014/main" id="{A7E32970-3A58-414C-9DBF-970AB745440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2;p47">
                <a:extLst>
                  <a:ext uri="{FF2B5EF4-FFF2-40B4-BE49-F238E27FC236}">
                    <a16:creationId xmlns:a16="http://schemas.microsoft.com/office/drawing/2014/main" id="{8B914D4C-AE00-4652-8143-713B96CF5F3C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3;p47">
                <a:extLst>
                  <a:ext uri="{FF2B5EF4-FFF2-40B4-BE49-F238E27FC236}">
                    <a16:creationId xmlns:a16="http://schemas.microsoft.com/office/drawing/2014/main" id="{6131CD56-DDC4-4921-808B-DE3167A6C12D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4;p47">
                <a:extLst>
                  <a:ext uri="{FF2B5EF4-FFF2-40B4-BE49-F238E27FC236}">
                    <a16:creationId xmlns:a16="http://schemas.microsoft.com/office/drawing/2014/main" id="{AA63FAE0-C3D0-4273-9DC2-14157C84C369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5;p47">
                <a:extLst>
                  <a:ext uri="{FF2B5EF4-FFF2-40B4-BE49-F238E27FC236}">
                    <a16:creationId xmlns:a16="http://schemas.microsoft.com/office/drawing/2014/main" id="{D70DA81C-2436-4108-A498-E01EA629EB8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6;p47">
                <a:extLst>
                  <a:ext uri="{FF2B5EF4-FFF2-40B4-BE49-F238E27FC236}">
                    <a16:creationId xmlns:a16="http://schemas.microsoft.com/office/drawing/2014/main" id="{54E86F15-6CAE-4FCB-B618-6DF2200F1636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7;p47">
                <a:extLst>
                  <a:ext uri="{FF2B5EF4-FFF2-40B4-BE49-F238E27FC236}">
                    <a16:creationId xmlns:a16="http://schemas.microsoft.com/office/drawing/2014/main" id="{9984C2FE-C9A6-4BD5-B606-34F656CF899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8;p47">
                <a:extLst>
                  <a:ext uri="{FF2B5EF4-FFF2-40B4-BE49-F238E27FC236}">
                    <a16:creationId xmlns:a16="http://schemas.microsoft.com/office/drawing/2014/main" id="{421C154E-0B6D-47EA-9F22-97DC1E18D8DA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9;p47">
                <a:extLst>
                  <a:ext uri="{FF2B5EF4-FFF2-40B4-BE49-F238E27FC236}">
                    <a16:creationId xmlns:a16="http://schemas.microsoft.com/office/drawing/2014/main" id="{6E84A8CE-0441-45A4-A3FC-0535E8BF0DE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0;p47">
                <a:extLst>
                  <a:ext uri="{FF2B5EF4-FFF2-40B4-BE49-F238E27FC236}">
                    <a16:creationId xmlns:a16="http://schemas.microsoft.com/office/drawing/2014/main" id="{8B0D743F-3092-4D91-9628-EFF112AE21CE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1;p47">
                <a:extLst>
                  <a:ext uri="{FF2B5EF4-FFF2-40B4-BE49-F238E27FC236}">
                    <a16:creationId xmlns:a16="http://schemas.microsoft.com/office/drawing/2014/main" id="{32ECAE57-E248-46F9-9963-E0270EB9CEDC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2;p47">
                <a:extLst>
                  <a:ext uri="{FF2B5EF4-FFF2-40B4-BE49-F238E27FC236}">
                    <a16:creationId xmlns:a16="http://schemas.microsoft.com/office/drawing/2014/main" id="{563AF307-1726-4A02-B4DD-0A2F1C95C56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3;p47">
                <a:extLst>
                  <a:ext uri="{FF2B5EF4-FFF2-40B4-BE49-F238E27FC236}">
                    <a16:creationId xmlns:a16="http://schemas.microsoft.com/office/drawing/2014/main" id="{738C1C13-1B10-466C-BFB2-5E329486128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4;p47">
                <a:extLst>
                  <a:ext uri="{FF2B5EF4-FFF2-40B4-BE49-F238E27FC236}">
                    <a16:creationId xmlns:a16="http://schemas.microsoft.com/office/drawing/2014/main" id="{5D00E243-A9AD-4194-AFB0-6917B8D6FA2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5;p47">
                <a:extLst>
                  <a:ext uri="{FF2B5EF4-FFF2-40B4-BE49-F238E27FC236}">
                    <a16:creationId xmlns:a16="http://schemas.microsoft.com/office/drawing/2014/main" id="{2BA7FCA7-11BA-4201-BA5F-0A0BE284C364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6;p47">
                <a:extLst>
                  <a:ext uri="{FF2B5EF4-FFF2-40B4-BE49-F238E27FC236}">
                    <a16:creationId xmlns:a16="http://schemas.microsoft.com/office/drawing/2014/main" id="{F9B1235F-0816-4D07-B109-985C2EF13F51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7;p47">
                <a:extLst>
                  <a:ext uri="{FF2B5EF4-FFF2-40B4-BE49-F238E27FC236}">
                    <a16:creationId xmlns:a16="http://schemas.microsoft.com/office/drawing/2014/main" id="{C4DDBDF2-02FE-468A-8D3F-06DBEA5BD522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8;p47">
                <a:extLst>
                  <a:ext uri="{FF2B5EF4-FFF2-40B4-BE49-F238E27FC236}">
                    <a16:creationId xmlns:a16="http://schemas.microsoft.com/office/drawing/2014/main" id="{53633FC2-F698-4A7A-BE53-192FEE16965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9;p47">
                <a:extLst>
                  <a:ext uri="{FF2B5EF4-FFF2-40B4-BE49-F238E27FC236}">
                    <a16:creationId xmlns:a16="http://schemas.microsoft.com/office/drawing/2014/main" id="{F48F3AEE-EAC0-4CF0-9ACC-2C8A7BB88F1E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0;p47">
                <a:extLst>
                  <a:ext uri="{FF2B5EF4-FFF2-40B4-BE49-F238E27FC236}">
                    <a16:creationId xmlns:a16="http://schemas.microsoft.com/office/drawing/2014/main" id="{05780E72-7DB5-41ED-9804-604C21B8ED1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1;p47">
                <a:extLst>
                  <a:ext uri="{FF2B5EF4-FFF2-40B4-BE49-F238E27FC236}">
                    <a16:creationId xmlns:a16="http://schemas.microsoft.com/office/drawing/2014/main" id="{87AA7248-CF29-40C5-971B-BDC61A85214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2;p47">
                <a:extLst>
                  <a:ext uri="{FF2B5EF4-FFF2-40B4-BE49-F238E27FC236}">
                    <a16:creationId xmlns:a16="http://schemas.microsoft.com/office/drawing/2014/main" id="{E4090DF5-90FB-495F-A887-B032FEF51316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3;p47">
                <a:extLst>
                  <a:ext uri="{FF2B5EF4-FFF2-40B4-BE49-F238E27FC236}">
                    <a16:creationId xmlns:a16="http://schemas.microsoft.com/office/drawing/2014/main" id="{7961A55A-A2FB-4AD0-BAC8-B414DF97814D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4;p47">
                <a:extLst>
                  <a:ext uri="{FF2B5EF4-FFF2-40B4-BE49-F238E27FC236}">
                    <a16:creationId xmlns:a16="http://schemas.microsoft.com/office/drawing/2014/main" id="{ED27D031-6590-413C-92D5-E6947AE106F3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5;p47">
                <a:extLst>
                  <a:ext uri="{FF2B5EF4-FFF2-40B4-BE49-F238E27FC236}">
                    <a16:creationId xmlns:a16="http://schemas.microsoft.com/office/drawing/2014/main" id="{860E8E56-4931-4352-9F50-4FC7BA0A80A3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6;p47">
                <a:extLst>
                  <a:ext uri="{FF2B5EF4-FFF2-40B4-BE49-F238E27FC236}">
                    <a16:creationId xmlns:a16="http://schemas.microsoft.com/office/drawing/2014/main" id="{83D60236-BC4F-4521-9FD3-4C579D51720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7;p47">
                <a:extLst>
                  <a:ext uri="{FF2B5EF4-FFF2-40B4-BE49-F238E27FC236}">
                    <a16:creationId xmlns:a16="http://schemas.microsoft.com/office/drawing/2014/main" id="{912898C0-018F-42F2-9D41-544015023AED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8;p47">
                <a:extLst>
                  <a:ext uri="{FF2B5EF4-FFF2-40B4-BE49-F238E27FC236}">
                    <a16:creationId xmlns:a16="http://schemas.microsoft.com/office/drawing/2014/main" id="{D0C7B727-BF6A-44C1-870C-D68966D789B1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9;p47">
                <a:extLst>
                  <a:ext uri="{FF2B5EF4-FFF2-40B4-BE49-F238E27FC236}">
                    <a16:creationId xmlns:a16="http://schemas.microsoft.com/office/drawing/2014/main" id="{68F5047B-1D8F-42C7-A325-23EAB0A2CE6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0;p47">
                <a:extLst>
                  <a:ext uri="{FF2B5EF4-FFF2-40B4-BE49-F238E27FC236}">
                    <a16:creationId xmlns:a16="http://schemas.microsoft.com/office/drawing/2014/main" id="{4DFFB34C-6717-40A1-A045-08E6E36B192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1;p47">
                <a:extLst>
                  <a:ext uri="{FF2B5EF4-FFF2-40B4-BE49-F238E27FC236}">
                    <a16:creationId xmlns:a16="http://schemas.microsoft.com/office/drawing/2014/main" id="{75FF6A82-8EAB-4723-9780-FC4EA1C525A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2;p47">
                <a:extLst>
                  <a:ext uri="{FF2B5EF4-FFF2-40B4-BE49-F238E27FC236}">
                    <a16:creationId xmlns:a16="http://schemas.microsoft.com/office/drawing/2014/main" id="{B8F2E152-2655-438D-904B-FB9091789FDF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3;p47">
                <a:extLst>
                  <a:ext uri="{FF2B5EF4-FFF2-40B4-BE49-F238E27FC236}">
                    <a16:creationId xmlns:a16="http://schemas.microsoft.com/office/drawing/2014/main" id="{77109A2B-8CBF-4ABC-81B5-F8E05B4A0A7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4;p47">
                <a:extLst>
                  <a:ext uri="{FF2B5EF4-FFF2-40B4-BE49-F238E27FC236}">
                    <a16:creationId xmlns:a16="http://schemas.microsoft.com/office/drawing/2014/main" id="{7ECCF595-CEAD-4D52-B3D4-B8C342F2AC5E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5;p47">
                <a:extLst>
                  <a:ext uri="{FF2B5EF4-FFF2-40B4-BE49-F238E27FC236}">
                    <a16:creationId xmlns:a16="http://schemas.microsoft.com/office/drawing/2014/main" id="{85F18A18-04D3-4F2F-BB68-70970AC6D6C8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6;p47">
                <a:extLst>
                  <a:ext uri="{FF2B5EF4-FFF2-40B4-BE49-F238E27FC236}">
                    <a16:creationId xmlns:a16="http://schemas.microsoft.com/office/drawing/2014/main" id="{58365C21-5AFA-448B-84AF-172864EFEA6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7;p47">
                <a:extLst>
                  <a:ext uri="{FF2B5EF4-FFF2-40B4-BE49-F238E27FC236}">
                    <a16:creationId xmlns:a16="http://schemas.microsoft.com/office/drawing/2014/main" id="{79B9CA54-30CD-46F6-9D4D-7FA18B0831B8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8;p47">
                <a:extLst>
                  <a:ext uri="{FF2B5EF4-FFF2-40B4-BE49-F238E27FC236}">
                    <a16:creationId xmlns:a16="http://schemas.microsoft.com/office/drawing/2014/main" id="{ABF9E2FE-3103-44DB-8409-F0059544753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9;p47">
                <a:extLst>
                  <a:ext uri="{FF2B5EF4-FFF2-40B4-BE49-F238E27FC236}">
                    <a16:creationId xmlns:a16="http://schemas.microsoft.com/office/drawing/2014/main" id="{1E7CEF07-7732-42EA-A5B3-700F1707965B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0;p47">
                <a:extLst>
                  <a:ext uri="{FF2B5EF4-FFF2-40B4-BE49-F238E27FC236}">
                    <a16:creationId xmlns:a16="http://schemas.microsoft.com/office/drawing/2014/main" id="{5D00D5F8-17E7-40DF-B14B-FC341D543387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1;p47">
                <a:extLst>
                  <a:ext uri="{FF2B5EF4-FFF2-40B4-BE49-F238E27FC236}">
                    <a16:creationId xmlns:a16="http://schemas.microsoft.com/office/drawing/2014/main" id="{71EEF23A-C6E7-4838-8E51-9FD808E6B0A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2;p47">
                <a:extLst>
                  <a:ext uri="{FF2B5EF4-FFF2-40B4-BE49-F238E27FC236}">
                    <a16:creationId xmlns:a16="http://schemas.microsoft.com/office/drawing/2014/main" id="{F0FA6AE8-ECF6-4820-817C-918702CDCD9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3;p47">
                <a:extLst>
                  <a:ext uri="{FF2B5EF4-FFF2-40B4-BE49-F238E27FC236}">
                    <a16:creationId xmlns:a16="http://schemas.microsoft.com/office/drawing/2014/main" id="{C7547B35-9EE3-43F7-B3D3-FCDBADC08E9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4;p47">
                <a:extLst>
                  <a:ext uri="{FF2B5EF4-FFF2-40B4-BE49-F238E27FC236}">
                    <a16:creationId xmlns:a16="http://schemas.microsoft.com/office/drawing/2014/main" id="{AE01D3FA-D92C-4694-952C-D15B66534D9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5;p47">
                <a:extLst>
                  <a:ext uri="{FF2B5EF4-FFF2-40B4-BE49-F238E27FC236}">
                    <a16:creationId xmlns:a16="http://schemas.microsoft.com/office/drawing/2014/main" id="{0C584E84-CA3E-48A3-9AAD-F73D20050241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6;p47">
                <a:extLst>
                  <a:ext uri="{FF2B5EF4-FFF2-40B4-BE49-F238E27FC236}">
                    <a16:creationId xmlns:a16="http://schemas.microsoft.com/office/drawing/2014/main" id="{FFA567E7-4018-4EE4-A3E8-DBB1EC597FE3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7;p47">
                <a:extLst>
                  <a:ext uri="{FF2B5EF4-FFF2-40B4-BE49-F238E27FC236}">
                    <a16:creationId xmlns:a16="http://schemas.microsoft.com/office/drawing/2014/main" id="{27D34E1C-D63B-44C4-9393-D0C68AA4EF4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8;p47">
                <a:extLst>
                  <a:ext uri="{FF2B5EF4-FFF2-40B4-BE49-F238E27FC236}">
                    <a16:creationId xmlns:a16="http://schemas.microsoft.com/office/drawing/2014/main" id="{6CE57337-A046-4547-B082-E00706FECB02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9;p47">
                <a:extLst>
                  <a:ext uri="{FF2B5EF4-FFF2-40B4-BE49-F238E27FC236}">
                    <a16:creationId xmlns:a16="http://schemas.microsoft.com/office/drawing/2014/main" id="{4B717BC0-270A-4D48-AE48-5C6F31A53167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0;p47">
                <a:extLst>
                  <a:ext uri="{FF2B5EF4-FFF2-40B4-BE49-F238E27FC236}">
                    <a16:creationId xmlns:a16="http://schemas.microsoft.com/office/drawing/2014/main" id="{70006FE0-2C7C-4ED3-AFC6-462E675D3C58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1;p47">
                <a:extLst>
                  <a:ext uri="{FF2B5EF4-FFF2-40B4-BE49-F238E27FC236}">
                    <a16:creationId xmlns:a16="http://schemas.microsoft.com/office/drawing/2014/main" id="{C34B024B-506B-414D-AFB3-C24C89C0C42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2;p47">
                <a:extLst>
                  <a:ext uri="{FF2B5EF4-FFF2-40B4-BE49-F238E27FC236}">
                    <a16:creationId xmlns:a16="http://schemas.microsoft.com/office/drawing/2014/main" id="{A271F689-621C-491E-8F33-E7F56C89824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3;p47">
                <a:extLst>
                  <a:ext uri="{FF2B5EF4-FFF2-40B4-BE49-F238E27FC236}">
                    <a16:creationId xmlns:a16="http://schemas.microsoft.com/office/drawing/2014/main" id="{173B888B-BA3D-4B63-A159-9A56713298FA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4;p47">
                <a:extLst>
                  <a:ext uri="{FF2B5EF4-FFF2-40B4-BE49-F238E27FC236}">
                    <a16:creationId xmlns:a16="http://schemas.microsoft.com/office/drawing/2014/main" id="{353A725D-69AD-4CBF-BEDF-D65C9D9FE4B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5;p47">
                <a:extLst>
                  <a:ext uri="{FF2B5EF4-FFF2-40B4-BE49-F238E27FC236}">
                    <a16:creationId xmlns:a16="http://schemas.microsoft.com/office/drawing/2014/main" id="{4FC0AA40-1BA8-4651-A77D-D4C4B7AA4E77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6;p47">
                <a:extLst>
                  <a:ext uri="{FF2B5EF4-FFF2-40B4-BE49-F238E27FC236}">
                    <a16:creationId xmlns:a16="http://schemas.microsoft.com/office/drawing/2014/main" id="{6D2F3533-A90B-4E2C-B9C5-EF940710F655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7;p47">
                <a:extLst>
                  <a:ext uri="{FF2B5EF4-FFF2-40B4-BE49-F238E27FC236}">
                    <a16:creationId xmlns:a16="http://schemas.microsoft.com/office/drawing/2014/main" id="{1B8373CD-D3D8-4102-8D6A-10BC37B9B9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8;p47">
                <a:extLst>
                  <a:ext uri="{FF2B5EF4-FFF2-40B4-BE49-F238E27FC236}">
                    <a16:creationId xmlns:a16="http://schemas.microsoft.com/office/drawing/2014/main" id="{AAE28DEB-1682-4E93-BFB7-58463B18A976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9;p47">
                <a:extLst>
                  <a:ext uri="{FF2B5EF4-FFF2-40B4-BE49-F238E27FC236}">
                    <a16:creationId xmlns:a16="http://schemas.microsoft.com/office/drawing/2014/main" id="{9AA262EA-2279-49A0-8BEB-2E887C84D863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0;p47">
                <a:extLst>
                  <a:ext uri="{FF2B5EF4-FFF2-40B4-BE49-F238E27FC236}">
                    <a16:creationId xmlns:a16="http://schemas.microsoft.com/office/drawing/2014/main" id="{E8A941B8-7164-40D8-9DDC-C4D1DB4778F7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1;p47">
                <a:extLst>
                  <a:ext uri="{FF2B5EF4-FFF2-40B4-BE49-F238E27FC236}">
                    <a16:creationId xmlns:a16="http://schemas.microsoft.com/office/drawing/2014/main" id="{7BDE5954-DE0F-4173-B068-18ABF70CBA3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2;p47">
                <a:extLst>
                  <a:ext uri="{FF2B5EF4-FFF2-40B4-BE49-F238E27FC236}">
                    <a16:creationId xmlns:a16="http://schemas.microsoft.com/office/drawing/2014/main" id="{7133D261-86CF-4A15-90F5-4FB1D5A9A265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3;p47">
                <a:extLst>
                  <a:ext uri="{FF2B5EF4-FFF2-40B4-BE49-F238E27FC236}">
                    <a16:creationId xmlns:a16="http://schemas.microsoft.com/office/drawing/2014/main" id="{70BE8696-6B99-408D-99DF-77DDA8051779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4;p47">
                <a:extLst>
                  <a:ext uri="{FF2B5EF4-FFF2-40B4-BE49-F238E27FC236}">
                    <a16:creationId xmlns:a16="http://schemas.microsoft.com/office/drawing/2014/main" id="{BD15E39C-2B2A-4EC1-B737-2F3D4B8B443B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5;p47">
                <a:extLst>
                  <a:ext uri="{FF2B5EF4-FFF2-40B4-BE49-F238E27FC236}">
                    <a16:creationId xmlns:a16="http://schemas.microsoft.com/office/drawing/2014/main" id="{E7D08A43-DCBE-4411-9106-B0DB005AA02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6;p47">
                <a:extLst>
                  <a:ext uri="{FF2B5EF4-FFF2-40B4-BE49-F238E27FC236}">
                    <a16:creationId xmlns:a16="http://schemas.microsoft.com/office/drawing/2014/main" id="{F1A9C4CD-0E69-4A5E-BCDB-D36F1A989234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7;p47">
                <a:extLst>
                  <a:ext uri="{FF2B5EF4-FFF2-40B4-BE49-F238E27FC236}">
                    <a16:creationId xmlns:a16="http://schemas.microsoft.com/office/drawing/2014/main" id="{EC4D0E80-C7A1-4E60-8E25-B4AD3D337057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8;p47">
                <a:extLst>
                  <a:ext uri="{FF2B5EF4-FFF2-40B4-BE49-F238E27FC236}">
                    <a16:creationId xmlns:a16="http://schemas.microsoft.com/office/drawing/2014/main" id="{557569BF-8B94-449E-9375-F4A8F6A08136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9;p47">
                <a:extLst>
                  <a:ext uri="{FF2B5EF4-FFF2-40B4-BE49-F238E27FC236}">
                    <a16:creationId xmlns:a16="http://schemas.microsoft.com/office/drawing/2014/main" id="{726C3DD9-173E-4D2E-AA13-33E5689A29DA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0;p47">
                <a:extLst>
                  <a:ext uri="{FF2B5EF4-FFF2-40B4-BE49-F238E27FC236}">
                    <a16:creationId xmlns:a16="http://schemas.microsoft.com/office/drawing/2014/main" id="{CC660239-783D-45E2-BADD-CC4D8E8B873E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1;p47">
                <a:extLst>
                  <a:ext uri="{FF2B5EF4-FFF2-40B4-BE49-F238E27FC236}">
                    <a16:creationId xmlns:a16="http://schemas.microsoft.com/office/drawing/2014/main" id="{043E3D62-2155-42D5-81CE-425C2E569821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2;p47">
                <a:extLst>
                  <a:ext uri="{FF2B5EF4-FFF2-40B4-BE49-F238E27FC236}">
                    <a16:creationId xmlns:a16="http://schemas.microsoft.com/office/drawing/2014/main" id="{9C5F4566-A58A-4B01-8C8E-C15AEC6D8115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3;p47">
                <a:extLst>
                  <a:ext uri="{FF2B5EF4-FFF2-40B4-BE49-F238E27FC236}">
                    <a16:creationId xmlns:a16="http://schemas.microsoft.com/office/drawing/2014/main" id="{52F4916D-AAA7-4CAF-BD05-DAFC45E90C06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4;p47">
                <a:extLst>
                  <a:ext uri="{FF2B5EF4-FFF2-40B4-BE49-F238E27FC236}">
                    <a16:creationId xmlns:a16="http://schemas.microsoft.com/office/drawing/2014/main" id="{F963C274-94AB-4F9D-B764-F676A4CFD91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5;p47">
                <a:extLst>
                  <a:ext uri="{FF2B5EF4-FFF2-40B4-BE49-F238E27FC236}">
                    <a16:creationId xmlns:a16="http://schemas.microsoft.com/office/drawing/2014/main" id="{459FC703-0E93-4931-831F-6926C0CEF3CC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6;p47">
                <a:extLst>
                  <a:ext uri="{FF2B5EF4-FFF2-40B4-BE49-F238E27FC236}">
                    <a16:creationId xmlns:a16="http://schemas.microsoft.com/office/drawing/2014/main" id="{29CB575E-D9AD-4036-954B-EEF72B49867A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7;p47">
                <a:extLst>
                  <a:ext uri="{FF2B5EF4-FFF2-40B4-BE49-F238E27FC236}">
                    <a16:creationId xmlns:a16="http://schemas.microsoft.com/office/drawing/2014/main" id="{DE780500-A656-4FAB-A7E9-7404C714F47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8;p47">
                <a:extLst>
                  <a:ext uri="{FF2B5EF4-FFF2-40B4-BE49-F238E27FC236}">
                    <a16:creationId xmlns:a16="http://schemas.microsoft.com/office/drawing/2014/main" id="{C58BE3FC-556C-4EFB-BC9B-9A939D960CF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9;p47">
                <a:extLst>
                  <a:ext uri="{FF2B5EF4-FFF2-40B4-BE49-F238E27FC236}">
                    <a16:creationId xmlns:a16="http://schemas.microsoft.com/office/drawing/2014/main" id="{202F55F9-5442-467F-BF66-AA1F7462D16A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0;p47">
                <a:extLst>
                  <a:ext uri="{FF2B5EF4-FFF2-40B4-BE49-F238E27FC236}">
                    <a16:creationId xmlns:a16="http://schemas.microsoft.com/office/drawing/2014/main" id="{DF64D6B6-5FDE-487B-96F6-3390DD475702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91;p47">
                <a:extLst>
                  <a:ext uri="{FF2B5EF4-FFF2-40B4-BE49-F238E27FC236}">
                    <a16:creationId xmlns:a16="http://schemas.microsoft.com/office/drawing/2014/main" id="{F711D2CD-C245-4659-86EE-880D8BAD42E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2;p47">
                <a:extLst>
                  <a:ext uri="{FF2B5EF4-FFF2-40B4-BE49-F238E27FC236}">
                    <a16:creationId xmlns:a16="http://schemas.microsoft.com/office/drawing/2014/main" id="{9C8EFB1F-A798-434F-A460-4A4A68FFB42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3;p47">
                <a:extLst>
                  <a:ext uri="{FF2B5EF4-FFF2-40B4-BE49-F238E27FC236}">
                    <a16:creationId xmlns:a16="http://schemas.microsoft.com/office/drawing/2014/main" id="{0522D890-3A6D-4484-BE8D-B77751956839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4;p47">
                <a:extLst>
                  <a:ext uri="{FF2B5EF4-FFF2-40B4-BE49-F238E27FC236}">
                    <a16:creationId xmlns:a16="http://schemas.microsoft.com/office/drawing/2014/main" id="{977696A1-6E14-4391-BC4D-359754596E8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5;p47">
                <a:extLst>
                  <a:ext uri="{FF2B5EF4-FFF2-40B4-BE49-F238E27FC236}">
                    <a16:creationId xmlns:a16="http://schemas.microsoft.com/office/drawing/2014/main" id="{8002F2AA-B463-474D-B2F1-A92A28B01D02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6;p47">
                <a:extLst>
                  <a:ext uri="{FF2B5EF4-FFF2-40B4-BE49-F238E27FC236}">
                    <a16:creationId xmlns:a16="http://schemas.microsoft.com/office/drawing/2014/main" id="{DFFB5E35-0C79-4186-9587-76C0285864D4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7;p47">
                <a:extLst>
                  <a:ext uri="{FF2B5EF4-FFF2-40B4-BE49-F238E27FC236}">
                    <a16:creationId xmlns:a16="http://schemas.microsoft.com/office/drawing/2014/main" id="{4F96CDC0-7CCF-4E23-8462-376FE5567BA2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8;p47">
                <a:extLst>
                  <a:ext uri="{FF2B5EF4-FFF2-40B4-BE49-F238E27FC236}">
                    <a16:creationId xmlns:a16="http://schemas.microsoft.com/office/drawing/2014/main" id="{E3829D9A-C4F5-45A8-95EE-E3DB6D7303F8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9;p47">
                <a:extLst>
                  <a:ext uri="{FF2B5EF4-FFF2-40B4-BE49-F238E27FC236}">
                    <a16:creationId xmlns:a16="http://schemas.microsoft.com/office/drawing/2014/main" id="{F9A4656F-98FB-443C-8D8F-E193720056C3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0;p47">
                <a:extLst>
                  <a:ext uri="{FF2B5EF4-FFF2-40B4-BE49-F238E27FC236}">
                    <a16:creationId xmlns:a16="http://schemas.microsoft.com/office/drawing/2014/main" id="{3BC0DC8D-C5F4-4D4B-A9E7-B323CF78893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1;p47">
                <a:extLst>
                  <a:ext uri="{FF2B5EF4-FFF2-40B4-BE49-F238E27FC236}">
                    <a16:creationId xmlns:a16="http://schemas.microsoft.com/office/drawing/2014/main" id="{26EAA559-752A-4A18-8F65-5183FA06FB4B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2;p47">
                <a:extLst>
                  <a:ext uri="{FF2B5EF4-FFF2-40B4-BE49-F238E27FC236}">
                    <a16:creationId xmlns:a16="http://schemas.microsoft.com/office/drawing/2014/main" id="{595F8F59-8C52-4575-B505-58E2124ABD72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3;p47">
                <a:extLst>
                  <a:ext uri="{FF2B5EF4-FFF2-40B4-BE49-F238E27FC236}">
                    <a16:creationId xmlns:a16="http://schemas.microsoft.com/office/drawing/2014/main" id="{371DF4FF-FD0B-410F-AF4A-9F850D310612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4;p47">
                <a:extLst>
                  <a:ext uri="{FF2B5EF4-FFF2-40B4-BE49-F238E27FC236}">
                    <a16:creationId xmlns:a16="http://schemas.microsoft.com/office/drawing/2014/main" id="{0B45B5B3-AF9C-445B-BE09-E04DBBCA8D4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5;p47">
                <a:extLst>
                  <a:ext uri="{FF2B5EF4-FFF2-40B4-BE49-F238E27FC236}">
                    <a16:creationId xmlns:a16="http://schemas.microsoft.com/office/drawing/2014/main" id="{D90CED3F-CFC9-45A1-BF2E-F585D548F6E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6;p47">
                <a:extLst>
                  <a:ext uri="{FF2B5EF4-FFF2-40B4-BE49-F238E27FC236}">
                    <a16:creationId xmlns:a16="http://schemas.microsoft.com/office/drawing/2014/main" id="{DB7CD8AD-2C0E-48B4-9E0C-52A4E48DC4E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7;p47">
                <a:extLst>
                  <a:ext uri="{FF2B5EF4-FFF2-40B4-BE49-F238E27FC236}">
                    <a16:creationId xmlns:a16="http://schemas.microsoft.com/office/drawing/2014/main" id="{ED164994-D2EF-4301-99B6-3FFBD77E433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8;p47">
                <a:extLst>
                  <a:ext uri="{FF2B5EF4-FFF2-40B4-BE49-F238E27FC236}">
                    <a16:creationId xmlns:a16="http://schemas.microsoft.com/office/drawing/2014/main" id="{B3A92E8B-A91A-4BB2-B71B-D4252DB1283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9;p47">
                <a:extLst>
                  <a:ext uri="{FF2B5EF4-FFF2-40B4-BE49-F238E27FC236}">
                    <a16:creationId xmlns:a16="http://schemas.microsoft.com/office/drawing/2014/main" id="{CC0DEF22-CB25-40C6-8667-57F39DA510DE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0;p47">
                <a:extLst>
                  <a:ext uri="{FF2B5EF4-FFF2-40B4-BE49-F238E27FC236}">
                    <a16:creationId xmlns:a16="http://schemas.microsoft.com/office/drawing/2014/main" id="{64AABAC7-69BE-4BD9-B63F-E58FBD6ADF93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1;p47">
                <a:extLst>
                  <a:ext uri="{FF2B5EF4-FFF2-40B4-BE49-F238E27FC236}">
                    <a16:creationId xmlns:a16="http://schemas.microsoft.com/office/drawing/2014/main" id="{4ADD4B5F-AA7F-47AF-8A44-234427591676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2;p47">
                <a:extLst>
                  <a:ext uri="{FF2B5EF4-FFF2-40B4-BE49-F238E27FC236}">
                    <a16:creationId xmlns:a16="http://schemas.microsoft.com/office/drawing/2014/main" id="{3E5A36FF-12B4-49AB-A8AE-B09915AFEE20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3;p47">
                <a:extLst>
                  <a:ext uri="{FF2B5EF4-FFF2-40B4-BE49-F238E27FC236}">
                    <a16:creationId xmlns:a16="http://schemas.microsoft.com/office/drawing/2014/main" id="{AD4D8B68-F1EB-4037-B2D6-563C2B65B35B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4;p47">
                <a:extLst>
                  <a:ext uri="{FF2B5EF4-FFF2-40B4-BE49-F238E27FC236}">
                    <a16:creationId xmlns:a16="http://schemas.microsoft.com/office/drawing/2014/main" id="{22117DA3-0881-4FEF-AC00-72A090D9175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5;p47">
                <a:extLst>
                  <a:ext uri="{FF2B5EF4-FFF2-40B4-BE49-F238E27FC236}">
                    <a16:creationId xmlns:a16="http://schemas.microsoft.com/office/drawing/2014/main" id="{77DF4464-1B3C-41B6-8640-A7BC03CCB1FC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6;p47">
                <a:extLst>
                  <a:ext uri="{FF2B5EF4-FFF2-40B4-BE49-F238E27FC236}">
                    <a16:creationId xmlns:a16="http://schemas.microsoft.com/office/drawing/2014/main" id="{CF980552-32E7-4392-A9DB-45E67ED72BC5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7;p47">
                <a:extLst>
                  <a:ext uri="{FF2B5EF4-FFF2-40B4-BE49-F238E27FC236}">
                    <a16:creationId xmlns:a16="http://schemas.microsoft.com/office/drawing/2014/main" id="{802A348D-0745-4E4E-9ED8-EE962C39CC7D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8;p47">
                <a:extLst>
                  <a:ext uri="{FF2B5EF4-FFF2-40B4-BE49-F238E27FC236}">
                    <a16:creationId xmlns:a16="http://schemas.microsoft.com/office/drawing/2014/main" id="{5FAD1889-A32A-4011-8F94-5288573A7A3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9;p47">
                <a:extLst>
                  <a:ext uri="{FF2B5EF4-FFF2-40B4-BE49-F238E27FC236}">
                    <a16:creationId xmlns:a16="http://schemas.microsoft.com/office/drawing/2014/main" id="{B89E5BEE-91DE-4651-9FEF-0A19C6ACEC0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0;p47">
                <a:extLst>
                  <a:ext uri="{FF2B5EF4-FFF2-40B4-BE49-F238E27FC236}">
                    <a16:creationId xmlns:a16="http://schemas.microsoft.com/office/drawing/2014/main" id="{9D96A47A-B1AF-4C37-8411-C58C451C1E63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1;p47">
                <a:extLst>
                  <a:ext uri="{FF2B5EF4-FFF2-40B4-BE49-F238E27FC236}">
                    <a16:creationId xmlns:a16="http://schemas.microsoft.com/office/drawing/2014/main" id="{08C50C22-EA57-429A-9A19-7047ABDFCF9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2;p47">
                <a:extLst>
                  <a:ext uri="{FF2B5EF4-FFF2-40B4-BE49-F238E27FC236}">
                    <a16:creationId xmlns:a16="http://schemas.microsoft.com/office/drawing/2014/main" id="{429ABEE2-9D4E-4BC2-A31E-9128C7BC5C5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3;p47">
                <a:extLst>
                  <a:ext uri="{FF2B5EF4-FFF2-40B4-BE49-F238E27FC236}">
                    <a16:creationId xmlns:a16="http://schemas.microsoft.com/office/drawing/2014/main" id="{E3965E2B-C7E4-4D19-8C0F-7A22E5D57BB4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4;p47">
                <a:extLst>
                  <a:ext uri="{FF2B5EF4-FFF2-40B4-BE49-F238E27FC236}">
                    <a16:creationId xmlns:a16="http://schemas.microsoft.com/office/drawing/2014/main" id="{B3C2AC53-558E-4610-B424-BF267E8127B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5;p47">
                <a:extLst>
                  <a:ext uri="{FF2B5EF4-FFF2-40B4-BE49-F238E27FC236}">
                    <a16:creationId xmlns:a16="http://schemas.microsoft.com/office/drawing/2014/main" id="{4EC67FEE-0987-4344-9154-8F888BD50755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6;p47">
                <a:extLst>
                  <a:ext uri="{FF2B5EF4-FFF2-40B4-BE49-F238E27FC236}">
                    <a16:creationId xmlns:a16="http://schemas.microsoft.com/office/drawing/2014/main" id="{9D3AD326-78BA-4DA8-93A0-576D544AE72D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7;p47">
                <a:extLst>
                  <a:ext uri="{FF2B5EF4-FFF2-40B4-BE49-F238E27FC236}">
                    <a16:creationId xmlns:a16="http://schemas.microsoft.com/office/drawing/2014/main" id="{00CCD4F0-3F68-496F-AEE3-80F1A5D20D04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8;p47">
                <a:extLst>
                  <a:ext uri="{FF2B5EF4-FFF2-40B4-BE49-F238E27FC236}">
                    <a16:creationId xmlns:a16="http://schemas.microsoft.com/office/drawing/2014/main" id="{23DB4F7C-C099-4808-9D52-3FF6BA9CF90F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9;p47">
                <a:extLst>
                  <a:ext uri="{FF2B5EF4-FFF2-40B4-BE49-F238E27FC236}">
                    <a16:creationId xmlns:a16="http://schemas.microsoft.com/office/drawing/2014/main" id="{FD9A8DA5-7A64-419A-88D3-A6A3497EC438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0;p47">
                <a:extLst>
                  <a:ext uri="{FF2B5EF4-FFF2-40B4-BE49-F238E27FC236}">
                    <a16:creationId xmlns:a16="http://schemas.microsoft.com/office/drawing/2014/main" id="{C84ABE60-48FB-4F87-9CC8-129582683B60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1;p47">
                <a:extLst>
                  <a:ext uri="{FF2B5EF4-FFF2-40B4-BE49-F238E27FC236}">
                    <a16:creationId xmlns:a16="http://schemas.microsoft.com/office/drawing/2014/main" id="{A23A16F6-656A-4A73-BE9B-75153CC6AD5C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2;p47">
                <a:extLst>
                  <a:ext uri="{FF2B5EF4-FFF2-40B4-BE49-F238E27FC236}">
                    <a16:creationId xmlns:a16="http://schemas.microsoft.com/office/drawing/2014/main" id="{3D72E56A-35A2-4EF7-AE34-3C58E43D8B4F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3;p47">
                <a:extLst>
                  <a:ext uri="{FF2B5EF4-FFF2-40B4-BE49-F238E27FC236}">
                    <a16:creationId xmlns:a16="http://schemas.microsoft.com/office/drawing/2014/main" id="{FDC8A8F2-2BB6-40A5-8607-A12378F9895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4;p47">
                <a:extLst>
                  <a:ext uri="{FF2B5EF4-FFF2-40B4-BE49-F238E27FC236}">
                    <a16:creationId xmlns:a16="http://schemas.microsoft.com/office/drawing/2014/main" id="{0197E39F-6171-40C4-BF74-5771A086D03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5;p47">
                <a:extLst>
                  <a:ext uri="{FF2B5EF4-FFF2-40B4-BE49-F238E27FC236}">
                    <a16:creationId xmlns:a16="http://schemas.microsoft.com/office/drawing/2014/main" id="{3C1CBA96-C489-47CB-9CA1-5C5D0C999FA9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6;p47">
                <a:extLst>
                  <a:ext uri="{FF2B5EF4-FFF2-40B4-BE49-F238E27FC236}">
                    <a16:creationId xmlns:a16="http://schemas.microsoft.com/office/drawing/2014/main" id="{F9569545-F920-47E6-A942-DA25BEC724E2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5937;p47">
              <a:extLst>
                <a:ext uri="{FF2B5EF4-FFF2-40B4-BE49-F238E27FC236}">
                  <a16:creationId xmlns:a16="http://schemas.microsoft.com/office/drawing/2014/main" id="{5A024915-10A8-47D8-A14D-6A74081FCB80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8" name="Google Shape;1317;p53">
            <a:extLst>
              <a:ext uri="{FF2B5EF4-FFF2-40B4-BE49-F238E27FC236}">
                <a16:creationId xmlns:a16="http://schemas.microsoft.com/office/drawing/2014/main" id="{BE184136-EE76-4EA8-8999-4480D9F19D92}"/>
              </a:ext>
            </a:extLst>
          </p:cNvPr>
          <p:cNvSpPr txBox="1">
            <a:spLocks/>
          </p:cNvSpPr>
          <p:nvPr/>
        </p:nvSpPr>
        <p:spPr>
          <a:xfrm>
            <a:off x="2558783" y="363104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C9268D-A0A1-41BE-B006-4D644B5A9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723" y="600157"/>
            <a:ext cx="3199323" cy="2268979"/>
          </a:xfrm>
          <a:prstGeom prst="rect">
            <a:avLst/>
          </a:prstGeom>
        </p:spPr>
      </p:pic>
      <p:pic>
        <p:nvPicPr>
          <p:cNvPr id="400" name="MG Bk 4 F-SA__16_1-12 p20">
            <a:hlinkClick r:id="" action="ppaction://media"/>
            <a:extLst>
              <a:ext uri="{FF2B5EF4-FFF2-40B4-BE49-F238E27FC236}">
                <a16:creationId xmlns:a16="http://schemas.microsoft.com/office/drawing/2014/main" id="{6166948A-01F7-494F-8B0A-EFA53ABE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77" y="1534488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48A41CA-65AF-4291-BFF7-9CE52073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-23052"/>
            <a:ext cx="6139543" cy="4456739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870AC0-805E-41FA-8771-6CCE50A16259}"/>
              </a:ext>
            </a:extLst>
          </p:cNvPr>
          <p:cNvSpPr/>
          <p:nvPr/>
        </p:nvSpPr>
        <p:spPr>
          <a:xfrm>
            <a:off x="76840" y="122945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ancient Olympic Games begin?</a:t>
            </a:r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24A7EB2-6D55-4949-AF0B-264F778BA68D}"/>
              </a:ext>
            </a:extLst>
          </p:cNvPr>
          <p:cNvSpPr/>
          <p:nvPr/>
        </p:nvSpPr>
        <p:spPr>
          <a:xfrm>
            <a:off x="183136" y="3456538"/>
            <a:ext cx="2889197" cy="685158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old was the youngest person in the Olympics?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CF5B0F6-2BF8-4CD8-869C-9018AEABF17E}"/>
              </a:ext>
            </a:extLst>
          </p:cNvPr>
          <p:cNvSpPr/>
          <p:nvPr/>
        </p:nvSpPr>
        <p:spPr>
          <a:xfrm>
            <a:off x="152401" y="2657396"/>
            <a:ext cx="2889197" cy="715896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was the top prize in the Olympics in 1896</a:t>
            </a:r>
            <a:endParaRPr lang="ar-SA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89B1649-A6FD-4E04-BBF6-4BBBAC9BDC88}"/>
              </a:ext>
            </a:extLst>
          </p:cNvPr>
          <p:cNvSpPr/>
          <p:nvPr/>
        </p:nvSpPr>
        <p:spPr>
          <a:xfrm>
            <a:off x="198503" y="4275203"/>
            <a:ext cx="2889197" cy="67331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much gold is there in a gold medal? </a:t>
            </a:r>
            <a:endParaRPr lang="ar-SA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C768C7C-9DF2-4C45-9542-090E402CC579}"/>
              </a:ext>
            </a:extLst>
          </p:cNvPr>
          <p:cNvSpPr/>
          <p:nvPr/>
        </p:nvSpPr>
        <p:spPr>
          <a:xfrm>
            <a:off x="144715" y="1835524"/>
            <a:ext cx="2889197" cy="654104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Who founded the Olympic Committee?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1E80779-1DCE-4786-AF11-F8D1F23E39C1}"/>
              </a:ext>
            </a:extLst>
          </p:cNvPr>
          <p:cNvSpPr/>
          <p:nvPr/>
        </p:nvSpPr>
        <p:spPr>
          <a:xfrm>
            <a:off x="144717" y="963386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Olympics become an international event?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59CF40A-6320-4EFC-B61A-32033E9961F4}"/>
              </a:ext>
            </a:extLst>
          </p:cNvPr>
          <p:cNvSpPr/>
          <p:nvPr/>
        </p:nvSpPr>
        <p:spPr>
          <a:xfrm>
            <a:off x="5531505" y="583986"/>
            <a:ext cx="638774" cy="207469"/>
          </a:xfrm>
          <a:prstGeom prst="rect">
            <a:avLst/>
          </a:prstGeom>
          <a:solidFill>
            <a:srgbClr val="0070C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31E3162-DDBB-46A1-A5E4-462FF5D0510B}"/>
              </a:ext>
            </a:extLst>
          </p:cNvPr>
          <p:cNvSpPr/>
          <p:nvPr/>
        </p:nvSpPr>
        <p:spPr>
          <a:xfrm>
            <a:off x="3693740" y="2542134"/>
            <a:ext cx="755315" cy="201066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80455CE-805F-4A2A-B08C-F3A399FDC20A}"/>
              </a:ext>
            </a:extLst>
          </p:cNvPr>
          <p:cNvSpPr/>
          <p:nvPr/>
        </p:nvSpPr>
        <p:spPr>
          <a:xfrm>
            <a:off x="7011962" y="888785"/>
            <a:ext cx="1010169" cy="210031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167B7EE-0D15-4C85-8D8E-2C783045A716}"/>
              </a:ext>
            </a:extLst>
          </p:cNvPr>
          <p:cNvSpPr/>
          <p:nvPr/>
        </p:nvSpPr>
        <p:spPr>
          <a:xfrm>
            <a:off x="6395958" y="3692177"/>
            <a:ext cx="1010169" cy="210031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1A68E22-2C9F-4986-9142-CF516DD9DDE4}"/>
              </a:ext>
            </a:extLst>
          </p:cNvPr>
          <p:cNvSpPr/>
          <p:nvPr/>
        </p:nvSpPr>
        <p:spPr>
          <a:xfrm>
            <a:off x="3388659" y="887504"/>
            <a:ext cx="2143845" cy="165209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BD2F16F-5194-4CDB-87AC-BB7C9E21EA99}"/>
              </a:ext>
            </a:extLst>
          </p:cNvPr>
          <p:cNvSpPr/>
          <p:nvPr/>
        </p:nvSpPr>
        <p:spPr>
          <a:xfrm>
            <a:off x="7637929" y="740227"/>
            <a:ext cx="952821" cy="197225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14E2D63-3B52-4124-A3D5-CC7DC8C87408}"/>
              </a:ext>
            </a:extLst>
          </p:cNvPr>
          <p:cNvSpPr/>
          <p:nvPr/>
        </p:nvSpPr>
        <p:spPr>
          <a:xfrm>
            <a:off x="5951565" y="2187388"/>
            <a:ext cx="695123" cy="156242"/>
          </a:xfrm>
          <a:prstGeom prst="rect">
            <a:avLst/>
          </a:prstGeom>
          <a:solidFill>
            <a:schemeClr val="accent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C4C9502-FE1C-4C30-95D1-2C4BBE83F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0"/>
          <a:stretch/>
        </p:blipFill>
        <p:spPr>
          <a:xfrm>
            <a:off x="2850776" y="822192"/>
            <a:ext cx="6293224" cy="345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7B6343F6-6600-4571-B42D-609022DED568}"/>
              </a:ext>
            </a:extLst>
          </p:cNvPr>
          <p:cNvSpPr/>
          <p:nvPr/>
        </p:nvSpPr>
        <p:spPr>
          <a:xfrm>
            <a:off x="192100" y="238205"/>
            <a:ext cx="3273399" cy="676195"/>
          </a:xfrm>
          <a:prstGeom prst="wedgeRoundRectCallout">
            <a:avLst>
              <a:gd name="adj1" fmla="val 33971"/>
              <a:gd name="adj2" fmla="val 886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first “ </a:t>
            </a:r>
            <a:r>
              <a:rPr lang="en-US" b="1" dirty="0"/>
              <a:t>marathon</a:t>
            </a:r>
            <a:r>
              <a:rPr lang="en-US" dirty="0"/>
              <a:t>” start?</a:t>
            </a:r>
            <a:endParaRPr lang="ar-SA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22C0CE2B-97D5-4B98-8D70-C7D8E00490D0}"/>
              </a:ext>
            </a:extLst>
          </p:cNvPr>
          <p:cNvSpPr/>
          <p:nvPr/>
        </p:nvSpPr>
        <p:spPr>
          <a:xfrm>
            <a:off x="113979" y="3302853"/>
            <a:ext cx="3273399" cy="676195"/>
          </a:xfrm>
          <a:prstGeom prst="wedgeRoundRectCallout">
            <a:avLst>
              <a:gd name="adj1" fmla="val 56507"/>
              <a:gd name="adj2" fmla="val 27274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Give some examples of sports that have been dropped?</a:t>
            </a:r>
            <a:endParaRPr lang="ar-SA" dirty="0"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6C3FDB34-9F46-4144-A691-6A81FAC088C0}"/>
              </a:ext>
            </a:extLst>
          </p:cNvPr>
          <p:cNvSpPr/>
          <p:nvPr/>
        </p:nvSpPr>
        <p:spPr>
          <a:xfrm>
            <a:off x="5147021" y="144715"/>
            <a:ext cx="3273399" cy="676195"/>
          </a:xfrm>
          <a:prstGeom prst="wedgeRoundRectCallout">
            <a:avLst>
              <a:gd name="adj1" fmla="val 40544"/>
              <a:gd name="adj2" fmla="val 75000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team goes first in the opening procession? 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EDAD760B-F370-4DA4-9AF4-DD590BC00C30}"/>
              </a:ext>
            </a:extLst>
          </p:cNvPr>
          <p:cNvSpPr/>
          <p:nvPr/>
        </p:nvSpPr>
        <p:spPr>
          <a:xfrm>
            <a:off x="137031" y="1589314"/>
            <a:ext cx="2467855" cy="676195"/>
          </a:xfrm>
          <a:prstGeom prst="wedgeRoundRectCallout">
            <a:avLst>
              <a:gd name="adj1" fmla="val 62388"/>
              <a:gd name="adj2" fmla="val 22728"/>
              <a:gd name="adj3" fmla="val 16667"/>
            </a:avLst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006600"/>
                </a:solidFill>
              </a:rPr>
              <a:t>What is a “ </a:t>
            </a:r>
            <a:r>
              <a:rPr lang="en-US" sz="1600" b="1" dirty="0">
                <a:solidFill>
                  <a:srgbClr val="006600"/>
                </a:solidFill>
              </a:rPr>
              <a:t>marathon</a:t>
            </a:r>
            <a:r>
              <a:rPr lang="en-US" sz="1600" dirty="0">
                <a:solidFill>
                  <a:srgbClr val="006600"/>
                </a:solidFill>
              </a:rPr>
              <a:t>”?</a:t>
            </a:r>
            <a:endParaRPr lang="ar-SA" sz="1600" dirty="0">
              <a:solidFill>
                <a:srgbClr val="0066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C84C99A-517C-4477-A97F-9ABD60D2ABCE}"/>
              </a:ext>
            </a:extLst>
          </p:cNvPr>
          <p:cNvSpPr/>
          <p:nvPr/>
        </p:nvSpPr>
        <p:spPr>
          <a:xfrm>
            <a:off x="4003382" y="1112903"/>
            <a:ext cx="1429230" cy="193383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C16347F-D6EF-499D-B4DA-4846A9A55AC4}"/>
              </a:ext>
            </a:extLst>
          </p:cNvPr>
          <p:cNvSpPr/>
          <p:nvPr/>
        </p:nvSpPr>
        <p:spPr>
          <a:xfrm>
            <a:off x="3141489" y="1280671"/>
            <a:ext cx="938733" cy="171611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EEE5F9-2130-48C9-BFB9-8CEE82E1BBCC}"/>
              </a:ext>
            </a:extLst>
          </p:cNvPr>
          <p:cNvSpPr/>
          <p:nvPr/>
        </p:nvSpPr>
        <p:spPr>
          <a:xfrm>
            <a:off x="3396343" y="2364120"/>
            <a:ext cx="1727627" cy="186979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799FDF-F7D3-4D36-A7CC-24A7DB281981}"/>
              </a:ext>
            </a:extLst>
          </p:cNvPr>
          <p:cNvSpPr/>
          <p:nvPr/>
        </p:nvSpPr>
        <p:spPr>
          <a:xfrm>
            <a:off x="5246916" y="3538497"/>
            <a:ext cx="831156" cy="149840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4824D1-B3E4-48D5-9872-D47BD01F58DA}"/>
              </a:ext>
            </a:extLst>
          </p:cNvPr>
          <p:cNvSpPr/>
          <p:nvPr/>
        </p:nvSpPr>
        <p:spPr>
          <a:xfrm>
            <a:off x="3579481" y="3699862"/>
            <a:ext cx="1361354" cy="126787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B63A5C-5B26-497F-9FB7-9F752C91A138}"/>
              </a:ext>
            </a:extLst>
          </p:cNvPr>
          <p:cNvSpPr/>
          <p:nvPr/>
        </p:nvSpPr>
        <p:spPr>
          <a:xfrm>
            <a:off x="8389686" y="1187181"/>
            <a:ext cx="523794" cy="203629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55E73D7-711B-4496-A38E-4F395C193DC3}"/>
              </a:ext>
            </a:extLst>
          </p:cNvPr>
          <p:cNvSpPr/>
          <p:nvPr/>
        </p:nvSpPr>
        <p:spPr>
          <a:xfrm>
            <a:off x="6138263" y="1371599"/>
            <a:ext cx="339377" cy="157524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Local Sports Business Directory Listing by Slidesgo">
  <a:themeElements>
    <a:clrScheme name="Simple Light">
      <a:dk1>
        <a:srgbClr val="272727"/>
      </a:dk1>
      <a:lt1>
        <a:srgbClr val="FFFFFF"/>
      </a:lt1>
      <a:dk2>
        <a:srgbClr val="5A5A5A"/>
      </a:dk2>
      <a:lt2>
        <a:srgbClr val="EDE2CA"/>
      </a:lt2>
      <a:accent1>
        <a:srgbClr val="5EA7C5"/>
      </a:accent1>
      <a:accent2>
        <a:srgbClr val="8CD3A3"/>
      </a:accent2>
      <a:accent3>
        <a:srgbClr val="F2E8CE"/>
      </a:accent3>
      <a:accent4>
        <a:srgbClr val="FFCB77"/>
      </a:accent4>
      <a:accent5>
        <a:srgbClr val="E78D48"/>
      </a:accent5>
      <a:accent6>
        <a:srgbClr val="BD5323"/>
      </a:accent6>
      <a:hlink>
        <a:srgbClr val="6868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295</Words>
  <Application>Microsoft Office PowerPoint</Application>
  <PresentationFormat>عرض على الشاشة (16:9)</PresentationFormat>
  <Paragraphs>68</Paragraphs>
  <Slides>21</Slides>
  <Notes>21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Open Sans ExtraBold</vt:lpstr>
      <vt:lpstr>Nunito</vt:lpstr>
      <vt:lpstr>Lexend</vt:lpstr>
      <vt:lpstr>Roboto Condensed Light</vt:lpstr>
      <vt:lpstr>Arial</vt:lpstr>
      <vt:lpstr>Commissioner</vt:lpstr>
      <vt:lpstr>Selawik Semibold</vt:lpstr>
      <vt:lpstr>Local Sports Business Directory Listing by Slidesgo</vt:lpstr>
      <vt:lpstr>Unit 4 Sporting Life  Listen &amp; Discuss</vt:lpstr>
      <vt:lpstr>Lesson Objectives</vt:lpstr>
      <vt:lpstr>Warm Up</vt:lpstr>
      <vt:lpstr>Warm Up</vt:lpstr>
      <vt:lpstr>عرض تقديمي في PowerPoint</vt:lpstr>
      <vt:lpstr>Book Open!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  pages ( 45  )</vt:lpstr>
      <vt:lpstr>عرض تقديمي في PowerPoint</vt:lpstr>
      <vt:lpstr>عرض تقديمي في PowerPoint</vt:lpstr>
      <vt:lpstr>Pair Work</vt:lpstr>
      <vt:lpstr>Remember..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 Listen &amp; Discuss</dc:title>
  <dc:creator>ام الوليد</dc:creator>
  <cp:lastModifiedBy>انتصار العبيدالله</cp:lastModifiedBy>
  <cp:revision>8</cp:revision>
  <dcterms:modified xsi:type="dcterms:W3CDTF">2023-01-21T14:37:38Z</dcterms:modified>
</cp:coreProperties>
</file>