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28"/>
  </p:notesMasterIdLst>
  <p:sldIdLst>
    <p:sldId id="256" r:id="rId2"/>
    <p:sldId id="258" r:id="rId3"/>
    <p:sldId id="259" r:id="rId4"/>
    <p:sldId id="309" r:id="rId5"/>
    <p:sldId id="264" r:id="rId6"/>
    <p:sldId id="284" r:id="rId7"/>
    <p:sldId id="262" r:id="rId8"/>
    <p:sldId id="268" r:id="rId9"/>
    <p:sldId id="261" r:id="rId10"/>
    <p:sldId id="273" r:id="rId11"/>
    <p:sldId id="260" r:id="rId12"/>
    <p:sldId id="265" r:id="rId13"/>
    <p:sldId id="279" r:id="rId14"/>
    <p:sldId id="283" r:id="rId15"/>
    <p:sldId id="274" r:id="rId16"/>
    <p:sldId id="316" r:id="rId17"/>
    <p:sldId id="312" r:id="rId18"/>
    <p:sldId id="313" r:id="rId19"/>
    <p:sldId id="314" r:id="rId20"/>
    <p:sldId id="315" r:id="rId21"/>
    <p:sldId id="267" r:id="rId22"/>
    <p:sldId id="266" r:id="rId23"/>
    <p:sldId id="270" r:id="rId24"/>
    <p:sldId id="310" r:id="rId25"/>
    <p:sldId id="287" r:id="rId26"/>
    <p:sldId id="288" r:id="rId27"/>
  </p:sldIdLst>
  <p:sldSz cx="9144000" cy="5143500" type="screen16x9"/>
  <p:notesSz cx="6858000" cy="9144000"/>
  <p:embeddedFontLst>
    <p:embeddedFont>
      <p:font typeface="Amasis MT Pro" panose="02040504050005020304" pitchFamily="18" charset="0"/>
      <p:regular r:id="rId29"/>
      <p:bold r:id="rId30"/>
      <p:italic r:id="rId31"/>
      <p:boldItalic r:id="rId32"/>
    </p:embeddedFont>
    <p:embeddedFont>
      <p:font typeface="Assistant" pitchFamily="2" charset="-79"/>
      <p:regular r:id="rId33"/>
      <p:bold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Congenial Black" panose="02000503040000020004" pitchFamily="2" charset="0"/>
      <p:bold r:id="rId39"/>
      <p:boldItalic r:id="rId40"/>
    </p:embeddedFont>
    <p:embeddedFont>
      <p:font typeface="Footlight MT Light" panose="0204060206030A020304" pitchFamily="18" charset="0"/>
      <p:regular r:id="rId41"/>
    </p:embeddedFont>
    <p:embeddedFont>
      <p:font typeface="Handlee" panose="02000000000000000000" pitchFamily="2" charset="0"/>
      <p:regular r:id="rId42"/>
    </p:embeddedFont>
    <p:embeddedFont>
      <p:font typeface="Roboto Black" panose="02000000000000000000" pitchFamily="2" charset="0"/>
      <p:bold r:id="rId43"/>
      <p:boldItalic r:id="rId44"/>
    </p:embeddedFont>
    <p:embeddedFont>
      <p:font typeface="Roboto Condensed" panose="02000000000000000000" pitchFamily="2" charset="0"/>
      <p:regular r:id="rId45"/>
      <p:bold r:id="rId46"/>
      <p:italic r:id="rId47"/>
      <p:boldItalic r:id="rId48"/>
    </p:embeddedFont>
    <p:embeddedFont>
      <p:font typeface="Sitka Subheading" panose="02000505000000020004" pitchFamily="2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BECD"/>
    <a:srgbClr val="008000"/>
    <a:srgbClr val="0066CC"/>
    <a:srgbClr val="0066FF"/>
    <a:srgbClr val="3788FF"/>
    <a:srgbClr val="FF9999"/>
    <a:srgbClr val="F3DD71"/>
    <a:srgbClr val="D0EBB3"/>
    <a:srgbClr val="B793FF"/>
    <a:srgbClr val="FF85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8FB2C82-5116-4FBE-B0BC-FFCB1AE5D0D2}">
  <a:tblStyle styleId="{28FB2C82-5116-4FBE-B0BC-FFCB1AE5D0D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410" autoAdjust="0"/>
  </p:normalViewPr>
  <p:slideViewPr>
    <p:cSldViewPr>
      <p:cViewPr>
        <p:scale>
          <a:sx n="76" d="100"/>
          <a:sy n="76" d="100"/>
        </p:scale>
        <p:origin x="952" y="18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264" y="1712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09818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9" name="Google Shape;3659;g89a5fe3e88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0" name="Google Shape;3660;g89a5fe3e88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7" name="Google Shape;6617;g958bea0654_4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8" name="Google Shape;6618;g958bea0654_4_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3" name="Google Shape;3883;g8e60f3b81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4" name="Google Shape;3884;g8e60f3b81b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7" name="Google Shape;3947;g8996c3991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8" name="Google Shape;3948;g8996c3991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2" name="Google Shape;7002;g958bea0654_5_6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3" name="Google Shape;7003;g958bea0654_5_6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" name="Google Shape;7147;g8996c3991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8" name="Google Shape;7148;g8996c3991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8" name="Google Shape;6648;g958bea0654_4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9" name="Google Shape;6649;g958bea0654_4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4" name="Google Shape;3954;g9e8ef5988d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5" name="Google Shape;3955;g9e8ef5988d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8" name="Google Shape;6648;g958bea0654_4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9" name="Google Shape;6649;g958bea0654_4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9106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8" name="Google Shape;6648;g958bea0654_4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9" name="Google Shape;6649;g958bea0654_4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451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8" name="Google Shape;6648;g958bea0654_4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9" name="Google Shape;6649;g958bea0654_4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1573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7" name="Google Shape;3697;g958bea0654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8" name="Google Shape;3698;g958bea0654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8" name="Google Shape;6648;g958bea0654_4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9" name="Google Shape;6649;g958bea0654_4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0809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0" name="Google Shape;3960;g958bea0654_4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1" name="Google Shape;3961;g958bea0654_4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4" name="Google Shape;3954;g9e8ef5988d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5" name="Google Shape;3955;g9e8ef5988d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8" name="Google Shape;4408;g8e6a0928a6_3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9" name="Google Shape;4409;g8e6a0928a6_3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7" name="Google Shape;3947;g8996c3991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8" name="Google Shape;3948;g8996c3991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9" name="Google Shape;7319;g9e83444c35_6_29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0" name="Google Shape;7320;g9e83444c35_6_29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7" name="Google Shape;7747;g8996c3991b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8" name="Google Shape;7748;g8996c3991b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1" name="Google Shape;3851;g8e6a0928a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2" name="Google Shape;3852;g8e6a0928a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" name="Google Shape;3891;g89a5fe3e88_7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2" name="Google Shape;3892;g89a5fe3e88_7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0" name="Google Shape;3940;ga45543777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1" name="Google Shape;3941;ga45543777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6" name="Google Shape;7216;g9e8ef5988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7" name="Google Shape;7217;g9e8ef5988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0" name="Google Shape;3900;g8996c3991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1" name="Google Shape;3901;g8996c3991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7" name="Google Shape;4347;g914f6b747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8" name="Google Shape;4348;g914f6b747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" name="Google Shape;3891;g89a5fe3e88_7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2" name="Google Shape;3892;g89a5fe3e88_7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3.xml"/><Relationship Id="rId4" Type="http://schemas.openxmlformats.org/officeDocument/2006/relationships/slide" Target="../slides/slide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18725" y="1417394"/>
            <a:ext cx="4457400" cy="16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51750" y="3430001"/>
            <a:ext cx="3180900" cy="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6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4"/>
          <p:cNvSpPr txBox="1">
            <a:spLocks noGrp="1"/>
          </p:cNvSpPr>
          <p:nvPr>
            <p:ph type="subTitle" idx="1"/>
          </p:nvPr>
        </p:nvSpPr>
        <p:spPr>
          <a:xfrm>
            <a:off x="2821325" y="3200469"/>
            <a:ext cx="2324700" cy="3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42" name="Google Shape;942;p14"/>
          <p:cNvSpPr txBox="1">
            <a:spLocks noGrp="1"/>
          </p:cNvSpPr>
          <p:nvPr>
            <p:ph type="title" hasCustomPrompt="1"/>
          </p:nvPr>
        </p:nvSpPr>
        <p:spPr>
          <a:xfrm>
            <a:off x="3110409" y="1471407"/>
            <a:ext cx="2779200" cy="200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3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2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2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2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2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2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2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2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2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5"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4" name="Google Shape;944;p15"/>
          <p:cNvGrpSpPr/>
          <p:nvPr/>
        </p:nvGrpSpPr>
        <p:grpSpPr>
          <a:xfrm>
            <a:off x="1863171" y="3044070"/>
            <a:ext cx="2383286" cy="675152"/>
            <a:chOff x="-2317243" y="2633326"/>
            <a:chExt cx="1878822" cy="532245"/>
          </a:xfrm>
        </p:grpSpPr>
        <p:sp>
          <p:nvSpPr>
            <p:cNvPr id="945" name="Google Shape;945;p15"/>
            <p:cNvSpPr/>
            <p:nvPr/>
          </p:nvSpPr>
          <p:spPr>
            <a:xfrm>
              <a:off x="-1729758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5"/>
            <p:cNvSpPr/>
            <p:nvPr/>
          </p:nvSpPr>
          <p:spPr>
            <a:xfrm>
              <a:off x="-1729758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5"/>
            <p:cNvSpPr/>
            <p:nvPr/>
          </p:nvSpPr>
          <p:spPr>
            <a:xfrm>
              <a:off x="-1729758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6" y="91"/>
                  </a:cubicBezTo>
                  <a:cubicBezTo>
                    <a:pt x="91" y="91"/>
                    <a:pt x="91" y="70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5"/>
            <p:cNvSpPr/>
            <p:nvPr/>
          </p:nvSpPr>
          <p:spPr>
            <a:xfrm>
              <a:off x="-1729758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0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5"/>
            <p:cNvSpPr/>
            <p:nvPr/>
          </p:nvSpPr>
          <p:spPr>
            <a:xfrm>
              <a:off x="-1729758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5"/>
            <p:cNvSpPr/>
            <p:nvPr/>
          </p:nvSpPr>
          <p:spPr>
            <a:xfrm>
              <a:off x="-164113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5"/>
            <p:cNvSpPr/>
            <p:nvPr/>
          </p:nvSpPr>
          <p:spPr>
            <a:xfrm>
              <a:off x="-164113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5"/>
            <p:cNvSpPr/>
            <p:nvPr/>
          </p:nvSpPr>
          <p:spPr>
            <a:xfrm>
              <a:off x="-164113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5"/>
            <p:cNvSpPr/>
            <p:nvPr/>
          </p:nvSpPr>
          <p:spPr>
            <a:xfrm>
              <a:off x="-164113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5"/>
            <p:cNvSpPr/>
            <p:nvPr/>
          </p:nvSpPr>
          <p:spPr>
            <a:xfrm>
              <a:off x="-164113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5"/>
            <p:cNvSpPr/>
            <p:nvPr/>
          </p:nvSpPr>
          <p:spPr>
            <a:xfrm>
              <a:off x="-155815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5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5"/>
            <p:cNvSpPr/>
            <p:nvPr/>
          </p:nvSpPr>
          <p:spPr>
            <a:xfrm>
              <a:off x="-155815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5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5"/>
            <p:cNvSpPr/>
            <p:nvPr/>
          </p:nvSpPr>
          <p:spPr>
            <a:xfrm>
              <a:off x="-155815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5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5"/>
            <p:cNvSpPr/>
            <p:nvPr/>
          </p:nvSpPr>
          <p:spPr>
            <a:xfrm>
              <a:off x="-155815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5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5"/>
            <p:cNvSpPr/>
            <p:nvPr/>
          </p:nvSpPr>
          <p:spPr>
            <a:xfrm>
              <a:off x="-155815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5"/>
            <p:cNvSpPr/>
            <p:nvPr/>
          </p:nvSpPr>
          <p:spPr>
            <a:xfrm>
              <a:off x="-1474927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5"/>
            <p:cNvSpPr/>
            <p:nvPr/>
          </p:nvSpPr>
          <p:spPr>
            <a:xfrm>
              <a:off x="-1474927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5"/>
            <p:cNvSpPr/>
            <p:nvPr/>
          </p:nvSpPr>
          <p:spPr>
            <a:xfrm>
              <a:off x="-1474927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5"/>
            <p:cNvSpPr/>
            <p:nvPr/>
          </p:nvSpPr>
          <p:spPr>
            <a:xfrm>
              <a:off x="-1474927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-1474927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5"/>
            <p:cNvSpPr/>
            <p:nvPr/>
          </p:nvSpPr>
          <p:spPr>
            <a:xfrm>
              <a:off x="-1391948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5"/>
            <p:cNvSpPr/>
            <p:nvPr/>
          </p:nvSpPr>
          <p:spPr>
            <a:xfrm>
              <a:off x="-1391948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5"/>
            <p:cNvSpPr/>
            <p:nvPr/>
          </p:nvSpPr>
          <p:spPr>
            <a:xfrm>
              <a:off x="-1391948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91" y="91"/>
                    <a:pt x="91" y="70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5"/>
            <p:cNvSpPr/>
            <p:nvPr/>
          </p:nvSpPr>
          <p:spPr>
            <a:xfrm>
              <a:off x="-1391948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0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5"/>
            <p:cNvSpPr/>
            <p:nvPr/>
          </p:nvSpPr>
          <p:spPr>
            <a:xfrm>
              <a:off x="-1391948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5"/>
            <p:cNvSpPr/>
            <p:nvPr/>
          </p:nvSpPr>
          <p:spPr>
            <a:xfrm>
              <a:off x="-1303322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5"/>
            <p:cNvSpPr/>
            <p:nvPr/>
          </p:nvSpPr>
          <p:spPr>
            <a:xfrm>
              <a:off x="-1303322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5"/>
            <p:cNvSpPr/>
            <p:nvPr/>
          </p:nvSpPr>
          <p:spPr>
            <a:xfrm>
              <a:off x="-1303322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5"/>
            <p:cNvSpPr/>
            <p:nvPr/>
          </p:nvSpPr>
          <p:spPr>
            <a:xfrm>
              <a:off x="-1303322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5"/>
            <p:cNvSpPr/>
            <p:nvPr/>
          </p:nvSpPr>
          <p:spPr>
            <a:xfrm>
              <a:off x="-1303322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5"/>
            <p:cNvSpPr/>
            <p:nvPr/>
          </p:nvSpPr>
          <p:spPr>
            <a:xfrm>
              <a:off x="-121985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5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5"/>
            <p:cNvSpPr/>
            <p:nvPr/>
          </p:nvSpPr>
          <p:spPr>
            <a:xfrm>
              <a:off x="-121985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5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5"/>
            <p:cNvSpPr/>
            <p:nvPr/>
          </p:nvSpPr>
          <p:spPr>
            <a:xfrm>
              <a:off x="-121985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5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5"/>
            <p:cNvSpPr/>
            <p:nvPr/>
          </p:nvSpPr>
          <p:spPr>
            <a:xfrm>
              <a:off x="-121985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5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5"/>
            <p:cNvSpPr/>
            <p:nvPr/>
          </p:nvSpPr>
          <p:spPr>
            <a:xfrm>
              <a:off x="-121985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5"/>
            <p:cNvSpPr/>
            <p:nvPr/>
          </p:nvSpPr>
          <p:spPr>
            <a:xfrm>
              <a:off x="-1137118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70" y="91"/>
                    <a:pt x="91" y="69"/>
                    <a:pt x="91" y="46"/>
                  </a:cubicBezTo>
                  <a:cubicBezTo>
                    <a:pt x="91" y="24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5"/>
            <p:cNvSpPr/>
            <p:nvPr/>
          </p:nvSpPr>
          <p:spPr>
            <a:xfrm>
              <a:off x="-1137118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70" y="90"/>
                    <a:pt x="91" y="67"/>
                    <a:pt x="91" y="45"/>
                  </a:cubicBezTo>
                  <a:cubicBezTo>
                    <a:pt x="91" y="22"/>
                    <a:pt x="70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5"/>
            <p:cNvSpPr/>
            <p:nvPr/>
          </p:nvSpPr>
          <p:spPr>
            <a:xfrm>
              <a:off x="-1137118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70" y="91"/>
                    <a:pt x="91" y="70"/>
                    <a:pt x="91" y="46"/>
                  </a:cubicBezTo>
                  <a:cubicBezTo>
                    <a:pt x="91" y="24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5"/>
            <p:cNvSpPr/>
            <p:nvPr/>
          </p:nvSpPr>
          <p:spPr>
            <a:xfrm>
              <a:off x="-1137118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70" y="90"/>
                    <a:pt x="91" y="69"/>
                    <a:pt x="91" y="45"/>
                  </a:cubicBezTo>
                  <a:cubicBezTo>
                    <a:pt x="91" y="0"/>
                    <a:pt x="70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5"/>
            <p:cNvSpPr/>
            <p:nvPr/>
          </p:nvSpPr>
          <p:spPr>
            <a:xfrm>
              <a:off x="-1137118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70" y="91"/>
                    <a:pt x="91" y="67"/>
                    <a:pt x="91" y="46"/>
                  </a:cubicBezTo>
                  <a:cubicBezTo>
                    <a:pt x="91" y="22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5"/>
            <p:cNvSpPr/>
            <p:nvPr/>
          </p:nvSpPr>
          <p:spPr>
            <a:xfrm>
              <a:off x="-1048246" y="2804931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69"/>
                    <a:pt x="0" y="91"/>
                    <a:pt x="24" y="91"/>
                  </a:cubicBezTo>
                  <a:cubicBezTo>
                    <a:pt x="69" y="91"/>
                    <a:pt x="69" y="69"/>
                    <a:pt x="69" y="46"/>
                  </a:cubicBezTo>
                  <a:cubicBezTo>
                    <a:pt x="69" y="24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5"/>
            <p:cNvSpPr/>
            <p:nvPr/>
          </p:nvSpPr>
          <p:spPr>
            <a:xfrm>
              <a:off x="-1048246" y="2888401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0"/>
                  </a:moveTo>
                  <a:cubicBezTo>
                    <a:pt x="0" y="0"/>
                    <a:pt x="0" y="22"/>
                    <a:pt x="0" y="45"/>
                  </a:cubicBezTo>
                  <a:cubicBezTo>
                    <a:pt x="0" y="67"/>
                    <a:pt x="0" y="90"/>
                    <a:pt x="24" y="90"/>
                  </a:cubicBezTo>
                  <a:cubicBezTo>
                    <a:pt x="69" y="90"/>
                    <a:pt x="69" y="67"/>
                    <a:pt x="69" y="45"/>
                  </a:cubicBezTo>
                  <a:cubicBezTo>
                    <a:pt x="69" y="22"/>
                    <a:pt x="69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5"/>
            <p:cNvSpPr/>
            <p:nvPr/>
          </p:nvSpPr>
          <p:spPr>
            <a:xfrm>
              <a:off x="-1048246" y="2971134"/>
              <a:ext cx="16940" cy="22586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4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70"/>
                    <a:pt x="0" y="91"/>
                    <a:pt x="24" y="91"/>
                  </a:cubicBezTo>
                  <a:cubicBezTo>
                    <a:pt x="69" y="91"/>
                    <a:pt x="69" y="70"/>
                    <a:pt x="69" y="46"/>
                  </a:cubicBezTo>
                  <a:cubicBezTo>
                    <a:pt x="69" y="24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-1048246" y="3060005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0"/>
                  </a:moveTo>
                  <a:cubicBezTo>
                    <a:pt x="0" y="0"/>
                    <a:pt x="0" y="0"/>
                    <a:pt x="0" y="45"/>
                  </a:cubicBezTo>
                  <a:cubicBezTo>
                    <a:pt x="0" y="69"/>
                    <a:pt x="0" y="90"/>
                    <a:pt x="24" y="90"/>
                  </a:cubicBezTo>
                  <a:cubicBezTo>
                    <a:pt x="69" y="90"/>
                    <a:pt x="69" y="69"/>
                    <a:pt x="69" y="45"/>
                  </a:cubicBezTo>
                  <a:cubicBezTo>
                    <a:pt x="69" y="0"/>
                    <a:pt x="69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5"/>
            <p:cNvSpPr/>
            <p:nvPr/>
          </p:nvSpPr>
          <p:spPr>
            <a:xfrm>
              <a:off x="-1048246" y="3143230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7"/>
                    <a:pt x="0" y="91"/>
                    <a:pt x="24" y="91"/>
                  </a:cubicBezTo>
                  <a:cubicBezTo>
                    <a:pt x="69" y="91"/>
                    <a:pt x="69" y="67"/>
                    <a:pt x="69" y="46"/>
                  </a:cubicBezTo>
                  <a:cubicBezTo>
                    <a:pt x="69" y="22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5"/>
            <p:cNvSpPr/>
            <p:nvPr/>
          </p:nvSpPr>
          <p:spPr>
            <a:xfrm>
              <a:off x="-965021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5"/>
            <p:cNvSpPr/>
            <p:nvPr/>
          </p:nvSpPr>
          <p:spPr>
            <a:xfrm>
              <a:off x="-965021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5"/>
            <p:cNvSpPr/>
            <p:nvPr/>
          </p:nvSpPr>
          <p:spPr>
            <a:xfrm>
              <a:off x="-965021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5"/>
            <p:cNvSpPr/>
            <p:nvPr/>
          </p:nvSpPr>
          <p:spPr>
            <a:xfrm>
              <a:off x="-965021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5"/>
            <p:cNvSpPr/>
            <p:nvPr/>
          </p:nvSpPr>
          <p:spPr>
            <a:xfrm>
              <a:off x="-965021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5"/>
            <p:cNvSpPr/>
            <p:nvPr/>
          </p:nvSpPr>
          <p:spPr>
            <a:xfrm>
              <a:off x="-88204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5"/>
            <p:cNvSpPr/>
            <p:nvPr/>
          </p:nvSpPr>
          <p:spPr>
            <a:xfrm>
              <a:off x="-88204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5"/>
            <p:cNvSpPr/>
            <p:nvPr/>
          </p:nvSpPr>
          <p:spPr>
            <a:xfrm>
              <a:off x="-88204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5"/>
            <p:cNvSpPr/>
            <p:nvPr/>
          </p:nvSpPr>
          <p:spPr>
            <a:xfrm>
              <a:off x="-88204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5"/>
            <p:cNvSpPr/>
            <p:nvPr/>
          </p:nvSpPr>
          <p:spPr>
            <a:xfrm>
              <a:off x="-88204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5"/>
            <p:cNvSpPr/>
            <p:nvPr/>
          </p:nvSpPr>
          <p:spPr>
            <a:xfrm>
              <a:off x="-798817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3" y="1"/>
                    <a:pt x="1" y="24"/>
                    <a:pt x="1" y="46"/>
                  </a:cubicBezTo>
                  <a:cubicBezTo>
                    <a:pt x="1" y="69"/>
                    <a:pt x="23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5"/>
            <p:cNvSpPr/>
            <p:nvPr/>
          </p:nvSpPr>
          <p:spPr>
            <a:xfrm>
              <a:off x="-798817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67"/>
                    <a:pt x="23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5"/>
            <p:cNvSpPr/>
            <p:nvPr/>
          </p:nvSpPr>
          <p:spPr>
            <a:xfrm>
              <a:off x="-798817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3" y="1"/>
                    <a:pt x="1" y="24"/>
                    <a:pt x="1" y="46"/>
                  </a:cubicBezTo>
                  <a:cubicBezTo>
                    <a:pt x="1" y="70"/>
                    <a:pt x="23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5"/>
            <p:cNvSpPr/>
            <p:nvPr/>
          </p:nvSpPr>
          <p:spPr>
            <a:xfrm>
              <a:off x="-798817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0"/>
                    <a:pt x="1" y="45"/>
                  </a:cubicBezTo>
                  <a:cubicBezTo>
                    <a:pt x="1" y="69"/>
                    <a:pt x="23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5"/>
            <p:cNvSpPr/>
            <p:nvPr/>
          </p:nvSpPr>
          <p:spPr>
            <a:xfrm>
              <a:off x="-798817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3" y="1"/>
                    <a:pt x="1" y="22"/>
                    <a:pt x="1" y="46"/>
                  </a:cubicBezTo>
                  <a:cubicBezTo>
                    <a:pt x="1" y="67"/>
                    <a:pt x="23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5"/>
            <p:cNvSpPr/>
            <p:nvPr/>
          </p:nvSpPr>
          <p:spPr>
            <a:xfrm>
              <a:off x="-709945" y="2804931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69"/>
                    <a:pt x="0" y="91"/>
                    <a:pt x="45" y="91"/>
                  </a:cubicBezTo>
                  <a:cubicBezTo>
                    <a:pt x="67" y="91"/>
                    <a:pt x="67" y="69"/>
                    <a:pt x="67" y="46"/>
                  </a:cubicBezTo>
                  <a:cubicBezTo>
                    <a:pt x="67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5"/>
            <p:cNvSpPr/>
            <p:nvPr/>
          </p:nvSpPr>
          <p:spPr>
            <a:xfrm>
              <a:off x="-709945" y="2888401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0"/>
                  </a:moveTo>
                  <a:cubicBezTo>
                    <a:pt x="0" y="0"/>
                    <a:pt x="0" y="22"/>
                    <a:pt x="0" y="45"/>
                  </a:cubicBezTo>
                  <a:cubicBezTo>
                    <a:pt x="0" y="67"/>
                    <a:pt x="0" y="90"/>
                    <a:pt x="45" y="90"/>
                  </a:cubicBezTo>
                  <a:cubicBezTo>
                    <a:pt x="67" y="90"/>
                    <a:pt x="67" y="67"/>
                    <a:pt x="67" y="45"/>
                  </a:cubicBezTo>
                  <a:cubicBezTo>
                    <a:pt x="67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5"/>
            <p:cNvSpPr/>
            <p:nvPr/>
          </p:nvSpPr>
          <p:spPr>
            <a:xfrm>
              <a:off x="-709945" y="2971134"/>
              <a:ext cx="16449" cy="22586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45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70"/>
                    <a:pt x="0" y="91"/>
                    <a:pt x="45" y="91"/>
                  </a:cubicBezTo>
                  <a:cubicBezTo>
                    <a:pt x="67" y="91"/>
                    <a:pt x="67" y="70"/>
                    <a:pt x="67" y="46"/>
                  </a:cubicBezTo>
                  <a:cubicBezTo>
                    <a:pt x="67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5"/>
            <p:cNvSpPr/>
            <p:nvPr/>
          </p:nvSpPr>
          <p:spPr>
            <a:xfrm>
              <a:off x="-709945" y="3060005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0"/>
                  </a:moveTo>
                  <a:cubicBezTo>
                    <a:pt x="0" y="0"/>
                    <a:pt x="0" y="0"/>
                    <a:pt x="0" y="45"/>
                  </a:cubicBezTo>
                  <a:cubicBezTo>
                    <a:pt x="0" y="69"/>
                    <a:pt x="0" y="90"/>
                    <a:pt x="45" y="90"/>
                  </a:cubicBezTo>
                  <a:cubicBezTo>
                    <a:pt x="67" y="90"/>
                    <a:pt x="67" y="69"/>
                    <a:pt x="67" y="45"/>
                  </a:cubicBezTo>
                  <a:cubicBezTo>
                    <a:pt x="67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5"/>
            <p:cNvSpPr/>
            <p:nvPr/>
          </p:nvSpPr>
          <p:spPr>
            <a:xfrm>
              <a:off x="-709945" y="3143230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7"/>
                    <a:pt x="0" y="91"/>
                    <a:pt x="45" y="91"/>
                  </a:cubicBezTo>
                  <a:cubicBezTo>
                    <a:pt x="67" y="91"/>
                    <a:pt x="67" y="67"/>
                    <a:pt x="67" y="46"/>
                  </a:cubicBezTo>
                  <a:cubicBezTo>
                    <a:pt x="67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5"/>
            <p:cNvSpPr/>
            <p:nvPr/>
          </p:nvSpPr>
          <p:spPr>
            <a:xfrm>
              <a:off x="-627211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5"/>
            <p:cNvSpPr/>
            <p:nvPr/>
          </p:nvSpPr>
          <p:spPr>
            <a:xfrm>
              <a:off x="-627211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5"/>
            <p:cNvSpPr/>
            <p:nvPr/>
          </p:nvSpPr>
          <p:spPr>
            <a:xfrm>
              <a:off x="-627211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5"/>
            <p:cNvSpPr/>
            <p:nvPr/>
          </p:nvSpPr>
          <p:spPr>
            <a:xfrm>
              <a:off x="-627211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5"/>
            <p:cNvSpPr/>
            <p:nvPr/>
          </p:nvSpPr>
          <p:spPr>
            <a:xfrm>
              <a:off x="-627211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5"/>
            <p:cNvSpPr/>
            <p:nvPr/>
          </p:nvSpPr>
          <p:spPr>
            <a:xfrm>
              <a:off x="-543741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6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5"/>
            <p:cNvSpPr/>
            <p:nvPr/>
          </p:nvSpPr>
          <p:spPr>
            <a:xfrm>
              <a:off x="-543741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6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5"/>
            <p:cNvSpPr/>
            <p:nvPr/>
          </p:nvSpPr>
          <p:spPr>
            <a:xfrm>
              <a:off x="-543741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6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-543741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6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5"/>
            <p:cNvSpPr/>
            <p:nvPr/>
          </p:nvSpPr>
          <p:spPr>
            <a:xfrm>
              <a:off x="-543741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6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5"/>
            <p:cNvSpPr/>
            <p:nvPr/>
          </p:nvSpPr>
          <p:spPr>
            <a:xfrm>
              <a:off x="-460761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5" y="91"/>
                  </a:cubicBezTo>
                  <a:cubicBezTo>
                    <a:pt x="69" y="91"/>
                    <a:pt x="90" y="69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5"/>
            <p:cNvSpPr/>
            <p:nvPr/>
          </p:nvSpPr>
          <p:spPr>
            <a:xfrm>
              <a:off x="-460761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5" y="90"/>
                  </a:cubicBezTo>
                  <a:cubicBezTo>
                    <a:pt x="69" y="90"/>
                    <a:pt x="90" y="67"/>
                    <a:pt x="90" y="45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5"/>
            <p:cNvSpPr/>
            <p:nvPr/>
          </p:nvSpPr>
          <p:spPr>
            <a:xfrm>
              <a:off x="-460761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5" y="91"/>
                  </a:cubicBezTo>
                  <a:cubicBezTo>
                    <a:pt x="69" y="91"/>
                    <a:pt x="90" y="70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5"/>
            <p:cNvSpPr/>
            <p:nvPr/>
          </p:nvSpPr>
          <p:spPr>
            <a:xfrm>
              <a:off x="-460761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5" y="90"/>
                  </a:cubicBezTo>
                  <a:cubicBezTo>
                    <a:pt x="69" y="90"/>
                    <a:pt x="90" y="69"/>
                    <a:pt x="90" y="45"/>
                  </a:cubicBezTo>
                  <a:cubicBezTo>
                    <a:pt x="90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5"/>
            <p:cNvSpPr/>
            <p:nvPr/>
          </p:nvSpPr>
          <p:spPr>
            <a:xfrm>
              <a:off x="-460761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0" y="67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-1729758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-1729758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1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-164113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-164113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-155815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-155815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-1474927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-1474927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-1391948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-1391948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1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-1303322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-1303322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-121985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5"/>
            <p:cNvSpPr/>
            <p:nvPr/>
          </p:nvSpPr>
          <p:spPr>
            <a:xfrm>
              <a:off x="-121985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5"/>
            <p:cNvSpPr/>
            <p:nvPr/>
          </p:nvSpPr>
          <p:spPr>
            <a:xfrm>
              <a:off x="-1137118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70" y="91"/>
                    <a:pt x="91" y="68"/>
                    <a:pt x="91" y="46"/>
                  </a:cubicBezTo>
                  <a:cubicBezTo>
                    <a:pt x="91" y="22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-1137118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70" y="91"/>
                    <a:pt x="91" y="68"/>
                    <a:pt x="91" y="46"/>
                  </a:cubicBezTo>
                  <a:cubicBezTo>
                    <a:pt x="91" y="1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-2317243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6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-2317243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6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-2317243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6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-2317243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6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-2317243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6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-2234263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5" y="91"/>
                  </a:cubicBezTo>
                  <a:cubicBezTo>
                    <a:pt x="69" y="91"/>
                    <a:pt x="90" y="69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-2234263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5" y="90"/>
                  </a:cubicBezTo>
                  <a:cubicBezTo>
                    <a:pt x="69" y="90"/>
                    <a:pt x="90" y="67"/>
                    <a:pt x="90" y="45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-2234263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5" y="91"/>
                  </a:cubicBezTo>
                  <a:cubicBezTo>
                    <a:pt x="69" y="91"/>
                    <a:pt x="90" y="70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-2234263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5" y="90"/>
                  </a:cubicBezTo>
                  <a:cubicBezTo>
                    <a:pt x="69" y="90"/>
                    <a:pt x="90" y="69"/>
                    <a:pt x="90" y="45"/>
                  </a:cubicBezTo>
                  <a:cubicBezTo>
                    <a:pt x="90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-2234263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0" y="67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-2151038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-2151038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-2151038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-2151038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-2151038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-2068059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-2068059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-2068059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6" y="91"/>
                  </a:cubicBezTo>
                  <a:cubicBezTo>
                    <a:pt x="91" y="91"/>
                    <a:pt x="91" y="70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-2068059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0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-2068059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-1979433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-1979433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-1979433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-1979433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-1979433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-189596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5" y="91"/>
                  </a:cubicBezTo>
                  <a:cubicBezTo>
                    <a:pt x="67" y="91"/>
                    <a:pt x="90" y="69"/>
                    <a:pt x="90" y="46"/>
                  </a:cubicBezTo>
                  <a:cubicBezTo>
                    <a:pt x="90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-189596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5" y="90"/>
                  </a:cubicBezTo>
                  <a:cubicBezTo>
                    <a:pt x="67" y="90"/>
                    <a:pt x="90" y="67"/>
                    <a:pt x="90" y="45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-189596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5" y="91"/>
                  </a:cubicBezTo>
                  <a:cubicBezTo>
                    <a:pt x="67" y="91"/>
                    <a:pt x="90" y="70"/>
                    <a:pt x="90" y="46"/>
                  </a:cubicBezTo>
                  <a:cubicBezTo>
                    <a:pt x="90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-189596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5" y="90"/>
                  </a:cubicBezTo>
                  <a:cubicBezTo>
                    <a:pt x="67" y="90"/>
                    <a:pt x="90" y="69"/>
                    <a:pt x="90" y="45"/>
                  </a:cubicBezTo>
                  <a:cubicBezTo>
                    <a:pt x="90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-189596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0" y="67"/>
                    <a:pt x="90" y="46"/>
                  </a:cubicBezTo>
                  <a:cubicBezTo>
                    <a:pt x="90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-1813228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-1813228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-1813228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-1813228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-1813228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-2317243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-2317243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-2234263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-2234263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-2151038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-2151038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-2068059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-2068059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1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-1979433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-1979433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-189596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0" y="68"/>
                    <a:pt x="90" y="46"/>
                  </a:cubicBezTo>
                  <a:cubicBezTo>
                    <a:pt x="90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-189596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0" y="68"/>
                    <a:pt x="90" y="46"/>
                  </a:cubicBezTo>
                  <a:cubicBezTo>
                    <a:pt x="90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-1813228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-1813228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-1048246" y="2633326"/>
              <a:ext cx="16940" cy="22586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4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8"/>
                    <a:pt x="0" y="91"/>
                    <a:pt x="24" y="91"/>
                  </a:cubicBezTo>
                  <a:cubicBezTo>
                    <a:pt x="69" y="91"/>
                    <a:pt x="69" y="68"/>
                    <a:pt x="69" y="46"/>
                  </a:cubicBezTo>
                  <a:cubicBezTo>
                    <a:pt x="69" y="22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-1048246" y="2721952"/>
              <a:ext cx="16940" cy="22586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4" y="1"/>
                  </a:moveTo>
                  <a:cubicBezTo>
                    <a:pt x="0" y="1"/>
                    <a:pt x="0" y="1"/>
                    <a:pt x="0" y="46"/>
                  </a:cubicBezTo>
                  <a:cubicBezTo>
                    <a:pt x="0" y="68"/>
                    <a:pt x="0" y="91"/>
                    <a:pt x="24" y="91"/>
                  </a:cubicBezTo>
                  <a:cubicBezTo>
                    <a:pt x="69" y="91"/>
                    <a:pt x="69" y="68"/>
                    <a:pt x="69" y="46"/>
                  </a:cubicBezTo>
                  <a:cubicBezTo>
                    <a:pt x="69" y="1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-965021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-965021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-88204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-88204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-798817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3" y="1"/>
                    <a:pt x="1" y="22"/>
                    <a:pt x="1" y="46"/>
                  </a:cubicBezTo>
                  <a:cubicBezTo>
                    <a:pt x="1" y="68"/>
                    <a:pt x="23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-798817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3" y="1"/>
                    <a:pt x="1" y="1"/>
                    <a:pt x="1" y="46"/>
                  </a:cubicBezTo>
                  <a:cubicBezTo>
                    <a:pt x="1" y="68"/>
                    <a:pt x="23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-709945" y="2633326"/>
              <a:ext cx="16449" cy="22586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45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8"/>
                    <a:pt x="0" y="91"/>
                    <a:pt x="45" y="91"/>
                  </a:cubicBezTo>
                  <a:cubicBezTo>
                    <a:pt x="67" y="91"/>
                    <a:pt x="67" y="68"/>
                    <a:pt x="67" y="46"/>
                  </a:cubicBezTo>
                  <a:cubicBezTo>
                    <a:pt x="67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-709945" y="2721952"/>
              <a:ext cx="16449" cy="22586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45" y="1"/>
                  </a:moveTo>
                  <a:cubicBezTo>
                    <a:pt x="0" y="1"/>
                    <a:pt x="0" y="1"/>
                    <a:pt x="0" y="46"/>
                  </a:cubicBezTo>
                  <a:cubicBezTo>
                    <a:pt x="0" y="68"/>
                    <a:pt x="0" y="91"/>
                    <a:pt x="45" y="91"/>
                  </a:cubicBezTo>
                  <a:cubicBezTo>
                    <a:pt x="67" y="91"/>
                    <a:pt x="67" y="68"/>
                    <a:pt x="67" y="46"/>
                  </a:cubicBezTo>
                  <a:cubicBezTo>
                    <a:pt x="67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-627211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-627211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-543741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-543741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-460761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-460761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6" name="Google Shape;1106;p15"/>
          <p:cNvGrpSpPr/>
          <p:nvPr/>
        </p:nvGrpSpPr>
        <p:grpSpPr>
          <a:xfrm>
            <a:off x="7168936" y="1799648"/>
            <a:ext cx="696020" cy="696329"/>
            <a:chOff x="1850389" y="1652307"/>
            <a:chExt cx="548696" cy="548939"/>
          </a:xfrm>
        </p:grpSpPr>
        <p:sp>
          <p:nvSpPr>
            <p:cNvPr id="1107" name="Google Shape;1107;p15"/>
            <p:cNvSpPr/>
            <p:nvPr/>
          </p:nvSpPr>
          <p:spPr>
            <a:xfrm>
              <a:off x="1850389" y="1652307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4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1939015" y="1740933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4"/>
                    <a:pt x="1" y="45"/>
                  </a:cubicBezTo>
                  <a:cubicBezTo>
                    <a:pt x="1" y="69"/>
                    <a:pt x="23" y="91"/>
                    <a:pt x="46" y="91"/>
                  </a:cubicBezTo>
                  <a:cubicBezTo>
                    <a:pt x="68" y="91"/>
                    <a:pt x="91" y="69"/>
                    <a:pt x="91" y="45"/>
                  </a:cubicBezTo>
                  <a:cubicBezTo>
                    <a:pt x="91" y="24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1850389" y="1740933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4"/>
                    <a:pt x="1" y="45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91" y="91"/>
                    <a:pt x="91" y="69"/>
                    <a:pt x="91" y="45"/>
                  </a:cubicBezTo>
                  <a:cubicBezTo>
                    <a:pt x="91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2027886" y="182955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5" y="91"/>
                  </a:cubicBezTo>
                  <a:cubicBezTo>
                    <a:pt x="67" y="91"/>
                    <a:pt x="90" y="69"/>
                    <a:pt x="90" y="46"/>
                  </a:cubicBezTo>
                  <a:cubicBezTo>
                    <a:pt x="90" y="24"/>
                    <a:pt x="67" y="1"/>
                    <a:pt x="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1939015" y="1829559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3" y="1"/>
                    <a:pt x="1" y="24"/>
                    <a:pt x="1" y="46"/>
                  </a:cubicBezTo>
                  <a:cubicBezTo>
                    <a:pt x="1" y="69"/>
                    <a:pt x="23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1850389" y="182955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2110620" y="1913029"/>
              <a:ext cx="28233" cy="22341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91" y="90"/>
                    <a:pt x="115" y="67"/>
                    <a:pt x="115" y="45"/>
                  </a:cubicBezTo>
                  <a:cubicBezTo>
                    <a:pt x="115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2027886" y="191302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5" y="90"/>
                  </a:cubicBezTo>
                  <a:cubicBezTo>
                    <a:pt x="67" y="90"/>
                    <a:pt x="90" y="67"/>
                    <a:pt x="90" y="45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1939015" y="1913029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67"/>
                    <a:pt x="23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1850389" y="191302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2199492" y="2001654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3" y="0"/>
                    <a:pt x="0" y="22"/>
                    <a:pt x="0" y="45"/>
                  </a:cubicBezTo>
                  <a:cubicBezTo>
                    <a:pt x="0" y="67"/>
                    <a:pt x="23" y="91"/>
                    <a:pt x="45" y="91"/>
                  </a:cubicBezTo>
                  <a:cubicBezTo>
                    <a:pt x="69" y="91"/>
                    <a:pt x="90" y="67"/>
                    <a:pt x="90" y="45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2110620" y="2001654"/>
              <a:ext cx="28233" cy="22341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91" y="91"/>
                    <a:pt x="115" y="67"/>
                    <a:pt x="115" y="45"/>
                  </a:cubicBezTo>
                  <a:cubicBezTo>
                    <a:pt x="115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2027886" y="2001654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0" y="67"/>
                    <a:pt x="90" y="45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1939015" y="2001654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67"/>
                    <a:pt x="23" y="91"/>
                    <a:pt x="46" y="91"/>
                  </a:cubicBezTo>
                  <a:cubicBezTo>
                    <a:pt x="68" y="91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1850389" y="2001654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91" y="91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2199492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3" y="0"/>
                    <a:pt x="0" y="22"/>
                    <a:pt x="0" y="46"/>
                  </a:cubicBezTo>
                  <a:cubicBezTo>
                    <a:pt x="0" y="67"/>
                    <a:pt x="23" y="91"/>
                    <a:pt x="45" y="91"/>
                  </a:cubicBezTo>
                  <a:cubicBezTo>
                    <a:pt x="69" y="91"/>
                    <a:pt x="90" y="67"/>
                    <a:pt x="90" y="46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2110620" y="2090280"/>
              <a:ext cx="28233" cy="22341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46" y="0"/>
                  </a:moveTo>
                  <a:cubicBezTo>
                    <a:pt x="24" y="0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91" y="91"/>
                    <a:pt x="115" y="67"/>
                    <a:pt x="115" y="46"/>
                  </a:cubicBezTo>
                  <a:cubicBezTo>
                    <a:pt x="115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2027886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6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0" y="67"/>
                    <a:pt x="90" y="46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1939015" y="209028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6"/>
                  </a:cubicBezTo>
                  <a:cubicBezTo>
                    <a:pt x="1" y="67"/>
                    <a:pt x="23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1850389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2199492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5" y="0"/>
                  </a:moveTo>
                  <a:cubicBezTo>
                    <a:pt x="23" y="0"/>
                    <a:pt x="0" y="24"/>
                    <a:pt x="0" y="45"/>
                  </a:cubicBezTo>
                  <a:cubicBezTo>
                    <a:pt x="0" y="90"/>
                    <a:pt x="23" y="114"/>
                    <a:pt x="45" y="114"/>
                  </a:cubicBezTo>
                  <a:cubicBezTo>
                    <a:pt x="69" y="114"/>
                    <a:pt x="90" y="90"/>
                    <a:pt x="90" y="45"/>
                  </a:cubicBezTo>
                  <a:cubicBezTo>
                    <a:pt x="90" y="24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2110620" y="2173259"/>
              <a:ext cx="28233" cy="27987"/>
            </a:xfrm>
            <a:custGeom>
              <a:avLst/>
              <a:gdLst/>
              <a:ahLst/>
              <a:cxnLst/>
              <a:rect l="l" t="t" r="r" b="b"/>
              <a:pathLst>
                <a:path w="115" h="114" extrusionOk="0">
                  <a:moveTo>
                    <a:pt x="46" y="0"/>
                  </a:moveTo>
                  <a:cubicBezTo>
                    <a:pt x="24" y="0"/>
                    <a:pt x="1" y="24"/>
                    <a:pt x="1" y="45"/>
                  </a:cubicBezTo>
                  <a:cubicBezTo>
                    <a:pt x="1" y="90"/>
                    <a:pt x="24" y="114"/>
                    <a:pt x="46" y="114"/>
                  </a:cubicBezTo>
                  <a:cubicBezTo>
                    <a:pt x="91" y="114"/>
                    <a:pt x="115" y="90"/>
                    <a:pt x="115" y="45"/>
                  </a:cubicBezTo>
                  <a:cubicBezTo>
                    <a:pt x="115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2027886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5" y="0"/>
                  </a:moveTo>
                  <a:cubicBezTo>
                    <a:pt x="22" y="0"/>
                    <a:pt x="0" y="24"/>
                    <a:pt x="0" y="45"/>
                  </a:cubicBezTo>
                  <a:cubicBezTo>
                    <a:pt x="0" y="90"/>
                    <a:pt x="22" y="114"/>
                    <a:pt x="45" y="114"/>
                  </a:cubicBezTo>
                  <a:cubicBezTo>
                    <a:pt x="67" y="114"/>
                    <a:pt x="90" y="90"/>
                    <a:pt x="90" y="45"/>
                  </a:cubicBezTo>
                  <a:cubicBezTo>
                    <a:pt x="90" y="24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2288118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2376744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6" y="0"/>
                  </a:moveTo>
                  <a:cubicBezTo>
                    <a:pt x="0" y="0"/>
                    <a:pt x="0" y="24"/>
                    <a:pt x="0" y="45"/>
                  </a:cubicBezTo>
                  <a:cubicBezTo>
                    <a:pt x="0" y="90"/>
                    <a:pt x="0" y="114"/>
                    <a:pt x="46" y="114"/>
                  </a:cubicBezTo>
                  <a:cubicBezTo>
                    <a:pt x="69" y="114"/>
                    <a:pt x="91" y="90"/>
                    <a:pt x="91" y="45"/>
                  </a:cubicBezTo>
                  <a:cubicBezTo>
                    <a:pt x="91" y="24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2288118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5" y="0"/>
                  </a:moveTo>
                  <a:cubicBezTo>
                    <a:pt x="24" y="0"/>
                    <a:pt x="0" y="24"/>
                    <a:pt x="0" y="45"/>
                  </a:cubicBezTo>
                  <a:cubicBezTo>
                    <a:pt x="0" y="90"/>
                    <a:pt x="24" y="114"/>
                    <a:pt x="45" y="114"/>
                  </a:cubicBezTo>
                  <a:cubicBezTo>
                    <a:pt x="69" y="114"/>
                    <a:pt x="91" y="90"/>
                    <a:pt x="91" y="45"/>
                  </a:cubicBezTo>
                  <a:cubicBezTo>
                    <a:pt x="91" y="24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1939015" y="2173259"/>
              <a:ext cx="22586" cy="27987"/>
            </a:xfrm>
            <a:custGeom>
              <a:avLst/>
              <a:gdLst/>
              <a:ahLst/>
              <a:cxnLst/>
              <a:rect l="l" t="t" r="r" b="b"/>
              <a:pathLst>
                <a:path w="92" h="114" extrusionOk="0">
                  <a:moveTo>
                    <a:pt x="46" y="0"/>
                  </a:moveTo>
                  <a:cubicBezTo>
                    <a:pt x="23" y="0"/>
                    <a:pt x="1" y="24"/>
                    <a:pt x="1" y="45"/>
                  </a:cubicBezTo>
                  <a:cubicBezTo>
                    <a:pt x="1" y="90"/>
                    <a:pt x="23" y="114"/>
                    <a:pt x="46" y="114"/>
                  </a:cubicBezTo>
                  <a:cubicBezTo>
                    <a:pt x="68" y="114"/>
                    <a:pt x="91" y="90"/>
                    <a:pt x="91" y="45"/>
                  </a:cubicBezTo>
                  <a:cubicBezTo>
                    <a:pt x="91" y="24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1850389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6" y="0"/>
                  </a:moveTo>
                  <a:cubicBezTo>
                    <a:pt x="22" y="0"/>
                    <a:pt x="1" y="24"/>
                    <a:pt x="1" y="45"/>
                  </a:cubicBezTo>
                  <a:cubicBezTo>
                    <a:pt x="1" y="90"/>
                    <a:pt x="22" y="114"/>
                    <a:pt x="46" y="114"/>
                  </a:cubicBezTo>
                  <a:cubicBezTo>
                    <a:pt x="91" y="114"/>
                    <a:pt x="91" y="90"/>
                    <a:pt x="91" y="45"/>
                  </a:cubicBezTo>
                  <a:cubicBezTo>
                    <a:pt x="91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7436133" y="1630859"/>
            <a:ext cx="169101" cy="154776"/>
          </a:xfrm>
          <a:custGeom>
            <a:avLst/>
            <a:gdLst/>
            <a:ahLst/>
            <a:cxnLst/>
            <a:rect l="l" t="t" r="r" b="b"/>
            <a:pathLst>
              <a:path w="543" h="497" extrusionOk="0">
                <a:moveTo>
                  <a:pt x="1" y="0"/>
                </a:moveTo>
                <a:lnTo>
                  <a:pt x="271" y="497"/>
                </a:lnTo>
                <a:lnTo>
                  <a:pt x="54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5"/>
          <p:cNvSpPr/>
          <p:nvPr/>
        </p:nvSpPr>
        <p:spPr>
          <a:xfrm>
            <a:off x="1616839" y="1159997"/>
            <a:ext cx="1097133" cy="1097133"/>
          </a:xfrm>
          <a:custGeom>
            <a:avLst/>
            <a:gdLst/>
            <a:ahLst/>
            <a:cxnLst/>
            <a:rect l="l" t="t" r="r" b="b"/>
            <a:pathLst>
              <a:path w="3523" h="3523" extrusionOk="0">
                <a:moveTo>
                  <a:pt x="1761" y="1"/>
                </a:moveTo>
                <a:cubicBezTo>
                  <a:pt x="768" y="1"/>
                  <a:pt x="0" y="790"/>
                  <a:pt x="0" y="1762"/>
                </a:cubicBezTo>
                <a:cubicBezTo>
                  <a:pt x="0" y="2731"/>
                  <a:pt x="768" y="3522"/>
                  <a:pt x="1761" y="3522"/>
                </a:cubicBezTo>
                <a:cubicBezTo>
                  <a:pt x="2733" y="3522"/>
                  <a:pt x="3522" y="2731"/>
                  <a:pt x="3522" y="1762"/>
                </a:cubicBezTo>
                <a:cubicBezTo>
                  <a:pt x="3522" y="790"/>
                  <a:pt x="2733" y="1"/>
                  <a:pt x="17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15"/>
          <p:cNvSpPr/>
          <p:nvPr/>
        </p:nvSpPr>
        <p:spPr>
          <a:xfrm>
            <a:off x="5094889" y="1208889"/>
            <a:ext cx="1933918" cy="232631"/>
          </a:xfrm>
          <a:custGeom>
            <a:avLst/>
            <a:gdLst/>
            <a:ahLst/>
            <a:cxnLst/>
            <a:rect l="l" t="t" r="r" b="b"/>
            <a:pathLst>
              <a:path w="6210" h="747" extrusionOk="0">
                <a:moveTo>
                  <a:pt x="656" y="1"/>
                </a:moveTo>
                <a:lnTo>
                  <a:pt x="0" y="588"/>
                </a:lnTo>
                <a:lnTo>
                  <a:pt x="91" y="702"/>
                </a:lnTo>
                <a:lnTo>
                  <a:pt x="656" y="205"/>
                </a:lnTo>
                <a:lnTo>
                  <a:pt x="1264" y="747"/>
                </a:lnTo>
                <a:lnTo>
                  <a:pt x="1875" y="205"/>
                </a:lnTo>
                <a:lnTo>
                  <a:pt x="2483" y="747"/>
                </a:lnTo>
                <a:lnTo>
                  <a:pt x="3094" y="205"/>
                </a:lnTo>
                <a:lnTo>
                  <a:pt x="3702" y="747"/>
                </a:lnTo>
                <a:lnTo>
                  <a:pt x="4313" y="205"/>
                </a:lnTo>
                <a:lnTo>
                  <a:pt x="4922" y="747"/>
                </a:lnTo>
                <a:lnTo>
                  <a:pt x="5554" y="205"/>
                </a:lnTo>
                <a:lnTo>
                  <a:pt x="6095" y="702"/>
                </a:lnTo>
                <a:lnTo>
                  <a:pt x="6209" y="588"/>
                </a:lnTo>
                <a:lnTo>
                  <a:pt x="5554" y="1"/>
                </a:lnTo>
                <a:lnTo>
                  <a:pt x="4922" y="543"/>
                </a:lnTo>
                <a:lnTo>
                  <a:pt x="4313" y="1"/>
                </a:lnTo>
                <a:lnTo>
                  <a:pt x="3702" y="543"/>
                </a:lnTo>
                <a:lnTo>
                  <a:pt x="3094" y="1"/>
                </a:lnTo>
                <a:lnTo>
                  <a:pt x="2483" y="543"/>
                </a:lnTo>
                <a:lnTo>
                  <a:pt x="1875" y="1"/>
                </a:lnTo>
                <a:lnTo>
                  <a:pt x="1264" y="543"/>
                </a:lnTo>
                <a:lnTo>
                  <a:pt x="65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15"/>
          <p:cNvSpPr/>
          <p:nvPr/>
        </p:nvSpPr>
        <p:spPr>
          <a:xfrm>
            <a:off x="4841706" y="3542960"/>
            <a:ext cx="274672" cy="274672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9" name="Google Shape;1139;p15"/>
          <p:cNvGrpSpPr/>
          <p:nvPr/>
        </p:nvGrpSpPr>
        <p:grpSpPr>
          <a:xfrm>
            <a:off x="7178150" y="2762860"/>
            <a:ext cx="295538" cy="302389"/>
            <a:chOff x="1872729" y="2411639"/>
            <a:chExt cx="232982" cy="238383"/>
          </a:xfrm>
        </p:grpSpPr>
        <p:sp>
          <p:nvSpPr>
            <p:cNvPr id="1140" name="Google Shape;1140;p15"/>
            <p:cNvSpPr/>
            <p:nvPr/>
          </p:nvSpPr>
          <p:spPr>
            <a:xfrm>
              <a:off x="1966511" y="2411639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1872729" y="2511558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2" name="Google Shape;1142;p15"/>
          <p:cNvSpPr txBox="1">
            <a:spLocks noGrp="1"/>
          </p:cNvSpPr>
          <p:nvPr>
            <p:ph type="title"/>
          </p:nvPr>
        </p:nvSpPr>
        <p:spPr>
          <a:xfrm>
            <a:off x="4805694" y="3651918"/>
            <a:ext cx="2160600" cy="4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500" b="0">
                <a:latin typeface="Assistant"/>
                <a:ea typeface="Assistant"/>
                <a:cs typeface="Assistant"/>
                <a:sym typeface="Assistan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500" b="0">
                <a:latin typeface="Assistant"/>
                <a:ea typeface="Assistant"/>
                <a:cs typeface="Assistant"/>
                <a:sym typeface="Assistan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500" b="0">
                <a:latin typeface="Assistant"/>
                <a:ea typeface="Assistant"/>
                <a:cs typeface="Assistant"/>
                <a:sym typeface="Assistan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500" b="0">
                <a:latin typeface="Assistant"/>
                <a:ea typeface="Assistant"/>
                <a:cs typeface="Assistant"/>
                <a:sym typeface="Assistan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500" b="0">
                <a:latin typeface="Assistant"/>
                <a:ea typeface="Assistant"/>
                <a:cs typeface="Assistant"/>
                <a:sym typeface="Assistan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500" b="0">
                <a:latin typeface="Assistant"/>
                <a:ea typeface="Assistant"/>
                <a:cs typeface="Assistant"/>
                <a:sym typeface="Assistan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500" b="0">
                <a:latin typeface="Assistant"/>
                <a:ea typeface="Assistant"/>
                <a:cs typeface="Assistant"/>
                <a:sym typeface="Assistan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500" b="0">
                <a:latin typeface="Assistant"/>
                <a:ea typeface="Assistant"/>
                <a:cs typeface="Assistant"/>
                <a:sym typeface="Assistan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500" b="0"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1143" name="Google Shape;1143;p15"/>
          <p:cNvSpPr txBox="1">
            <a:spLocks noGrp="1"/>
          </p:cNvSpPr>
          <p:nvPr>
            <p:ph type="subTitle" idx="1"/>
          </p:nvPr>
        </p:nvSpPr>
        <p:spPr>
          <a:xfrm>
            <a:off x="2319985" y="1905362"/>
            <a:ext cx="4414800" cy="12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2_1_1_1_1_3">
    <p:spTree>
      <p:nvGrpSpPr>
        <p:cNvPr id="1" name="Shape 2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4" name="Google Shape;2834;p22"/>
          <p:cNvSpPr txBox="1">
            <a:spLocks noGrp="1"/>
          </p:cNvSpPr>
          <p:nvPr>
            <p:ph type="title"/>
          </p:nvPr>
        </p:nvSpPr>
        <p:spPr>
          <a:xfrm>
            <a:off x="720000" y="338525"/>
            <a:ext cx="77040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35" name="Google Shape;2835;p22"/>
          <p:cNvSpPr txBox="1">
            <a:spLocks noGrp="1"/>
          </p:cNvSpPr>
          <p:nvPr>
            <p:ph type="subTitle" idx="1"/>
          </p:nvPr>
        </p:nvSpPr>
        <p:spPr>
          <a:xfrm>
            <a:off x="5033988" y="3460654"/>
            <a:ext cx="3277200" cy="6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>
            <a:endParaRPr/>
          </a:p>
        </p:txBody>
      </p:sp>
      <p:sp>
        <p:nvSpPr>
          <p:cNvPr id="2836" name="Google Shape;2836;p22"/>
          <p:cNvSpPr txBox="1">
            <a:spLocks noGrp="1"/>
          </p:cNvSpPr>
          <p:nvPr>
            <p:ph type="subTitle" idx="2"/>
          </p:nvPr>
        </p:nvSpPr>
        <p:spPr>
          <a:xfrm>
            <a:off x="5033988" y="2367761"/>
            <a:ext cx="3277200" cy="6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37" name="Google Shape;2837;p22"/>
          <p:cNvSpPr txBox="1">
            <a:spLocks noGrp="1"/>
          </p:cNvSpPr>
          <p:nvPr>
            <p:ph type="subTitle" idx="3"/>
          </p:nvPr>
        </p:nvSpPr>
        <p:spPr>
          <a:xfrm>
            <a:off x="5033988" y="2911760"/>
            <a:ext cx="3277200" cy="6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38" name="Google Shape;2838;p22"/>
          <p:cNvSpPr txBox="1">
            <a:spLocks noGrp="1"/>
          </p:cNvSpPr>
          <p:nvPr>
            <p:ph type="subTitle" idx="4"/>
          </p:nvPr>
        </p:nvSpPr>
        <p:spPr>
          <a:xfrm>
            <a:off x="5033988" y="1269485"/>
            <a:ext cx="3277200" cy="6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>
            <a:endParaRPr/>
          </a:p>
        </p:txBody>
      </p:sp>
      <p:sp>
        <p:nvSpPr>
          <p:cNvPr id="2839" name="Google Shape;2839;p22"/>
          <p:cNvSpPr txBox="1">
            <a:spLocks noGrp="1"/>
          </p:cNvSpPr>
          <p:nvPr>
            <p:ph type="subTitle" idx="5"/>
          </p:nvPr>
        </p:nvSpPr>
        <p:spPr>
          <a:xfrm>
            <a:off x="5033988" y="1813484"/>
            <a:ext cx="3277200" cy="6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>
            <a:endParaRPr/>
          </a:p>
        </p:txBody>
      </p:sp>
      <p:sp>
        <p:nvSpPr>
          <p:cNvPr id="2840" name="Google Shape;2840;p22"/>
          <p:cNvSpPr txBox="1">
            <a:spLocks noGrp="1"/>
          </p:cNvSpPr>
          <p:nvPr>
            <p:ph type="subTitle" idx="6"/>
          </p:nvPr>
        </p:nvSpPr>
        <p:spPr>
          <a:xfrm>
            <a:off x="5033988" y="4010057"/>
            <a:ext cx="3277200" cy="6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">
    <p:spTree>
      <p:nvGrpSpPr>
        <p:cNvPr id="1" name="Shape 2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" name="Google Shape;2842;p23"/>
          <p:cNvSpPr txBox="1">
            <a:spLocks noGrp="1"/>
          </p:cNvSpPr>
          <p:nvPr>
            <p:ph type="title"/>
          </p:nvPr>
        </p:nvSpPr>
        <p:spPr>
          <a:xfrm>
            <a:off x="2546000" y="3178290"/>
            <a:ext cx="29523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2843" name="Google Shape;2843;p23"/>
          <p:cNvSpPr txBox="1">
            <a:spLocks noGrp="1"/>
          </p:cNvSpPr>
          <p:nvPr>
            <p:ph type="title" idx="2" hasCustomPrompt="1"/>
          </p:nvPr>
        </p:nvSpPr>
        <p:spPr>
          <a:xfrm>
            <a:off x="3110409" y="1471407"/>
            <a:ext cx="2779200" cy="200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3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2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2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2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2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2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2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2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2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2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3" name="Google Shape;2873;p25"/>
          <p:cNvSpPr txBox="1">
            <a:spLocks noGrp="1"/>
          </p:cNvSpPr>
          <p:nvPr>
            <p:ph type="title"/>
          </p:nvPr>
        </p:nvSpPr>
        <p:spPr>
          <a:xfrm>
            <a:off x="723900" y="340225"/>
            <a:ext cx="7700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_1_1"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5" name="Google Shape;2875;p26"/>
          <p:cNvGrpSpPr/>
          <p:nvPr/>
        </p:nvGrpSpPr>
        <p:grpSpPr>
          <a:xfrm>
            <a:off x="356827" y="298518"/>
            <a:ext cx="8541814" cy="4470412"/>
            <a:chOff x="356827" y="298518"/>
            <a:chExt cx="8541814" cy="4470412"/>
          </a:xfrm>
        </p:grpSpPr>
        <p:sp>
          <p:nvSpPr>
            <p:cNvPr id="2876" name="Google Shape;2876;p26"/>
            <p:cNvSpPr/>
            <p:nvPr/>
          </p:nvSpPr>
          <p:spPr>
            <a:xfrm>
              <a:off x="8673525" y="671560"/>
              <a:ext cx="224608" cy="224606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52" y="160"/>
                  </a:moveTo>
                  <a:cubicBezTo>
                    <a:pt x="611" y="160"/>
                    <a:pt x="723" y="295"/>
                    <a:pt x="723" y="430"/>
                  </a:cubicBezTo>
                  <a:cubicBezTo>
                    <a:pt x="723" y="588"/>
                    <a:pt x="611" y="701"/>
                    <a:pt x="452" y="701"/>
                  </a:cubicBezTo>
                  <a:cubicBezTo>
                    <a:pt x="295" y="701"/>
                    <a:pt x="181" y="588"/>
                    <a:pt x="181" y="430"/>
                  </a:cubicBezTo>
                  <a:cubicBezTo>
                    <a:pt x="181" y="295"/>
                    <a:pt x="295" y="160"/>
                    <a:pt x="452" y="160"/>
                  </a:cubicBezTo>
                  <a:close/>
                  <a:moveTo>
                    <a:pt x="452" y="1"/>
                  </a:moveTo>
                  <a:cubicBezTo>
                    <a:pt x="205" y="1"/>
                    <a:pt x="1" y="205"/>
                    <a:pt x="1" y="430"/>
                  </a:cubicBezTo>
                  <a:cubicBezTo>
                    <a:pt x="1" y="678"/>
                    <a:pt x="205" y="882"/>
                    <a:pt x="452" y="882"/>
                  </a:cubicBezTo>
                  <a:cubicBezTo>
                    <a:pt x="701" y="882"/>
                    <a:pt x="882" y="678"/>
                    <a:pt x="882" y="430"/>
                  </a:cubicBezTo>
                  <a:cubicBezTo>
                    <a:pt x="882" y="205"/>
                    <a:pt x="701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77" name="Google Shape;2877;p26"/>
            <p:cNvGrpSpPr/>
            <p:nvPr/>
          </p:nvGrpSpPr>
          <p:grpSpPr>
            <a:xfrm>
              <a:off x="8137490" y="946259"/>
              <a:ext cx="241672" cy="247275"/>
              <a:chOff x="1305734" y="1992982"/>
              <a:chExt cx="232982" cy="238383"/>
            </a:xfrm>
          </p:grpSpPr>
          <p:sp>
            <p:nvSpPr>
              <p:cNvPr id="2878" name="Google Shape;2878;p26"/>
              <p:cNvSpPr/>
              <p:nvPr/>
            </p:nvSpPr>
            <p:spPr>
              <a:xfrm>
                <a:off x="1399515" y="1992982"/>
                <a:ext cx="44681" cy="238383"/>
              </a:xfrm>
              <a:custGeom>
                <a:avLst/>
                <a:gdLst/>
                <a:ahLst/>
                <a:cxnLst/>
                <a:rect l="l" t="t" r="r" b="b"/>
                <a:pathLst>
                  <a:path w="182" h="971" extrusionOk="0">
                    <a:moveTo>
                      <a:pt x="1" y="1"/>
                    </a:moveTo>
                    <a:lnTo>
                      <a:pt x="1" y="971"/>
                    </a:lnTo>
                    <a:lnTo>
                      <a:pt x="181" y="971"/>
                    </a:ln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26"/>
              <p:cNvSpPr/>
              <p:nvPr/>
            </p:nvSpPr>
            <p:spPr>
              <a:xfrm>
                <a:off x="1305734" y="2092900"/>
                <a:ext cx="232982" cy="3878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58" extrusionOk="0">
                    <a:moveTo>
                      <a:pt x="0" y="0"/>
                    </a:moveTo>
                    <a:lnTo>
                      <a:pt x="0" y="157"/>
                    </a:lnTo>
                    <a:lnTo>
                      <a:pt x="948" y="157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80" name="Google Shape;2880;p26"/>
            <p:cNvSpPr/>
            <p:nvPr/>
          </p:nvSpPr>
          <p:spPr>
            <a:xfrm rot="10800000">
              <a:off x="8142757" y="356509"/>
              <a:ext cx="723078" cy="125199"/>
            </a:xfrm>
            <a:custGeom>
              <a:avLst/>
              <a:gdLst/>
              <a:ahLst/>
              <a:cxnLst/>
              <a:rect l="l" t="t" r="r" b="b"/>
              <a:pathLst>
                <a:path w="3523" h="610" extrusionOk="0">
                  <a:moveTo>
                    <a:pt x="747" y="1"/>
                  </a:moveTo>
                  <a:lnTo>
                    <a:pt x="407" y="338"/>
                  </a:lnTo>
                  <a:lnTo>
                    <a:pt x="136" y="67"/>
                  </a:lnTo>
                  <a:lnTo>
                    <a:pt x="1" y="203"/>
                  </a:lnTo>
                  <a:lnTo>
                    <a:pt x="407" y="609"/>
                  </a:lnTo>
                  <a:lnTo>
                    <a:pt x="747" y="271"/>
                  </a:lnTo>
                  <a:lnTo>
                    <a:pt x="1085" y="609"/>
                  </a:lnTo>
                  <a:lnTo>
                    <a:pt x="1424" y="271"/>
                  </a:lnTo>
                  <a:lnTo>
                    <a:pt x="1762" y="609"/>
                  </a:lnTo>
                  <a:lnTo>
                    <a:pt x="2101" y="271"/>
                  </a:lnTo>
                  <a:lnTo>
                    <a:pt x="2439" y="609"/>
                  </a:lnTo>
                  <a:lnTo>
                    <a:pt x="2779" y="271"/>
                  </a:lnTo>
                  <a:lnTo>
                    <a:pt x="3116" y="609"/>
                  </a:lnTo>
                  <a:lnTo>
                    <a:pt x="3523" y="203"/>
                  </a:lnTo>
                  <a:lnTo>
                    <a:pt x="3411" y="67"/>
                  </a:lnTo>
                  <a:lnTo>
                    <a:pt x="3116" y="338"/>
                  </a:lnTo>
                  <a:lnTo>
                    <a:pt x="2779" y="1"/>
                  </a:lnTo>
                  <a:lnTo>
                    <a:pt x="2439" y="338"/>
                  </a:lnTo>
                  <a:lnTo>
                    <a:pt x="2123" y="1"/>
                  </a:lnTo>
                  <a:lnTo>
                    <a:pt x="1762" y="338"/>
                  </a:lnTo>
                  <a:lnTo>
                    <a:pt x="1446" y="1"/>
                  </a:lnTo>
                  <a:lnTo>
                    <a:pt x="1085" y="338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26"/>
            <p:cNvSpPr/>
            <p:nvPr/>
          </p:nvSpPr>
          <p:spPr>
            <a:xfrm rot="10800000">
              <a:off x="8423993" y="4483813"/>
              <a:ext cx="319772" cy="241163"/>
            </a:xfrm>
            <a:custGeom>
              <a:avLst/>
              <a:gdLst/>
              <a:ahLst/>
              <a:cxnLst/>
              <a:rect l="l" t="t" r="r" b="b"/>
              <a:pathLst>
                <a:path w="1558" h="1175" extrusionOk="0">
                  <a:moveTo>
                    <a:pt x="790" y="340"/>
                  </a:moveTo>
                  <a:lnTo>
                    <a:pt x="1219" y="994"/>
                  </a:lnTo>
                  <a:lnTo>
                    <a:pt x="362" y="994"/>
                  </a:lnTo>
                  <a:lnTo>
                    <a:pt x="790" y="340"/>
                  </a:lnTo>
                  <a:close/>
                  <a:moveTo>
                    <a:pt x="790" y="1"/>
                  </a:moveTo>
                  <a:lnTo>
                    <a:pt x="0" y="1175"/>
                  </a:lnTo>
                  <a:lnTo>
                    <a:pt x="1557" y="117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26"/>
            <p:cNvSpPr/>
            <p:nvPr/>
          </p:nvSpPr>
          <p:spPr>
            <a:xfrm rot="10800000" flipH="1">
              <a:off x="8673022" y="4096797"/>
              <a:ext cx="225620" cy="224606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52" y="160"/>
                  </a:moveTo>
                  <a:cubicBezTo>
                    <a:pt x="611" y="160"/>
                    <a:pt x="723" y="295"/>
                    <a:pt x="723" y="430"/>
                  </a:cubicBezTo>
                  <a:cubicBezTo>
                    <a:pt x="723" y="588"/>
                    <a:pt x="611" y="701"/>
                    <a:pt x="452" y="701"/>
                  </a:cubicBezTo>
                  <a:cubicBezTo>
                    <a:pt x="295" y="701"/>
                    <a:pt x="181" y="588"/>
                    <a:pt x="181" y="430"/>
                  </a:cubicBezTo>
                  <a:cubicBezTo>
                    <a:pt x="181" y="295"/>
                    <a:pt x="295" y="160"/>
                    <a:pt x="452" y="160"/>
                  </a:cubicBezTo>
                  <a:close/>
                  <a:moveTo>
                    <a:pt x="452" y="1"/>
                  </a:moveTo>
                  <a:cubicBezTo>
                    <a:pt x="205" y="1"/>
                    <a:pt x="1" y="205"/>
                    <a:pt x="1" y="430"/>
                  </a:cubicBezTo>
                  <a:cubicBezTo>
                    <a:pt x="1" y="678"/>
                    <a:pt x="205" y="882"/>
                    <a:pt x="452" y="882"/>
                  </a:cubicBezTo>
                  <a:cubicBezTo>
                    <a:pt x="701" y="882"/>
                    <a:pt x="882" y="678"/>
                    <a:pt x="882" y="430"/>
                  </a:cubicBezTo>
                  <a:cubicBezTo>
                    <a:pt x="882" y="205"/>
                    <a:pt x="701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3" name="Google Shape;2883;p26"/>
            <p:cNvGrpSpPr/>
            <p:nvPr/>
          </p:nvGrpSpPr>
          <p:grpSpPr>
            <a:xfrm flipH="1">
              <a:off x="403124" y="592029"/>
              <a:ext cx="444865" cy="442892"/>
              <a:chOff x="-58641" y="2895500"/>
              <a:chExt cx="680326" cy="680326"/>
            </a:xfrm>
          </p:grpSpPr>
          <p:sp>
            <p:nvSpPr>
              <p:cNvPr id="2884" name="Google Shape;2884;p26"/>
              <p:cNvSpPr/>
              <p:nvPr/>
            </p:nvSpPr>
            <p:spPr>
              <a:xfrm>
                <a:off x="57738" y="3012086"/>
                <a:ext cx="521853" cy="526392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551" extrusionOk="0">
                    <a:moveTo>
                      <a:pt x="2326" y="1"/>
                    </a:moveTo>
                    <a:lnTo>
                      <a:pt x="0" y="2349"/>
                    </a:lnTo>
                    <a:cubicBezTo>
                      <a:pt x="91" y="2415"/>
                      <a:pt x="181" y="2484"/>
                      <a:pt x="295" y="2551"/>
                    </a:cubicBezTo>
                    <a:lnTo>
                      <a:pt x="2529" y="293"/>
                    </a:lnTo>
                    <a:cubicBezTo>
                      <a:pt x="2484" y="203"/>
                      <a:pt x="2417" y="91"/>
                      <a:pt x="23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26"/>
              <p:cNvSpPr/>
              <p:nvPr/>
            </p:nvSpPr>
            <p:spPr>
              <a:xfrm>
                <a:off x="-16753" y="2937595"/>
                <a:ext cx="521853" cy="521853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529" extrusionOk="0">
                    <a:moveTo>
                      <a:pt x="2236" y="1"/>
                    </a:moveTo>
                    <a:lnTo>
                      <a:pt x="0" y="2235"/>
                    </a:lnTo>
                    <a:cubicBezTo>
                      <a:pt x="45" y="2348"/>
                      <a:pt x="114" y="2439"/>
                      <a:pt x="204" y="2529"/>
                    </a:cubicBezTo>
                    <a:lnTo>
                      <a:pt x="2529" y="203"/>
                    </a:lnTo>
                    <a:cubicBezTo>
                      <a:pt x="2438" y="113"/>
                      <a:pt x="2348" y="46"/>
                      <a:pt x="22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26"/>
              <p:cNvSpPr/>
              <p:nvPr/>
            </p:nvSpPr>
            <p:spPr>
              <a:xfrm>
                <a:off x="165038" y="3119179"/>
                <a:ext cx="456647" cy="456647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3" extrusionOk="0">
                    <a:moveTo>
                      <a:pt x="2123" y="0"/>
                    </a:moveTo>
                    <a:lnTo>
                      <a:pt x="0" y="2122"/>
                    </a:lnTo>
                    <a:cubicBezTo>
                      <a:pt x="136" y="2167"/>
                      <a:pt x="271" y="2212"/>
                      <a:pt x="407" y="2212"/>
                    </a:cubicBezTo>
                    <a:lnTo>
                      <a:pt x="2213" y="406"/>
                    </a:lnTo>
                    <a:cubicBezTo>
                      <a:pt x="2189" y="271"/>
                      <a:pt x="2168" y="136"/>
                      <a:pt x="2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26"/>
              <p:cNvSpPr/>
              <p:nvPr/>
            </p:nvSpPr>
            <p:spPr>
              <a:xfrm>
                <a:off x="-58641" y="2895500"/>
                <a:ext cx="456853" cy="456647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213" extrusionOk="0">
                    <a:moveTo>
                      <a:pt x="1807" y="1"/>
                    </a:moveTo>
                    <a:lnTo>
                      <a:pt x="1" y="1807"/>
                    </a:lnTo>
                    <a:cubicBezTo>
                      <a:pt x="23" y="1942"/>
                      <a:pt x="46" y="2077"/>
                      <a:pt x="91" y="2213"/>
                    </a:cubicBezTo>
                    <a:lnTo>
                      <a:pt x="2213" y="91"/>
                    </a:lnTo>
                    <a:cubicBezTo>
                      <a:pt x="2078" y="46"/>
                      <a:pt x="1942" y="24"/>
                      <a:pt x="18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26"/>
              <p:cNvSpPr/>
              <p:nvPr/>
            </p:nvSpPr>
            <p:spPr>
              <a:xfrm>
                <a:off x="318560" y="3273113"/>
                <a:ext cx="303124" cy="302712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467" extrusionOk="0">
                    <a:moveTo>
                      <a:pt x="1469" y="0"/>
                    </a:moveTo>
                    <a:lnTo>
                      <a:pt x="1" y="1466"/>
                    </a:lnTo>
                    <a:cubicBezTo>
                      <a:pt x="362" y="1445"/>
                      <a:pt x="723" y="1286"/>
                      <a:pt x="994" y="993"/>
                    </a:cubicBezTo>
                    <a:cubicBezTo>
                      <a:pt x="1265" y="722"/>
                      <a:pt x="1424" y="361"/>
                      <a:pt x="14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26"/>
              <p:cNvSpPr/>
              <p:nvPr/>
            </p:nvSpPr>
            <p:spPr>
              <a:xfrm>
                <a:off x="-58641" y="2895500"/>
                <a:ext cx="302918" cy="307664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1491" extrusionOk="0">
                    <a:moveTo>
                      <a:pt x="1467" y="1"/>
                    </a:moveTo>
                    <a:lnTo>
                      <a:pt x="1467" y="1"/>
                    </a:lnTo>
                    <a:cubicBezTo>
                      <a:pt x="1106" y="46"/>
                      <a:pt x="768" y="205"/>
                      <a:pt x="474" y="497"/>
                    </a:cubicBezTo>
                    <a:cubicBezTo>
                      <a:pt x="203" y="768"/>
                      <a:pt x="46" y="1129"/>
                      <a:pt x="1" y="1490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90" name="Google Shape;2890;p26"/>
            <p:cNvSpPr/>
            <p:nvPr/>
          </p:nvSpPr>
          <p:spPr>
            <a:xfrm flipH="1">
              <a:off x="356827" y="4643730"/>
              <a:ext cx="726337" cy="125199"/>
            </a:xfrm>
            <a:custGeom>
              <a:avLst/>
              <a:gdLst/>
              <a:ahLst/>
              <a:cxnLst/>
              <a:rect l="l" t="t" r="r" b="b"/>
              <a:pathLst>
                <a:path w="3523" h="610" extrusionOk="0">
                  <a:moveTo>
                    <a:pt x="747" y="1"/>
                  </a:moveTo>
                  <a:lnTo>
                    <a:pt x="407" y="338"/>
                  </a:lnTo>
                  <a:lnTo>
                    <a:pt x="136" y="67"/>
                  </a:lnTo>
                  <a:lnTo>
                    <a:pt x="1" y="203"/>
                  </a:lnTo>
                  <a:lnTo>
                    <a:pt x="407" y="609"/>
                  </a:lnTo>
                  <a:lnTo>
                    <a:pt x="747" y="271"/>
                  </a:lnTo>
                  <a:lnTo>
                    <a:pt x="1085" y="609"/>
                  </a:lnTo>
                  <a:lnTo>
                    <a:pt x="1424" y="271"/>
                  </a:lnTo>
                  <a:lnTo>
                    <a:pt x="1762" y="609"/>
                  </a:lnTo>
                  <a:lnTo>
                    <a:pt x="2101" y="271"/>
                  </a:lnTo>
                  <a:lnTo>
                    <a:pt x="2439" y="609"/>
                  </a:lnTo>
                  <a:lnTo>
                    <a:pt x="2779" y="271"/>
                  </a:lnTo>
                  <a:lnTo>
                    <a:pt x="3116" y="609"/>
                  </a:lnTo>
                  <a:lnTo>
                    <a:pt x="3523" y="203"/>
                  </a:lnTo>
                  <a:lnTo>
                    <a:pt x="3411" y="67"/>
                  </a:lnTo>
                  <a:lnTo>
                    <a:pt x="3116" y="338"/>
                  </a:lnTo>
                  <a:lnTo>
                    <a:pt x="2779" y="1"/>
                  </a:lnTo>
                  <a:lnTo>
                    <a:pt x="2439" y="338"/>
                  </a:lnTo>
                  <a:lnTo>
                    <a:pt x="2123" y="1"/>
                  </a:lnTo>
                  <a:lnTo>
                    <a:pt x="1762" y="338"/>
                  </a:lnTo>
                  <a:lnTo>
                    <a:pt x="1446" y="1"/>
                  </a:lnTo>
                  <a:lnTo>
                    <a:pt x="1085" y="338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26"/>
            <p:cNvSpPr/>
            <p:nvPr/>
          </p:nvSpPr>
          <p:spPr>
            <a:xfrm flipH="1">
              <a:off x="1083170" y="298518"/>
              <a:ext cx="321213" cy="241163"/>
            </a:xfrm>
            <a:custGeom>
              <a:avLst/>
              <a:gdLst/>
              <a:ahLst/>
              <a:cxnLst/>
              <a:rect l="l" t="t" r="r" b="b"/>
              <a:pathLst>
                <a:path w="1558" h="1175" extrusionOk="0">
                  <a:moveTo>
                    <a:pt x="790" y="340"/>
                  </a:moveTo>
                  <a:lnTo>
                    <a:pt x="1219" y="994"/>
                  </a:lnTo>
                  <a:lnTo>
                    <a:pt x="362" y="994"/>
                  </a:lnTo>
                  <a:lnTo>
                    <a:pt x="790" y="340"/>
                  </a:lnTo>
                  <a:close/>
                  <a:moveTo>
                    <a:pt x="790" y="1"/>
                  </a:moveTo>
                  <a:lnTo>
                    <a:pt x="0" y="1175"/>
                  </a:lnTo>
                  <a:lnTo>
                    <a:pt x="1557" y="117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2" name="Google Shape;2892;p26"/>
          <p:cNvSpPr txBox="1">
            <a:spLocks noGrp="1"/>
          </p:cNvSpPr>
          <p:nvPr>
            <p:ph type="title"/>
          </p:nvPr>
        </p:nvSpPr>
        <p:spPr>
          <a:xfrm>
            <a:off x="1006500" y="338525"/>
            <a:ext cx="7131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93" name="Google Shape;2893;p26"/>
          <p:cNvSpPr txBox="1">
            <a:spLocks noGrp="1"/>
          </p:cNvSpPr>
          <p:nvPr>
            <p:ph type="subTitle" idx="1"/>
          </p:nvPr>
        </p:nvSpPr>
        <p:spPr>
          <a:xfrm>
            <a:off x="2014684" y="3590010"/>
            <a:ext cx="1949400" cy="8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94" name="Google Shape;2894;p26"/>
          <p:cNvSpPr txBox="1">
            <a:spLocks noGrp="1"/>
          </p:cNvSpPr>
          <p:nvPr>
            <p:ph type="subTitle" idx="2"/>
          </p:nvPr>
        </p:nvSpPr>
        <p:spPr>
          <a:xfrm>
            <a:off x="2014684" y="3282855"/>
            <a:ext cx="1949400" cy="4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7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95" name="Google Shape;2895;p26"/>
          <p:cNvSpPr txBox="1">
            <a:spLocks noGrp="1"/>
          </p:cNvSpPr>
          <p:nvPr>
            <p:ph type="subTitle" idx="3"/>
          </p:nvPr>
        </p:nvSpPr>
        <p:spPr>
          <a:xfrm>
            <a:off x="5180576" y="3281739"/>
            <a:ext cx="19494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7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96" name="Google Shape;2896;p26"/>
          <p:cNvSpPr txBox="1">
            <a:spLocks noGrp="1"/>
          </p:cNvSpPr>
          <p:nvPr>
            <p:ph type="subTitle" idx="4"/>
          </p:nvPr>
        </p:nvSpPr>
        <p:spPr>
          <a:xfrm>
            <a:off x="5180576" y="3590010"/>
            <a:ext cx="1949400" cy="8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3">
    <p:bg>
      <p:bgPr>
        <a:solidFill>
          <a:schemeClr val="lt1"/>
        </a:solidFill>
        <a:effectLst/>
      </p:bgPr>
    </p:bg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0" name="Google Shape;3090;p34"/>
          <p:cNvGrpSpPr/>
          <p:nvPr/>
        </p:nvGrpSpPr>
        <p:grpSpPr>
          <a:xfrm rot="-2700000">
            <a:off x="954790" y="4537324"/>
            <a:ext cx="210344" cy="215921"/>
            <a:chOff x="800525" y="2705314"/>
            <a:chExt cx="194400" cy="199555"/>
          </a:xfrm>
        </p:grpSpPr>
        <p:sp>
          <p:nvSpPr>
            <p:cNvPr id="3091" name="Google Shape;3091;p34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4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93" name="Google Shape;3093;p34"/>
          <p:cNvSpPr/>
          <p:nvPr/>
        </p:nvSpPr>
        <p:spPr>
          <a:xfrm>
            <a:off x="4435316" y="4698728"/>
            <a:ext cx="273353" cy="273353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94" name="Google Shape;3094;p34"/>
          <p:cNvGrpSpPr/>
          <p:nvPr/>
        </p:nvGrpSpPr>
        <p:grpSpPr>
          <a:xfrm rot="-2700000">
            <a:off x="8555482" y="1374374"/>
            <a:ext cx="243782" cy="238259"/>
            <a:chOff x="5387475" y="3939240"/>
            <a:chExt cx="185595" cy="181389"/>
          </a:xfrm>
        </p:grpSpPr>
        <p:sp>
          <p:nvSpPr>
            <p:cNvPr id="3095" name="Google Shape;3095;p34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4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97" name="Google Shape;3097;p34"/>
          <p:cNvSpPr/>
          <p:nvPr/>
        </p:nvSpPr>
        <p:spPr>
          <a:xfrm rot="-1929275">
            <a:off x="199394" y="2527763"/>
            <a:ext cx="221426" cy="221426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98" name="Google Shape;3098;p34"/>
          <p:cNvGrpSpPr/>
          <p:nvPr/>
        </p:nvGrpSpPr>
        <p:grpSpPr>
          <a:xfrm>
            <a:off x="7648910" y="446604"/>
            <a:ext cx="243778" cy="238255"/>
            <a:chOff x="5225094" y="4199975"/>
            <a:chExt cx="185595" cy="181389"/>
          </a:xfrm>
        </p:grpSpPr>
        <p:sp>
          <p:nvSpPr>
            <p:cNvPr id="3099" name="Google Shape;3099;p34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4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1" name="Google Shape;3101;p34"/>
          <p:cNvGrpSpPr/>
          <p:nvPr/>
        </p:nvGrpSpPr>
        <p:grpSpPr>
          <a:xfrm>
            <a:off x="790178" y="199995"/>
            <a:ext cx="444788" cy="444788"/>
            <a:chOff x="-309341" y="2935180"/>
            <a:chExt cx="742179" cy="742179"/>
          </a:xfrm>
        </p:grpSpPr>
        <p:sp>
          <p:nvSpPr>
            <p:cNvPr id="3102" name="Google Shape;3102;p34"/>
            <p:cNvSpPr/>
            <p:nvPr/>
          </p:nvSpPr>
          <p:spPr>
            <a:xfrm>
              <a:off x="-182606" y="3061916"/>
              <a:ext cx="574699" cy="574699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2348" y="1"/>
                  </a:moveTo>
                  <a:lnTo>
                    <a:pt x="1" y="2349"/>
                  </a:lnTo>
                  <a:cubicBezTo>
                    <a:pt x="91" y="2417"/>
                    <a:pt x="205" y="2484"/>
                    <a:pt x="295" y="2553"/>
                  </a:cubicBezTo>
                  <a:lnTo>
                    <a:pt x="2552" y="295"/>
                  </a:lnTo>
                  <a:cubicBezTo>
                    <a:pt x="2484" y="205"/>
                    <a:pt x="2417" y="91"/>
                    <a:pt x="2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4"/>
            <p:cNvSpPr/>
            <p:nvPr/>
          </p:nvSpPr>
          <p:spPr>
            <a:xfrm>
              <a:off x="-263869" y="2980652"/>
              <a:ext cx="574699" cy="569297"/>
            </a:xfrm>
            <a:custGeom>
              <a:avLst/>
              <a:gdLst/>
              <a:ahLst/>
              <a:cxnLst/>
              <a:rect l="l" t="t" r="r" b="b"/>
              <a:pathLst>
                <a:path w="2553" h="2529" extrusionOk="0">
                  <a:moveTo>
                    <a:pt x="2236" y="1"/>
                  </a:moveTo>
                  <a:lnTo>
                    <a:pt x="0" y="2236"/>
                  </a:lnTo>
                  <a:cubicBezTo>
                    <a:pt x="69" y="2348"/>
                    <a:pt x="136" y="2439"/>
                    <a:pt x="205" y="2529"/>
                  </a:cubicBezTo>
                  <a:lnTo>
                    <a:pt x="2552" y="205"/>
                  </a:lnTo>
                  <a:cubicBezTo>
                    <a:pt x="2439" y="136"/>
                    <a:pt x="2348" y="69"/>
                    <a:pt x="2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4"/>
            <p:cNvSpPr/>
            <p:nvPr/>
          </p:nvSpPr>
          <p:spPr>
            <a:xfrm>
              <a:off x="-65550" y="3178971"/>
              <a:ext cx="498388" cy="498388"/>
            </a:xfrm>
            <a:custGeom>
              <a:avLst/>
              <a:gdLst/>
              <a:ahLst/>
              <a:cxnLst/>
              <a:rect l="l" t="t" r="r" b="b"/>
              <a:pathLst>
                <a:path w="2214" h="2214" extrusionOk="0">
                  <a:moveTo>
                    <a:pt x="2123" y="1"/>
                  </a:moveTo>
                  <a:lnTo>
                    <a:pt x="1" y="2123"/>
                  </a:lnTo>
                  <a:cubicBezTo>
                    <a:pt x="136" y="2168"/>
                    <a:pt x="272" y="2213"/>
                    <a:pt x="429" y="2213"/>
                  </a:cubicBezTo>
                  <a:lnTo>
                    <a:pt x="2213" y="429"/>
                  </a:lnTo>
                  <a:cubicBezTo>
                    <a:pt x="2213" y="272"/>
                    <a:pt x="2168" y="136"/>
                    <a:pt x="2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4"/>
            <p:cNvSpPr/>
            <p:nvPr/>
          </p:nvSpPr>
          <p:spPr>
            <a:xfrm>
              <a:off x="-309341" y="2935180"/>
              <a:ext cx="498163" cy="498163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1806" y="0"/>
                  </a:moveTo>
                  <a:lnTo>
                    <a:pt x="0" y="1806"/>
                  </a:lnTo>
                  <a:cubicBezTo>
                    <a:pt x="22" y="1942"/>
                    <a:pt x="45" y="2099"/>
                    <a:pt x="112" y="2213"/>
                  </a:cubicBezTo>
                  <a:lnTo>
                    <a:pt x="2212" y="112"/>
                  </a:lnTo>
                  <a:cubicBezTo>
                    <a:pt x="2099" y="45"/>
                    <a:pt x="1963" y="22"/>
                    <a:pt x="1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4"/>
            <p:cNvSpPr/>
            <p:nvPr/>
          </p:nvSpPr>
          <p:spPr>
            <a:xfrm>
              <a:off x="101929" y="3346451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lnTo>
                    <a:pt x="1" y="1469"/>
                  </a:lnTo>
                  <a:cubicBezTo>
                    <a:pt x="362" y="1446"/>
                    <a:pt x="723" y="1289"/>
                    <a:pt x="994" y="994"/>
                  </a:cubicBezTo>
                  <a:cubicBezTo>
                    <a:pt x="1288" y="723"/>
                    <a:pt x="1446" y="362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4"/>
            <p:cNvSpPr/>
            <p:nvPr/>
          </p:nvSpPr>
          <p:spPr>
            <a:xfrm>
              <a:off x="-304614" y="2939908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cubicBezTo>
                    <a:pt x="1108" y="24"/>
                    <a:pt x="747" y="182"/>
                    <a:pt x="476" y="476"/>
                  </a:cubicBezTo>
                  <a:cubicBezTo>
                    <a:pt x="181" y="747"/>
                    <a:pt x="24" y="1108"/>
                    <a:pt x="1" y="1469"/>
                  </a:cubicBezTo>
                  <a:lnTo>
                    <a:pt x="14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08" name="Google Shape;3108;p34"/>
          <p:cNvSpPr/>
          <p:nvPr/>
        </p:nvSpPr>
        <p:spPr>
          <a:xfrm>
            <a:off x="436507" y="446605"/>
            <a:ext cx="798456" cy="132363"/>
          </a:xfrm>
          <a:custGeom>
            <a:avLst/>
            <a:gdLst/>
            <a:ahLst/>
            <a:cxnLst/>
            <a:rect l="l" t="t" r="r" b="b"/>
            <a:pathLst>
              <a:path w="3547" h="588" extrusionOk="0">
                <a:moveTo>
                  <a:pt x="768" y="1"/>
                </a:moveTo>
                <a:lnTo>
                  <a:pt x="407" y="339"/>
                </a:lnTo>
                <a:lnTo>
                  <a:pt x="136" y="68"/>
                </a:lnTo>
                <a:lnTo>
                  <a:pt x="1" y="182"/>
                </a:lnTo>
                <a:lnTo>
                  <a:pt x="407" y="588"/>
                </a:lnTo>
                <a:lnTo>
                  <a:pt x="768" y="248"/>
                </a:lnTo>
                <a:lnTo>
                  <a:pt x="1084" y="588"/>
                </a:lnTo>
                <a:lnTo>
                  <a:pt x="1446" y="248"/>
                </a:lnTo>
                <a:lnTo>
                  <a:pt x="1762" y="588"/>
                </a:lnTo>
                <a:lnTo>
                  <a:pt x="2123" y="248"/>
                </a:lnTo>
                <a:lnTo>
                  <a:pt x="2439" y="588"/>
                </a:lnTo>
                <a:lnTo>
                  <a:pt x="2778" y="248"/>
                </a:lnTo>
                <a:lnTo>
                  <a:pt x="3116" y="588"/>
                </a:lnTo>
                <a:lnTo>
                  <a:pt x="3546" y="182"/>
                </a:lnTo>
                <a:lnTo>
                  <a:pt x="3411" y="68"/>
                </a:lnTo>
                <a:lnTo>
                  <a:pt x="3116" y="339"/>
                </a:lnTo>
                <a:lnTo>
                  <a:pt x="2778" y="1"/>
                </a:lnTo>
                <a:lnTo>
                  <a:pt x="2439" y="339"/>
                </a:lnTo>
                <a:lnTo>
                  <a:pt x="2123" y="1"/>
                </a:lnTo>
                <a:lnTo>
                  <a:pt x="1762" y="339"/>
                </a:lnTo>
                <a:lnTo>
                  <a:pt x="1446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9" name="Google Shape;3109;p34"/>
          <p:cNvSpPr/>
          <p:nvPr/>
        </p:nvSpPr>
        <p:spPr>
          <a:xfrm>
            <a:off x="660152" y="952698"/>
            <a:ext cx="351168" cy="264501"/>
          </a:xfrm>
          <a:custGeom>
            <a:avLst/>
            <a:gdLst/>
            <a:ahLst/>
            <a:cxnLst/>
            <a:rect l="l" t="t" r="r" b="b"/>
            <a:pathLst>
              <a:path w="1560" h="1175" extrusionOk="0">
                <a:moveTo>
                  <a:pt x="792" y="338"/>
                </a:moveTo>
                <a:lnTo>
                  <a:pt x="1220" y="994"/>
                </a:lnTo>
                <a:lnTo>
                  <a:pt x="362" y="994"/>
                </a:lnTo>
                <a:lnTo>
                  <a:pt x="792" y="338"/>
                </a:lnTo>
                <a:close/>
                <a:moveTo>
                  <a:pt x="792" y="0"/>
                </a:moveTo>
                <a:lnTo>
                  <a:pt x="1" y="1174"/>
                </a:lnTo>
                <a:lnTo>
                  <a:pt x="1559" y="1174"/>
                </a:lnTo>
                <a:lnTo>
                  <a:pt x="7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10" name="Google Shape;3110;p34"/>
          <p:cNvGrpSpPr/>
          <p:nvPr/>
        </p:nvGrpSpPr>
        <p:grpSpPr>
          <a:xfrm rot="2700000">
            <a:off x="339842" y="775705"/>
            <a:ext cx="227749" cy="222652"/>
            <a:chOff x="8360742" y="4418908"/>
            <a:chExt cx="153843" cy="150357"/>
          </a:xfrm>
        </p:grpSpPr>
        <p:sp>
          <p:nvSpPr>
            <p:cNvPr id="3111" name="Google Shape;3111;p34"/>
            <p:cNvSpPr/>
            <p:nvPr/>
          </p:nvSpPr>
          <p:spPr>
            <a:xfrm>
              <a:off x="8425067" y="4418908"/>
              <a:ext cx="25192" cy="150357"/>
            </a:xfrm>
            <a:custGeom>
              <a:avLst/>
              <a:gdLst/>
              <a:ahLst/>
              <a:cxnLst/>
              <a:rect l="l" t="t" r="r" b="b"/>
              <a:pathLst>
                <a:path w="159" h="949" extrusionOk="0">
                  <a:moveTo>
                    <a:pt x="1" y="0"/>
                  </a:moveTo>
                  <a:lnTo>
                    <a:pt x="1" y="948"/>
                  </a:lnTo>
                  <a:lnTo>
                    <a:pt x="158" y="94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4"/>
            <p:cNvSpPr/>
            <p:nvPr/>
          </p:nvSpPr>
          <p:spPr>
            <a:xfrm>
              <a:off x="8360742" y="4479590"/>
              <a:ext cx="153843" cy="25350"/>
            </a:xfrm>
            <a:custGeom>
              <a:avLst/>
              <a:gdLst/>
              <a:ahLst/>
              <a:cxnLst/>
              <a:rect l="l" t="t" r="r" b="b"/>
              <a:pathLst>
                <a:path w="97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970" y="159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3" name="Google Shape;3113;p34"/>
          <p:cNvSpPr/>
          <p:nvPr/>
        </p:nvSpPr>
        <p:spPr>
          <a:xfrm rot="5400000">
            <a:off x="8326123" y="4362147"/>
            <a:ext cx="958705" cy="236230"/>
          </a:xfrm>
          <a:custGeom>
            <a:avLst/>
            <a:gdLst/>
            <a:ahLst/>
            <a:cxnLst/>
            <a:rect l="l" t="t" r="r" b="b"/>
            <a:pathLst>
              <a:path w="6051" h="1491" extrusionOk="0">
                <a:moveTo>
                  <a:pt x="1" y="1"/>
                </a:moveTo>
                <a:lnTo>
                  <a:pt x="1" y="1491"/>
                </a:lnTo>
                <a:lnTo>
                  <a:pt x="6051" y="1491"/>
                </a:lnTo>
                <a:lnTo>
                  <a:pt x="605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14" name="Google Shape;3114;p34"/>
          <p:cNvGrpSpPr/>
          <p:nvPr/>
        </p:nvGrpSpPr>
        <p:grpSpPr>
          <a:xfrm rot="5400000">
            <a:off x="8433466" y="4247675"/>
            <a:ext cx="880118" cy="221812"/>
            <a:chOff x="8002498" y="1073094"/>
            <a:chExt cx="880118" cy="221812"/>
          </a:xfrm>
        </p:grpSpPr>
        <p:sp>
          <p:nvSpPr>
            <p:cNvPr id="3115" name="Google Shape;3115;p34"/>
            <p:cNvSpPr/>
            <p:nvPr/>
          </p:nvSpPr>
          <p:spPr>
            <a:xfrm>
              <a:off x="8002498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5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04"/>
                    <a:pt x="115" y="204"/>
                  </a:cubicBezTo>
                  <a:cubicBezTo>
                    <a:pt x="181" y="204"/>
                    <a:pt x="227" y="159"/>
                    <a:pt x="227" y="114"/>
                  </a:cubicBezTo>
                  <a:cubicBezTo>
                    <a:pt x="227" y="45"/>
                    <a:pt x="181" y="0"/>
                    <a:pt x="1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4"/>
            <p:cNvSpPr/>
            <p:nvPr/>
          </p:nvSpPr>
          <p:spPr>
            <a:xfrm>
              <a:off x="8095501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04"/>
                    <a:pt x="114" y="204"/>
                  </a:cubicBezTo>
                  <a:cubicBezTo>
                    <a:pt x="181" y="204"/>
                    <a:pt x="226" y="159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4"/>
            <p:cNvSpPr/>
            <p:nvPr/>
          </p:nvSpPr>
          <p:spPr>
            <a:xfrm>
              <a:off x="8188503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69" y="0"/>
                    <a:pt x="1" y="45"/>
                    <a:pt x="1" y="114"/>
                  </a:cubicBezTo>
                  <a:cubicBezTo>
                    <a:pt x="1" y="159"/>
                    <a:pt x="69" y="204"/>
                    <a:pt x="114" y="204"/>
                  </a:cubicBezTo>
                  <a:cubicBezTo>
                    <a:pt x="181" y="204"/>
                    <a:pt x="226" y="159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4"/>
            <p:cNvSpPr/>
            <p:nvPr/>
          </p:nvSpPr>
          <p:spPr>
            <a:xfrm>
              <a:off x="8285308" y="1073094"/>
              <a:ext cx="32163" cy="32480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59"/>
                    <a:pt x="45" y="204"/>
                    <a:pt x="112" y="204"/>
                  </a:cubicBezTo>
                  <a:cubicBezTo>
                    <a:pt x="157" y="204"/>
                    <a:pt x="202" y="159"/>
                    <a:pt x="202" y="114"/>
                  </a:cubicBezTo>
                  <a:cubicBezTo>
                    <a:pt x="202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4"/>
            <p:cNvSpPr/>
            <p:nvPr/>
          </p:nvSpPr>
          <p:spPr>
            <a:xfrm>
              <a:off x="8378311" y="1073094"/>
              <a:ext cx="35807" cy="32480"/>
            </a:xfrm>
            <a:custGeom>
              <a:avLst/>
              <a:gdLst/>
              <a:ahLst/>
              <a:cxnLst/>
              <a:rect l="l" t="t" r="r" b="b"/>
              <a:pathLst>
                <a:path w="226" h="205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59"/>
                    <a:pt x="45" y="204"/>
                    <a:pt x="112" y="204"/>
                  </a:cubicBezTo>
                  <a:cubicBezTo>
                    <a:pt x="157" y="204"/>
                    <a:pt x="226" y="159"/>
                    <a:pt x="226" y="114"/>
                  </a:cubicBezTo>
                  <a:cubicBezTo>
                    <a:pt x="226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4"/>
            <p:cNvSpPr/>
            <p:nvPr/>
          </p:nvSpPr>
          <p:spPr>
            <a:xfrm>
              <a:off x="8471155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04"/>
                    <a:pt x="113" y="204"/>
                  </a:cubicBezTo>
                  <a:cubicBezTo>
                    <a:pt x="182" y="204"/>
                    <a:pt x="227" y="159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4"/>
            <p:cNvSpPr/>
            <p:nvPr/>
          </p:nvSpPr>
          <p:spPr>
            <a:xfrm>
              <a:off x="8564157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04"/>
                    <a:pt x="113" y="204"/>
                  </a:cubicBezTo>
                  <a:cubicBezTo>
                    <a:pt x="182" y="204"/>
                    <a:pt x="227" y="159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4"/>
            <p:cNvSpPr/>
            <p:nvPr/>
          </p:nvSpPr>
          <p:spPr>
            <a:xfrm>
              <a:off x="8657160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68" y="0"/>
                    <a:pt x="1" y="45"/>
                    <a:pt x="1" y="114"/>
                  </a:cubicBezTo>
                  <a:cubicBezTo>
                    <a:pt x="1" y="159"/>
                    <a:pt x="68" y="204"/>
                    <a:pt x="113" y="204"/>
                  </a:cubicBezTo>
                  <a:cubicBezTo>
                    <a:pt x="181" y="204"/>
                    <a:pt x="227" y="159"/>
                    <a:pt x="227" y="114"/>
                  </a:cubicBezTo>
                  <a:cubicBezTo>
                    <a:pt x="227" y="45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4"/>
            <p:cNvSpPr/>
            <p:nvPr/>
          </p:nvSpPr>
          <p:spPr>
            <a:xfrm>
              <a:off x="8753648" y="1073094"/>
              <a:ext cx="32480" cy="32480"/>
            </a:xfrm>
            <a:custGeom>
              <a:avLst/>
              <a:gdLst/>
              <a:ahLst/>
              <a:cxnLst/>
              <a:rect l="l" t="t" r="r" b="b"/>
              <a:pathLst>
                <a:path w="205" h="205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59"/>
                    <a:pt x="46" y="204"/>
                    <a:pt x="114" y="204"/>
                  </a:cubicBezTo>
                  <a:cubicBezTo>
                    <a:pt x="159" y="204"/>
                    <a:pt x="205" y="159"/>
                    <a:pt x="205" y="114"/>
                  </a:cubicBezTo>
                  <a:cubicBezTo>
                    <a:pt x="205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4"/>
            <p:cNvSpPr/>
            <p:nvPr/>
          </p:nvSpPr>
          <p:spPr>
            <a:xfrm>
              <a:off x="8846651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59"/>
                    <a:pt x="46" y="204"/>
                    <a:pt x="114" y="204"/>
                  </a:cubicBezTo>
                  <a:cubicBezTo>
                    <a:pt x="159" y="204"/>
                    <a:pt x="226" y="159"/>
                    <a:pt x="226" y="114"/>
                  </a:cubicBezTo>
                  <a:cubicBezTo>
                    <a:pt x="226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4"/>
            <p:cNvSpPr/>
            <p:nvPr/>
          </p:nvSpPr>
          <p:spPr>
            <a:xfrm>
              <a:off x="8002498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5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26"/>
                    <a:pt x="115" y="226"/>
                  </a:cubicBezTo>
                  <a:cubicBezTo>
                    <a:pt x="181" y="226"/>
                    <a:pt x="227" y="159"/>
                    <a:pt x="227" y="114"/>
                  </a:cubicBezTo>
                  <a:cubicBezTo>
                    <a:pt x="227" y="45"/>
                    <a:pt x="181" y="0"/>
                    <a:pt x="1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4"/>
            <p:cNvSpPr/>
            <p:nvPr/>
          </p:nvSpPr>
          <p:spPr>
            <a:xfrm>
              <a:off x="8095501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4"/>
            <p:cNvSpPr/>
            <p:nvPr/>
          </p:nvSpPr>
          <p:spPr>
            <a:xfrm>
              <a:off x="8188503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69" y="0"/>
                    <a:pt x="1" y="45"/>
                    <a:pt x="1" y="114"/>
                  </a:cubicBezTo>
                  <a:cubicBezTo>
                    <a:pt x="1" y="159"/>
                    <a:pt x="69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4"/>
            <p:cNvSpPr/>
            <p:nvPr/>
          </p:nvSpPr>
          <p:spPr>
            <a:xfrm>
              <a:off x="8285308" y="1166097"/>
              <a:ext cx="32163" cy="35807"/>
            </a:xfrm>
            <a:custGeom>
              <a:avLst/>
              <a:gdLst/>
              <a:ahLst/>
              <a:cxnLst/>
              <a:rect l="l" t="t" r="r" b="b"/>
              <a:pathLst>
                <a:path w="203" h="226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59"/>
                    <a:pt x="45" y="226"/>
                    <a:pt x="112" y="226"/>
                  </a:cubicBezTo>
                  <a:cubicBezTo>
                    <a:pt x="157" y="226"/>
                    <a:pt x="202" y="159"/>
                    <a:pt x="202" y="114"/>
                  </a:cubicBezTo>
                  <a:cubicBezTo>
                    <a:pt x="202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4"/>
            <p:cNvSpPr/>
            <p:nvPr/>
          </p:nvSpPr>
          <p:spPr>
            <a:xfrm>
              <a:off x="8378311" y="1166097"/>
              <a:ext cx="35807" cy="35807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59"/>
                    <a:pt x="45" y="226"/>
                    <a:pt x="112" y="226"/>
                  </a:cubicBezTo>
                  <a:cubicBezTo>
                    <a:pt x="157" y="226"/>
                    <a:pt x="226" y="159"/>
                    <a:pt x="226" y="114"/>
                  </a:cubicBezTo>
                  <a:cubicBezTo>
                    <a:pt x="226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4"/>
            <p:cNvSpPr/>
            <p:nvPr/>
          </p:nvSpPr>
          <p:spPr>
            <a:xfrm>
              <a:off x="8471155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2" y="226"/>
                    <a:pt x="227" y="159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4"/>
            <p:cNvSpPr/>
            <p:nvPr/>
          </p:nvSpPr>
          <p:spPr>
            <a:xfrm>
              <a:off x="8564157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2" y="226"/>
                    <a:pt x="227" y="159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4"/>
            <p:cNvSpPr/>
            <p:nvPr/>
          </p:nvSpPr>
          <p:spPr>
            <a:xfrm>
              <a:off x="8657160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68" y="0"/>
                    <a:pt x="1" y="45"/>
                    <a:pt x="1" y="114"/>
                  </a:cubicBezTo>
                  <a:cubicBezTo>
                    <a:pt x="1" y="159"/>
                    <a:pt x="68" y="226"/>
                    <a:pt x="113" y="226"/>
                  </a:cubicBezTo>
                  <a:cubicBezTo>
                    <a:pt x="181" y="226"/>
                    <a:pt x="227" y="159"/>
                    <a:pt x="227" y="114"/>
                  </a:cubicBezTo>
                  <a:cubicBezTo>
                    <a:pt x="227" y="45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4"/>
            <p:cNvSpPr/>
            <p:nvPr/>
          </p:nvSpPr>
          <p:spPr>
            <a:xfrm>
              <a:off x="8753648" y="1166097"/>
              <a:ext cx="32480" cy="35807"/>
            </a:xfrm>
            <a:custGeom>
              <a:avLst/>
              <a:gdLst/>
              <a:ahLst/>
              <a:cxnLst/>
              <a:rect l="l" t="t" r="r" b="b"/>
              <a:pathLst>
                <a:path w="205" h="226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59" y="226"/>
                    <a:pt x="205" y="159"/>
                    <a:pt x="205" y="114"/>
                  </a:cubicBezTo>
                  <a:cubicBezTo>
                    <a:pt x="205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4"/>
            <p:cNvSpPr/>
            <p:nvPr/>
          </p:nvSpPr>
          <p:spPr>
            <a:xfrm>
              <a:off x="8846651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59" y="226"/>
                    <a:pt x="226" y="159"/>
                    <a:pt x="226" y="114"/>
                  </a:cubicBezTo>
                  <a:cubicBezTo>
                    <a:pt x="226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4"/>
            <p:cNvSpPr/>
            <p:nvPr/>
          </p:nvSpPr>
          <p:spPr>
            <a:xfrm>
              <a:off x="8002498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5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81"/>
                    <a:pt x="46" y="226"/>
                    <a:pt x="115" y="226"/>
                  </a:cubicBezTo>
                  <a:cubicBezTo>
                    <a:pt x="181" y="226"/>
                    <a:pt x="227" y="181"/>
                    <a:pt x="227" y="114"/>
                  </a:cubicBezTo>
                  <a:cubicBezTo>
                    <a:pt x="227" y="45"/>
                    <a:pt x="181" y="0"/>
                    <a:pt x="1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4"/>
            <p:cNvSpPr/>
            <p:nvPr/>
          </p:nvSpPr>
          <p:spPr>
            <a:xfrm>
              <a:off x="8095501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81"/>
                    <a:pt x="46" y="226"/>
                    <a:pt x="114" y="226"/>
                  </a:cubicBezTo>
                  <a:cubicBezTo>
                    <a:pt x="181" y="226"/>
                    <a:pt x="226" y="181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4"/>
            <p:cNvSpPr/>
            <p:nvPr/>
          </p:nvSpPr>
          <p:spPr>
            <a:xfrm>
              <a:off x="8188503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69" y="0"/>
                    <a:pt x="1" y="45"/>
                    <a:pt x="1" y="114"/>
                  </a:cubicBezTo>
                  <a:cubicBezTo>
                    <a:pt x="1" y="181"/>
                    <a:pt x="69" y="226"/>
                    <a:pt x="114" y="226"/>
                  </a:cubicBezTo>
                  <a:cubicBezTo>
                    <a:pt x="181" y="226"/>
                    <a:pt x="226" y="181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4"/>
            <p:cNvSpPr/>
            <p:nvPr/>
          </p:nvSpPr>
          <p:spPr>
            <a:xfrm>
              <a:off x="8285308" y="1259099"/>
              <a:ext cx="32163" cy="35807"/>
            </a:xfrm>
            <a:custGeom>
              <a:avLst/>
              <a:gdLst/>
              <a:ahLst/>
              <a:cxnLst/>
              <a:rect l="l" t="t" r="r" b="b"/>
              <a:pathLst>
                <a:path w="203" h="226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81"/>
                    <a:pt x="45" y="226"/>
                    <a:pt x="112" y="226"/>
                  </a:cubicBezTo>
                  <a:cubicBezTo>
                    <a:pt x="157" y="226"/>
                    <a:pt x="202" y="181"/>
                    <a:pt x="202" y="114"/>
                  </a:cubicBezTo>
                  <a:cubicBezTo>
                    <a:pt x="202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4"/>
            <p:cNvSpPr/>
            <p:nvPr/>
          </p:nvSpPr>
          <p:spPr>
            <a:xfrm>
              <a:off x="8378311" y="1259099"/>
              <a:ext cx="35807" cy="35807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81"/>
                    <a:pt x="45" y="226"/>
                    <a:pt x="112" y="226"/>
                  </a:cubicBezTo>
                  <a:cubicBezTo>
                    <a:pt x="157" y="226"/>
                    <a:pt x="226" y="181"/>
                    <a:pt x="226" y="114"/>
                  </a:cubicBezTo>
                  <a:cubicBezTo>
                    <a:pt x="226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4"/>
            <p:cNvSpPr/>
            <p:nvPr/>
          </p:nvSpPr>
          <p:spPr>
            <a:xfrm>
              <a:off x="8471155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81"/>
                    <a:pt x="46" y="226"/>
                    <a:pt x="113" y="226"/>
                  </a:cubicBezTo>
                  <a:cubicBezTo>
                    <a:pt x="182" y="226"/>
                    <a:pt x="227" y="181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4"/>
            <p:cNvSpPr/>
            <p:nvPr/>
          </p:nvSpPr>
          <p:spPr>
            <a:xfrm>
              <a:off x="8564157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81"/>
                    <a:pt x="46" y="226"/>
                    <a:pt x="113" y="226"/>
                  </a:cubicBezTo>
                  <a:cubicBezTo>
                    <a:pt x="182" y="226"/>
                    <a:pt x="227" y="181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4"/>
            <p:cNvSpPr/>
            <p:nvPr/>
          </p:nvSpPr>
          <p:spPr>
            <a:xfrm>
              <a:off x="8657160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68" y="0"/>
                    <a:pt x="1" y="45"/>
                    <a:pt x="1" y="114"/>
                  </a:cubicBezTo>
                  <a:cubicBezTo>
                    <a:pt x="1" y="181"/>
                    <a:pt x="68" y="226"/>
                    <a:pt x="113" y="226"/>
                  </a:cubicBezTo>
                  <a:cubicBezTo>
                    <a:pt x="181" y="226"/>
                    <a:pt x="227" y="181"/>
                    <a:pt x="227" y="114"/>
                  </a:cubicBezTo>
                  <a:cubicBezTo>
                    <a:pt x="227" y="45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4"/>
            <p:cNvSpPr/>
            <p:nvPr/>
          </p:nvSpPr>
          <p:spPr>
            <a:xfrm>
              <a:off x="8753648" y="1259099"/>
              <a:ext cx="32480" cy="35807"/>
            </a:xfrm>
            <a:custGeom>
              <a:avLst/>
              <a:gdLst/>
              <a:ahLst/>
              <a:cxnLst/>
              <a:rect l="l" t="t" r="r" b="b"/>
              <a:pathLst>
                <a:path w="205" h="226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81"/>
                    <a:pt x="46" y="226"/>
                    <a:pt x="114" y="226"/>
                  </a:cubicBezTo>
                  <a:cubicBezTo>
                    <a:pt x="159" y="226"/>
                    <a:pt x="205" y="181"/>
                    <a:pt x="205" y="114"/>
                  </a:cubicBezTo>
                  <a:cubicBezTo>
                    <a:pt x="205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4"/>
            <p:cNvSpPr/>
            <p:nvPr/>
          </p:nvSpPr>
          <p:spPr>
            <a:xfrm>
              <a:off x="8846651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81"/>
                    <a:pt x="46" y="226"/>
                    <a:pt x="114" y="226"/>
                  </a:cubicBezTo>
                  <a:cubicBezTo>
                    <a:pt x="159" y="226"/>
                    <a:pt x="226" y="181"/>
                    <a:pt x="226" y="114"/>
                  </a:cubicBezTo>
                  <a:cubicBezTo>
                    <a:pt x="226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5" name="Google Shape;3145;p34"/>
          <p:cNvSpPr/>
          <p:nvPr/>
        </p:nvSpPr>
        <p:spPr>
          <a:xfrm rot="5400000">
            <a:off x="7890006" y="4633087"/>
            <a:ext cx="310423" cy="305021"/>
          </a:xfrm>
          <a:custGeom>
            <a:avLst/>
            <a:gdLst/>
            <a:ahLst/>
            <a:cxnLst/>
            <a:rect l="l" t="t" r="r" b="b"/>
            <a:pathLst>
              <a:path w="1379" h="1355" extrusionOk="0">
                <a:moveTo>
                  <a:pt x="678" y="181"/>
                </a:moveTo>
                <a:cubicBezTo>
                  <a:pt x="972" y="181"/>
                  <a:pt x="1175" y="407"/>
                  <a:pt x="1175" y="678"/>
                </a:cubicBezTo>
                <a:cubicBezTo>
                  <a:pt x="1175" y="949"/>
                  <a:pt x="972" y="1174"/>
                  <a:pt x="678" y="1174"/>
                </a:cubicBezTo>
                <a:cubicBezTo>
                  <a:pt x="407" y="1174"/>
                  <a:pt x="181" y="949"/>
                  <a:pt x="181" y="678"/>
                </a:cubicBezTo>
                <a:cubicBezTo>
                  <a:pt x="181" y="407"/>
                  <a:pt x="407" y="181"/>
                  <a:pt x="678" y="181"/>
                </a:cubicBezTo>
                <a:close/>
                <a:moveTo>
                  <a:pt x="678" y="0"/>
                </a:moveTo>
                <a:cubicBezTo>
                  <a:pt x="317" y="0"/>
                  <a:pt x="1" y="295"/>
                  <a:pt x="1" y="678"/>
                </a:cubicBezTo>
                <a:cubicBezTo>
                  <a:pt x="1" y="1062"/>
                  <a:pt x="317" y="1355"/>
                  <a:pt x="678" y="1355"/>
                </a:cubicBezTo>
                <a:cubicBezTo>
                  <a:pt x="1063" y="1355"/>
                  <a:pt x="1379" y="1062"/>
                  <a:pt x="1379" y="678"/>
                </a:cubicBezTo>
                <a:cubicBezTo>
                  <a:pt x="1379" y="295"/>
                  <a:pt x="1063" y="0"/>
                  <a:pt x="6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6" name="Google Shape;3146;p34"/>
          <p:cNvGrpSpPr/>
          <p:nvPr/>
        </p:nvGrpSpPr>
        <p:grpSpPr>
          <a:xfrm rot="5400000">
            <a:off x="8537410" y="4626802"/>
            <a:ext cx="227749" cy="222649"/>
            <a:chOff x="8360742" y="4418908"/>
            <a:chExt cx="153843" cy="150357"/>
          </a:xfrm>
        </p:grpSpPr>
        <p:sp>
          <p:nvSpPr>
            <p:cNvPr id="3147" name="Google Shape;3147;p34"/>
            <p:cNvSpPr/>
            <p:nvPr/>
          </p:nvSpPr>
          <p:spPr>
            <a:xfrm>
              <a:off x="8425067" y="4418908"/>
              <a:ext cx="25192" cy="150357"/>
            </a:xfrm>
            <a:custGeom>
              <a:avLst/>
              <a:gdLst/>
              <a:ahLst/>
              <a:cxnLst/>
              <a:rect l="l" t="t" r="r" b="b"/>
              <a:pathLst>
                <a:path w="159" h="949" extrusionOk="0">
                  <a:moveTo>
                    <a:pt x="1" y="0"/>
                  </a:moveTo>
                  <a:lnTo>
                    <a:pt x="1" y="948"/>
                  </a:lnTo>
                  <a:lnTo>
                    <a:pt x="158" y="94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4"/>
            <p:cNvSpPr/>
            <p:nvPr/>
          </p:nvSpPr>
          <p:spPr>
            <a:xfrm>
              <a:off x="8360742" y="4479590"/>
              <a:ext cx="153843" cy="25350"/>
            </a:xfrm>
            <a:custGeom>
              <a:avLst/>
              <a:gdLst/>
              <a:ahLst/>
              <a:cxnLst/>
              <a:rect l="l" t="t" r="r" b="b"/>
              <a:pathLst>
                <a:path w="97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970" y="159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9" name="Google Shape;3149;p34"/>
          <p:cNvSpPr/>
          <p:nvPr/>
        </p:nvSpPr>
        <p:spPr>
          <a:xfrm rot="5400000">
            <a:off x="8343709" y="4288805"/>
            <a:ext cx="139900" cy="139583"/>
          </a:xfrm>
          <a:custGeom>
            <a:avLst/>
            <a:gdLst/>
            <a:ahLst/>
            <a:cxnLst/>
            <a:rect l="l" t="t" r="r" b="b"/>
            <a:pathLst>
              <a:path w="883" h="881" extrusionOk="0">
                <a:moveTo>
                  <a:pt x="452" y="158"/>
                </a:moveTo>
                <a:cubicBezTo>
                  <a:pt x="588" y="158"/>
                  <a:pt x="723" y="293"/>
                  <a:pt x="723" y="429"/>
                </a:cubicBezTo>
                <a:cubicBezTo>
                  <a:pt x="723" y="588"/>
                  <a:pt x="588" y="723"/>
                  <a:pt x="452" y="723"/>
                </a:cubicBezTo>
                <a:cubicBezTo>
                  <a:pt x="295" y="723"/>
                  <a:pt x="182" y="588"/>
                  <a:pt x="182" y="429"/>
                </a:cubicBezTo>
                <a:cubicBezTo>
                  <a:pt x="182" y="293"/>
                  <a:pt x="295" y="158"/>
                  <a:pt x="452" y="158"/>
                </a:cubicBezTo>
                <a:close/>
                <a:moveTo>
                  <a:pt x="452" y="1"/>
                </a:moveTo>
                <a:cubicBezTo>
                  <a:pt x="205" y="1"/>
                  <a:pt x="1" y="203"/>
                  <a:pt x="1" y="429"/>
                </a:cubicBezTo>
                <a:cubicBezTo>
                  <a:pt x="1" y="678"/>
                  <a:pt x="205" y="880"/>
                  <a:pt x="452" y="880"/>
                </a:cubicBezTo>
                <a:cubicBezTo>
                  <a:pt x="678" y="880"/>
                  <a:pt x="882" y="678"/>
                  <a:pt x="882" y="429"/>
                </a:cubicBezTo>
                <a:cubicBezTo>
                  <a:pt x="882" y="203"/>
                  <a:pt x="678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0" name="Google Shape;3150;p34"/>
          <p:cNvSpPr/>
          <p:nvPr/>
        </p:nvSpPr>
        <p:spPr>
          <a:xfrm rot="-5400000">
            <a:off x="8096235" y="590472"/>
            <a:ext cx="792829" cy="137316"/>
          </a:xfrm>
          <a:custGeom>
            <a:avLst/>
            <a:gdLst/>
            <a:ahLst/>
            <a:cxnLst/>
            <a:rect l="l" t="t" r="r" b="b"/>
            <a:pathLst>
              <a:path w="3522" h="610" extrusionOk="0">
                <a:moveTo>
                  <a:pt x="768" y="1"/>
                </a:moveTo>
                <a:lnTo>
                  <a:pt x="406" y="339"/>
                </a:lnTo>
                <a:lnTo>
                  <a:pt x="136" y="68"/>
                </a:lnTo>
                <a:lnTo>
                  <a:pt x="0" y="203"/>
                </a:lnTo>
                <a:lnTo>
                  <a:pt x="406" y="610"/>
                </a:lnTo>
                <a:lnTo>
                  <a:pt x="746" y="272"/>
                </a:lnTo>
                <a:lnTo>
                  <a:pt x="1084" y="610"/>
                </a:lnTo>
                <a:lnTo>
                  <a:pt x="1423" y="272"/>
                </a:lnTo>
                <a:lnTo>
                  <a:pt x="1761" y="610"/>
                </a:lnTo>
                <a:lnTo>
                  <a:pt x="2100" y="272"/>
                </a:lnTo>
                <a:lnTo>
                  <a:pt x="2438" y="610"/>
                </a:lnTo>
                <a:lnTo>
                  <a:pt x="2778" y="272"/>
                </a:lnTo>
                <a:lnTo>
                  <a:pt x="3115" y="610"/>
                </a:lnTo>
                <a:lnTo>
                  <a:pt x="3522" y="203"/>
                </a:lnTo>
                <a:lnTo>
                  <a:pt x="3410" y="68"/>
                </a:lnTo>
                <a:lnTo>
                  <a:pt x="3115" y="339"/>
                </a:lnTo>
                <a:lnTo>
                  <a:pt x="2778" y="1"/>
                </a:lnTo>
                <a:lnTo>
                  <a:pt x="2438" y="339"/>
                </a:lnTo>
                <a:lnTo>
                  <a:pt x="2122" y="1"/>
                </a:lnTo>
                <a:lnTo>
                  <a:pt x="1761" y="339"/>
                </a:lnTo>
                <a:lnTo>
                  <a:pt x="1445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3_2">
    <p:bg>
      <p:bgPr>
        <a:solidFill>
          <a:schemeClr val="lt1"/>
        </a:solidFill>
        <a:effectLst/>
      </p:bgPr>
    </p:bg>
    <p:spTree>
      <p:nvGrpSpPr>
        <p:cNvPr id="1" name="Shape 3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2" name="Google Shape;3152;p35"/>
          <p:cNvSpPr/>
          <p:nvPr/>
        </p:nvSpPr>
        <p:spPr>
          <a:xfrm>
            <a:off x="8580476" y="2488283"/>
            <a:ext cx="25305" cy="164484"/>
          </a:xfrm>
          <a:custGeom>
            <a:avLst/>
            <a:gdLst/>
            <a:ahLst/>
            <a:cxnLst/>
            <a:rect l="l" t="t" r="r" b="b"/>
            <a:pathLst>
              <a:path w="160" h="1040" extrusionOk="0">
                <a:moveTo>
                  <a:pt x="0" y="1"/>
                </a:moveTo>
                <a:lnTo>
                  <a:pt x="0" y="1039"/>
                </a:lnTo>
                <a:lnTo>
                  <a:pt x="159" y="1039"/>
                </a:lnTo>
                <a:lnTo>
                  <a:pt x="159" y="1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5"/>
          <p:cNvSpPr/>
          <p:nvPr/>
        </p:nvSpPr>
        <p:spPr>
          <a:xfrm>
            <a:off x="8512784" y="2556290"/>
            <a:ext cx="160688" cy="28785"/>
          </a:xfrm>
          <a:custGeom>
            <a:avLst/>
            <a:gdLst/>
            <a:ahLst/>
            <a:cxnLst/>
            <a:rect l="l" t="t" r="r" b="b"/>
            <a:pathLst>
              <a:path w="1016" h="182" extrusionOk="0">
                <a:moveTo>
                  <a:pt x="0" y="1"/>
                </a:moveTo>
                <a:lnTo>
                  <a:pt x="0" y="181"/>
                </a:lnTo>
                <a:lnTo>
                  <a:pt x="1015" y="181"/>
                </a:lnTo>
                <a:lnTo>
                  <a:pt x="1015" y="1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4" name="Google Shape;3154;p35"/>
          <p:cNvSpPr/>
          <p:nvPr/>
        </p:nvSpPr>
        <p:spPr>
          <a:xfrm>
            <a:off x="8726929" y="2642011"/>
            <a:ext cx="24989" cy="164326"/>
          </a:xfrm>
          <a:custGeom>
            <a:avLst/>
            <a:gdLst/>
            <a:ahLst/>
            <a:cxnLst/>
            <a:rect l="l" t="t" r="r" b="b"/>
            <a:pathLst>
              <a:path w="158" h="1039" extrusionOk="0">
                <a:moveTo>
                  <a:pt x="1" y="0"/>
                </a:moveTo>
                <a:lnTo>
                  <a:pt x="1" y="1039"/>
                </a:lnTo>
                <a:lnTo>
                  <a:pt x="158" y="1039"/>
                </a:lnTo>
                <a:lnTo>
                  <a:pt x="158" y="0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5" name="Google Shape;3155;p35"/>
          <p:cNvSpPr/>
          <p:nvPr/>
        </p:nvSpPr>
        <p:spPr>
          <a:xfrm>
            <a:off x="8658921" y="2709702"/>
            <a:ext cx="161004" cy="28627"/>
          </a:xfrm>
          <a:custGeom>
            <a:avLst/>
            <a:gdLst/>
            <a:ahLst/>
            <a:cxnLst/>
            <a:rect l="l" t="t" r="r" b="b"/>
            <a:pathLst>
              <a:path w="1018" h="181" extrusionOk="0">
                <a:moveTo>
                  <a:pt x="1" y="0"/>
                </a:moveTo>
                <a:lnTo>
                  <a:pt x="1" y="181"/>
                </a:lnTo>
                <a:lnTo>
                  <a:pt x="1018" y="181"/>
                </a:lnTo>
                <a:lnTo>
                  <a:pt x="1018" y="0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6" name="Google Shape;3156;p35"/>
          <p:cNvSpPr/>
          <p:nvPr/>
        </p:nvSpPr>
        <p:spPr>
          <a:xfrm>
            <a:off x="8869745" y="2795423"/>
            <a:ext cx="28785" cy="164326"/>
          </a:xfrm>
          <a:custGeom>
            <a:avLst/>
            <a:gdLst/>
            <a:ahLst/>
            <a:cxnLst/>
            <a:rect l="l" t="t" r="r" b="b"/>
            <a:pathLst>
              <a:path w="182" h="1039" extrusionOk="0">
                <a:moveTo>
                  <a:pt x="1" y="0"/>
                </a:moveTo>
                <a:lnTo>
                  <a:pt x="1" y="1039"/>
                </a:lnTo>
                <a:lnTo>
                  <a:pt x="181" y="1039"/>
                </a:lnTo>
                <a:lnTo>
                  <a:pt x="181" y="0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7" name="Google Shape;3157;p35"/>
          <p:cNvSpPr/>
          <p:nvPr/>
        </p:nvSpPr>
        <p:spPr>
          <a:xfrm>
            <a:off x="8801737" y="2863273"/>
            <a:ext cx="164484" cy="28785"/>
          </a:xfrm>
          <a:custGeom>
            <a:avLst/>
            <a:gdLst/>
            <a:ahLst/>
            <a:cxnLst/>
            <a:rect l="l" t="t" r="r" b="b"/>
            <a:pathLst>
              <a:path w="1040" h="182" extrusionOk="0">
                <a:moveTo>
                  <a:pt x="1" y="1"/>
                </a:moveTo>
                <a:lnTo>
                  <a:pt x="1" y="182"/>
                </a:lnTo>
                <a:lnTo>
                  <a:pt x="1039" y="182"/>
                </a:lnTo>
                <a:lnTo>
                  <a:pt x="1039" y="1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8" name="Google Shape;3158;p35"/>
          <p:cNvSpPr/>
          <p:nvPr/>
        </p:nvSpPr>
        <p:spPr>
          <a:xfrm>
            <a:off x="7792617" y="600879"/>
            <a:ext cx="471468" cy="482380"/>
          </a:xfrm>
          <a:custGeom>
            <a:avLst/>
            <a:gdLst/>
            <a:ahLst/>
            <a:cxnLst/>
            <a:rect l="l" t="t" r="r" b="b"/>
            <a:pathLst>
              <a:path w="2981" h="3050" extrusionOk="0">
                <a:moveTo>
                  <a:pt x="2980" y="1"/>
                </a:moveTo>
                <a:lnTo>
                  <a:pt x="1490" y="476"/>
                </a:lnTo>
                <a:lnTo>
                  <a:pt x="0" y="972"/>
                </a:lnTo>
                <a:lnTo>
                  <a:pt x="1174" y="2011"/>
                </a:lnTo>
                <a:lnTo>
                  <a:pt x="2326" y="3049"/>
                </a:lnTo>
                <a:lnTo>
                  <a:pt x="2664" y="1536"/>
                </a:lnTo>
                <a:lnTo>
                  <a:pt x="298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9" name="Google Shape;3159;p35"/>
          <p:cNvSpPr/>
          <p:nvPr/>
        </p:nvSpPr>
        <p:spPr>
          <a:xfrm>
            <a:off x="8531843" y="875914"/>
            <a:ext cx="385746" cy="82242"/>
          </a:xfrm>
          <a:custGeom>
            <a:avLst/>
            <a:gdLst/>
            <a:ahLst/>
            <a:cxnLst/>
            <a:rect l="l" t="t" r="r" b="b"/>
            <a:pathLst>
              <a:path w="2439" h="520" extrusionOk="0">
                <a:moveTo>
                  <a:pt x="0" y="1"/>
                </a:moveTo>
                <a:lnTo>
                  <a:pt x="0" y="519"/>
                </a:lnTo>
                <a:lnTo>
                  <a:pt x="2438" y="519"/>
                </a:lnTo>
                <a:lnTo>
                  <a:pt x="243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0" name="Google Shape;3160;p35"/>
          <p:cNvSpPr/>
          <p:nvPr/>
        </p:nvSpPr>
        <p:spPr>
          <a:xfrm>
            <a:off x="-2700" y="2941877"/>
            <a:ext cx="664262" cy="2199496"/>
          </a:xfrm>
          <a:custGeom>
            <a:avLst/>
            <a:gdLst/>
            <a:ahLst/>
            <a:cxnLst/>
            <a:rect l="l" t="t" r="r" b="b"/>
            <a:pathLst>
              <a:path w="4200" h="13907" extrusionOk="0">
                <a:moveTo>
                  <a:pt x="0" y="1"/>
                </a:moveTo>
                <a:lnTo>
                  <a:pt x="0" y="13907"/>
                </a:lnTo>
                <a:lnTo>
                  <a:pt x="4199" y="13907"/>
                </a:lnTo>
                <a:cubicBezTo>
                  <a:pt x="4042" y="9347"/>
                  <a:pt x="2913" y="4470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1" name="Google Shape;3161;p35"/>
          <p:cNvSpPr/>
          <p:nvPr/>
        </p:nvSpPr>
        <p:spPr>
          <a:xfrm>
            <a:off x="1507699" y="4462872"/>
            <a:ext cx="228696" cy="228696"/>
          </a:xfrm>
          <a:custGeom>
            <a:avLst/>
            <a:gdLst/>
            <a:ahLst/>
            <a:cxnLst/>
            <a:rect l="l" t="t" r="r" b="b"/>
            <a:pathLst>
              <a:path w="1446" h="1446" extrusionOk="0">
                <a:moveTo>
                  <a:pt x="0" y="0"/>
                </a:moveTo>
                <a:lnTo>
                  <a:pt x="0" y="1445"/>
                </a:lnTo>
                <a:lnTo>
                  <a:pt x="1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2" name="Google Shape;3162;p35"/>
          <p:cNvSpPr/>
          <p:nvPr/>
        </p:nvSpPr>
        <p:spPr>
          <a:xfrm>
            <a:off x="8580481" y="4673298"/>
            <a:ext cx="250047" cy="250205"/>
          </a:xfrm>
          <a:custGeom>
            <a:avLst/>
            <a:gdLst/>
            <a:ahLst/>
            <a:cxnLst/>
            <a:rect l="l" t="t" r="r" b="b"/>
            <a:pathLst>
              <a:path w="1581" h="1582" extrusionOk="0">
                <a:moveTo>
                  <a:pt x="91" y="205"/>
                </a:moveTo>
                <a:lnTo>
                  <a:pt x="1379" y="1491"/>
                </a:lnTo>
                <a:lnTo>
                  <a:pt x="91" y="1491"/>
                </a:lnTo>
                <a:lnTo>
                  <a:pt x="91" y="205"/>
                </a:lnTo>
                <a:close/>
                <a:moveTo>
                  <a:pt x="1" y="1"/>
                </a:moveTo>
                <a:lnTo>
                  <a:pt x="1" y="1581"/>
                </a:lnTo>
                <a:lnTo>
                  <a:pt x="1581" y="1581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3" name="Google Shape;3163;p35"/>
          <p:cNvSpPr/>
          <p:nvPr/>
        </p:nvSpPr>
        <p:spPr>
          <a:xfrm>
            <a:off x="97255" y="3705933"/>
            <a:ext cx="135857" cy="135857"/>
          </a:xfrm>
          <a:custGeom>
            <a:avLst/>
            <a:gdLst/>
            <a:ahLst/>
            <a:cxnLst/>
            <a:rect l="l" t="t" r="r" b="b"/>
            <a:pathLst>
              <a:path w="859" h="859" extrusionOk="0">
                <a:moveTo>
                  <a:pt x="430" y="158"/>
                </a:moveTo>
                <a:cubicBezTo>
                  <a:pt x="587" y="158"/>
                  <a:pt x="701" y="271"/>
                  <a:pt x="701" y="429"/>
                </a:cubicBezTo>
                <a:cubicBezTo>
                  <a:pt x="701" y="588"/>
                  <a:pt x="587" y="700"/>
                  <a:pt x="430" y="700"/>
                </a:cubicBezTo>
                <a:cubicBezTo>
                  <a:pt x="271" y="700"/>
                  <a:pt x="159" y="588"/>
                  <a:pt x="159" y="429"/>
                </a:cubicBezTo>
                <a:cubicBezTo>
                  <a:pt x="159" y="271"/>
                  <a:pt x="271" y="158"/>
                  <a:pt x="430" y="158"/>
                </a:cubicBezTo>
                <a:close/>
                <a:moveTo>
                  <a:pt x="430" y="1"/>
                </a:moveTo>
                <a:cubicBezTo>
                  <a:pt x="181" y="1"/>
                  <a:pt x="0" y="181"/>
                  <a:pt x="0" y="429"/>
                </a:cubicBezTo>
                <a:cubicBezTo>
                  <a:pt x="0" y="678"/>
                  <a:pt x="181" y="858"/>
                  <a:pt x="430" y="858"/>
                </a:cubicBezTo>
                <a:cubicBezTo>
                  <a:pt x="678" y="858"/>
                  <a:pt x="858" y="678"/>
                  <a:pt x="858" y="429"/>
                </a:cubicBezTo>
                <a:cubicBezTo>
                  <a:pt x="858" y="181"/>
                  <a:pt x="678" y="1"/>
                  <a:pt x="4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4" name="Google Shape;3164;p35"/>
          <p:cNvSpPr/>
          <p:nvPr/>
        </p:nvSpPr>
        <p:spPr>
          <a:xfrm>
            <a:off x="132999" y="3916440"/>
            <a:ext cx="1064084" cy="1064084"/>
          </a:xfrm>
          <a:custGeom>
            <a:avLst/>
            <a:gdLst/>
            <a:ahLst/>
            <a:cxnLst/>
            <a:rect l="l" t="t" r="r" b="b"/>
            <a:pathLst>
              <a:path w="6728" h="6728" extrusionOk="0">
                <a:moveTo>
                  <a:pt x="3365" y="46"/>
                </a:moveTo>
                <a:cubicBezTo>
                  <a:pt x="5192" y="46"/>
                  <a:pt x="6682" y="1536"/>
                  <a:pt x="6682" y="3365"/>
                </a:cubicBezTo>
                <a:cubicBezTo>
                  <a:pt x="6682" y="5193"/>
                  <a:pt x="5192" y="6661"/>
                  <a:pt x="3365" y="6661"/>
                </a:cubicBezTo>
                <a:cubicBezTo>
                  <a:pt x="1559" y="6661"/>
                  <a:pt x="69" y="5193"/>
                  <a:pt x="69" y="3365"/>
                </a:cubicBezTo>
                <a:cubicBezTo>
                  <a:pt x="69" y="1536"/>
                  <a:pt x="1559" y="46"/>
                  <a:pt x="3365" y="46"/>
                </a:cubicBezTo>
                <a:close/>
                <a:moveTo>
                  <a:pt x="3365" y="1"/>
                </a:moveTo>
                <a:cubicBezTo>
                  <a:pt x="1514" y="1"/>
                  <a:pt x="0" y="1514"/>
                  <a:pt x="0" y="3365"/>
                </a:cubicBezTo>
                <a:cubicBezTo>
                  <a:pt x="0" y="5216"/>
                  <a:pt x="1514" y="6728"/>
                  <a:pt x="3365" y="6728"/>
                </a:cubicBezTo>
                <a:cubicBezTo>
                  <a:pt x="5216" y="6728"/>
                  <a:pt x="6727" y="5216"/>
                  <a:pt x="6727" y="3365"/>
                </a:cubicBezTo>
                <a:cubicBezTo>
                  <a:pt x="6727" y="1514"/>
                  <a:pt x="5216" y="1"/>
                  <a:pt x="33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5" name="Google Shape;3165;p35"/>
          <p:cNvSpPr/>
          <p:nvPr/>
        </p:nvSpPr>
        <p:spPr>
          <a:xfrm>
            <a:off x="258101" y="4037904"/>
            <a:ext cx="817516" cy="817832"/>
          </a:xfrm>
          <a:custGeom>
            <a:avLst/>
            <a:gdLst/>
            <a:ahLst/>
            <a:cxnLst/>
            <a:rect l="l" t="t" r="r" b="b"/>
            <a:pathLst>
              <a:path w="5169" h="5171" extrusionOk="0">
                <a:moveTo>
                  <a:pt x="2574" y="0"/>
                </a:moveTo>
                <a:cubicBezTo>
                  <a:pt x="2505" y="0"/>
                  <a:pt x="2438" y="0"/>
                  <a:pt x="2370" y="24"/>
                </a:cubicBezTo>
                <a:lnTo>
                  <a:pt x="2370" y="69"/>
                </a:lnTo>
                <a:lnTo>
                  <a:pt x="2574" y="69"/>
                </a:lnTo>
                <a:lnTo>
                  <a:pt x="2574" y="0"/>
                </a:lnTo>
                <a:close/>
                <a:moveTo>
                  <a:pt x="2800" y="24"/>
                </a:moveTo>
                <a:lnTo>
                  <a:pt x="2776" y="69"/>
                </a:lnTo>
                <a:cubicBezTo>
                  <a:pt x="2845" y="90"/>
                  <a:pt x="2911" y="90"/>
                  <a:pt x="2980" y="90"/>
                </a:cubicBezTo>
                <a:lnTo>
                  <a:pt x="3002" y="45"/>
                </a:lnTo>
                <a:cubicBezTo>
                  <a:pt x="2935" y="24"/>
                  <a:pt x="2866" y="24"/>
                  <a:pt x="2800" y="24"/>
                </a:cubicBezTo>
                <a:close/>
                <a:moveTo>
                  <a:pt x="2144" y="45"/>
                </a:moveTo>
                <a:cubicBezTo>
                  <a:pt x="2077" y="45"/>
                  <a:pt x="2008" y="69"/>
                  <a:pt x="1942" y="90"/>
                </a:cubicBezTo>
                <a:lnTo>
                  <a:pt x="1963" y="136"/>
                </a:lnTo>
                <a:cubicBezTo>
                  <a:pt x="2032" y="136"/>
                  <a:pt x="2099" y="114"/>
                  <a:pt x="2167" y="90"/>
                </a:cubicBezTo>
                <a:lnTo>
                  <a:pt x="2144" y="45"/>
                </a:lnTo>
                <a:close/>
                <a:moveTo>
                  <a:pt x="3206" y="90"/>
                </a:moveTo>
                <a:lnTo>
                  <a:pt x="3206" y="136"/>
                </a:lnTo>
                <a:cubicBezTo>
                  <a:pt x="3273" y="159"/>
                  <a:pt x="3318" y="181"/>
                  <a:pt x="3386" y="204"/>
                </a:cubicBezTo>
                <a:lnTo>
                  <a:pt x="3408" y="136"/>
                </a:lnTo>
                <a:cubicBezTo>
                  <a:pt x="3341" y="114"/>
                  <a:pt x="3273" y="90"/>
                  <a:pt x="3206" y="90"/>
                </a:cubicBezTo>
                <a:close/>
                <a:moveTo>
                  <a:pt x="1738" y="159"/>
                </a:moveTo>
                <a:lnTo>
                  <a:pt x="1535" y="226"/>
                </a:lnTo>
                <a:lnTo>
                  <a:pt x="1557" y="271"/>
                </a:lnTo>
                <a:lnTo>
                  <a:pt x="1761" y="204"/>
                </a:lnTo>
                <a:lnTo>
                  <a:pt x="1738" y="159"/>
                </a:lnTo>
                <a:close/>
                <a:moveTo>
                  <a:pt x="3612" y="226"/>
                </a:moveTo>
                <a:lnTo>
                  <a:pt x="3589" y="271"/>
                </a:lnTo>
                <a:cubicBezTo>
                  <a:pt x="3657" y="295"/>
                  <a:pt x="3724" y="340"/>
                  <a:pt x="3769" y="361"/>
                </a:cubicBezTo>
                <a:lnTo>
                  <a:pt x="3814" y="316"/>
                </a:lnTo>
                <a:cubicBezTo>
                  <a:pt x="3748" y="271"/>
                  <a:pt x="3679" y="249"/>
                  <a:pt x="3612" y="226"/>
                </a:cubicBezTo>
                <a:close/>
                <a:moveTo>
                  <a:pt x="1355" y="316"/>
                </a:moveTo>
                <a:cubicBezTo>
                  <a:pt x="1286" y="361"/>
                  <a:pt x="1219" y="385"/>
                  <a:pt x="1151" y="430"/>
                </a:cubicBezTo>
                <a:lnTo>
                  <a:pt x="1196" y="475"/>
                </a:lnTo>
                <a:cubicBezTo>
                  <a:pt x="1264" y="452"/>
                  <a:pt x="1310" y="406"/>
                  <a:pt x="1376" y="361"/>
                </a:cubicBezTo>
                <a:lnTo>
                  <a:pt x="1355" y="316"/>
                </a:lnTo>
                <a:close/>
                <a:moveTo>
                  <a:pt x="3995" y="430"/>
                </a:moveTo>
                <a:lnTo>
                  <a:pt x="3950" y="475"/>
                </a:lnTo>
                <a:cubicBezTo>
                  <a:pt x="4019" y="520"/>
                  <a:pt x="4064" y="565"/>
                  <a:pt x="4131" y="587"/>
                </a:cubicBezTo>
                <a:lnTo>
                  <a:pt x="4154" y="542"/>
                </a:lnTo>
                <a:cubicBezTo>
                  <a:pt x="4109" y="497"/>
                  <a:pt x="4040" y="475"/>
                  <a:pt x="3995" y="430"/>
                </a:cubicBezTo>
                <a:close/>
                <a:moveTo>
                  <a:pt x="994" y="565"/>
                </a:moveTo>
                <a:cubicBezTo>
                  <a:pt x="925" y="587"/>
                  <a:pt x="880" y="656"/>
                  <a:pt x="835" y="701"/>
                </a:cubicBezTo>
                <a:lnTo>
                  <a:pt x="858" y="746"/>
                </a:lnTo>
                <a:cubicBezTo>
                  <a:pt x="925" y="701"/>
                  <a:pt x="970" y="656"/>
                  <a:pt x="1015" y="611"/>
                </a:cubicBezTo>
                <a:lnTo>
                  <a:pt x="994" y="565"/>
                </a:lnTo>
                <a:close/>
                <a:moveTo>
                  <a:pt x="4335" y="677"/>
                </a:moveTo>
                <a:lnTo>
                  <a:pt x="4289" y="723"/>
                </a:lnTo>
                <a:cubicBezTo>
                  <a:pt x="4335" y="768"/>
                  <a:pt x="4380" y="836"/>
                  <a:pt x="4425" y="881"/>
                </a:cubicBezTo>
                <a:lnTo>
                  <a:pt x="4470" y="836"/>
                </a:lnTo>
                <a:cubicBezTo>
                  <a:pt x="4425" y="791"/>
                  <a:pt x="4380" y="746"/>
                  <a:pt x="4335" y="677"/>
                </a:cubicBezTo>
                <a:close/>
                <a:moveTo>
                  <a:pt x="677" y="836"/>
                </a:moveTo>
                <a:cubicBezTo>
                  <a:pt x="632" y="903"/>
                  <a:pt x="587" y="948"/>
                  <a:pt x="542" y="1017"/>
                </a:cubicBezTo>
                <a:lnTo>
                  <a:pt x="587" y="1039"/>
                </a:lnTo>
                <a:cubicBezTo>
                  <a:pt x="632" y="993"/>
                  <a:pt x="677" y="927"/>
                  <a:pt x="723" y="881"/>
                </a:cubicBezTo>
                <a:lnTo>
                  <a:pt x="677" y="836"/>
                </a:lnTo>
                <a:close/>
                <a:moveTo>
                  <a:pt x="4627" y="993"/>
                </a:moveTo>
                <a:lnTo>
                  <a:pt x="4560" y="1039"/>
                </a:lnTo>
                <a:cubicBezTo>
                  <a:pt x="4605" y="1084"/>
                  <a:pt x="4651" y="1152"/>
                  <a:pt x="4696" y="1198"/>
                </a:cubicBezTo>
                <a:lnTo>
                  <a:pt x="4741" y="1174"/>
                </a:lnTo>
                <a:cubicBezTo>
                  <a:pt x="4696" y="1107"/>
                  <a:pt x="4651" y="1062"/>
                  <a:pt x="4627" y="993"/>
                </a:cubicBezTo>
                <a:close/>
                <a:moveTo>
                  <a:pt x="407" y="1174"/>
                </a:moveTo>
                <a:cubicBezTo>
                  <a:pt x="383" y="1243"/>
                  <a:pt x="338" y="1309"/>
                  <a:pt x="293" y="1355"/>
                </a:cubicBezTo>
                <a:lnTo>
                  <a:pt x="361" y="1400"/>
                </a:lnTo>
                <a:cubicBezTo>
                  <a:pt x="383" y="1333"/>
                  <a:pt x="428" y="1264"/>
                  <a:pt x="473" y="1219"/>
                </a:cubicBezTo>
                <a:lnTo>
                  <a:pt x="407" y="1174"/>
                </a:lnTo>
                <a:close/>
                <a:moveTo>
                  <a:pt x="4853" y="1355"/>
                </a:moveTo>
                <a:lnTo>
                  <a:pt x="4808" y="1378"/>
                </a:lnTo>
                <a:cubicBezTo>
                  <a:pt x="4831" y="1445"/>
                  <a:pt x="4853" y="1514"/>
                  <a:pt x="4898" y="1580"/>
                </a:cubicBezTo>
                <a:lnTo>
                  <a:pt x="4943" y="1559"/>
                </a:lnTo>
                <a:cubicBezTo>
                  <a:pt x="4922" y="1490"/>
                  <a:pt x="4876" y="1423"/>
                  <a:pt x="4853" y="1355"/>
                </a:cubicBezTo>
                <a:close/>
                <a:moveTo>
                  <a:pt x="202" y="1559"/>
                </a:moveTo>
                <a:lnTo>
                  <a:pt x="136" y="1761"/>
                </a:lnTo>
                <a:lnTo>
                  <a:pt x="181" y="1784"/>
                </a:lnTo>
                <a:cubicBezTo>
                  <a:pt x="202" y="1716"/>
                  <a:pt x="248" y="1649"/>
                  <a:pt x="271" y="1580"/>
                </a:cubicBezTo>
                <a:lnTo>
                  <a:pt x="202" y="1559"/>
                </a:lnTo>
                <a:close/>
                <a:moveTo>
                  <a:pt x="5034" y="1739"/>
                </a:moveTo>
                <a:lnTo>
                  <a:pt x="4967" y="1761"/>
                </a:lnTo>
                <a:lnTo>
                  <a:pt x="5034" y="1965"/>
                </a:lnTo>
                <a:lnTo>
                  <a:pt x="5079" y="1942"/>
                </a:lnTo>
                <a:cubicBezTo>
                  <a:pt x="5057" y="1875"/>
                  <a:pt x="5057" y="1806"/>
                  <a:pt x="5034" y="1739"/>
                </a:cubicBezTo>
                <a:close/>
                <a:moveTo>
                  <a:pt x="67" y="1965"/>
                </a:moveTo>
                <a:cubicBezTo>
                  <a:pt x="45" y="2032"/>
                  <a:pt x="45" y="2101"/>
                  <a:pt x="22" y="2167"/>
                </a:cubicBezTo>
                <a:lnTo>
                  <a:pt x="91" y="2191"/>
                </a:lnTo>
                <a:cubicBezTo>
                  <a:pt x="91" y="2101"/>
                  <a:pt x="112" y="2032"/>
                  <a:pt x="136" y="1965"/>
                </a:cubicBezTo>
                <a:close/>
                <a:moveTo>
                  <a:pt x="5079" y="2167"/>
                </a:moveTo>
                <a:cubicBezTo>
                  <a:pt x="5079" y="2236"/>
                  <a:pt x="5079" y="2303"/>
                  <a:pt x="5102" y="2371"/>
                </a:cubicBezTo>
                <a:lnTo>
                  <a:pt x="5147" y="2371"/>
                </a:lnTo>
                <a:cubicBezTo>
                  <a:pt x="5147" y="2303"/>
                  <a:pt x="5147" y="2236"/>
                  <a:pt x="5124" y="2167"/>
                </a:cubicBezTo>
                <a:close/>
                <a:moveTo>
                  <a:pt x="0" y="2371"/>
                </a:moveTo>
                <a:lnTo>
                  <a:pt x="0" y="2597"/>
                </a:lnTo>
                <a:lnTo>
                  <a:pt x="45" y="2597"/>
                </a:lnTo>
                <a:cubicBezTo>
                  <a:pt x="45" y="2529"/>
                  <a:pt x="67" y="2462"/>
                  <a:pt x="67" y="2393"/>
                </a:cubicBezTo>
                <a:lnTo>
                  <a:pt x="0" y="2371"/>
                </a:lnTo>
                <a:close/>
                <a:moveTo>
                  <a:pt x="5102" y="2597"/>
                </a:moveTo>
                <a:lnTo>
                  <a:pt x="5102" y="2799"/>
                </a:lnTo>
                <a:lnTo>
                  <a:pt x="5147" y="2799"/>
                </a:lnTo>
                <a:cubicBezTo>
                  <a:pt x="5169" y="2733"/>
                  <a:pt x="5169" y="2664"/>
                  <a:pt x="5169" y="2597"/>
                </a:cubicBezTo>
                <a:close/>
                <a:moveTo>
                  <a:pt x="0" y="2799"/>
                </a:moveTo>
                <a:cubicBezTo>
                  <a:pt x="0" y="2890"/>
                  <a:pt x="22" y="2958"/>
                  <a:pt x="22" y="3025"/>
                </a:cubicBezTo>
                <a:lnTo>
                  <a:pt x="91" y="3003"/>
                </a:lnTo>
                <a:cubicBezTo>
                  <a:pt x="67" y="2935"/>
                  <a:pt x="67" y="2868"/>
                  <a:pt x="67" y="2799"/>
                </a:cubicBezTo>
                <a:close/>
                <a:moveTo>
                  <a:pt x="5079" y="3003"/>
                </a:moveTo>
                <a:cubicBezTo>
                  <a:pt x="5057" y="3070"/>
                  <a:pt x="5034" y="3139"/>
                  <a:pt x="5034" y="3206"/>
                </a:cubicBezTo>
                <a:lnTo>
                  <a:pt x="5079" y="3229"/>
                </a:lnTo>
                <a:cubicBezTo>
                  <a:pt x="5102" y="3161"/>
                  <a:pt x="5124" y="3094"/>
                  <a:pt x="5124" y="3025"/>
                </a:cubicBezTo>
                <a:lnTo>
                  <a:pt x="5079" y="3003"/>
                </a:lnTo>
                <a:close/>
                <a:moveTo>
                  <a:pt x="136" y="3206"/>
                </a:moveTo>
                <a:lnTo>
                  <a:pt x="67" y="3229"/>
                </a:lnTo>
                <a:lnTo>
                  <a:pt x="136" y="3432"/>
                </a:lnTo>
                <a:lnTo>
                  <a:pt x="181" y="3410"/>
                </a:lnTo>
                <a:cubicBezTo>
                  <a:pt x="157" y="3341"/>
                  <a:pt x="157" y="3274"/>
                  <a:pt x="136" y="3206"/>
                </a:cubicBezTo>
                <a:close/>
                <a:moveTo>
                  <a:pt x="4967" y="3410"/>
                </a:moveTo>
                <a:lnTo>
                  <a:pt x="4898" y="3612"/>
                </a:lnTo>
                <a:lnTo>
                  <a:pt x="4943" y="3636"/>
                </a:lnTo>
                <a:cubicBezTo>
                  <a:pt x="4967" y="3567"/>
                  <a:pt x="5012" y="3500"/>
                  <a:pt x="5034" y="3432"/>
                </a:cubicBezTo>
                <a:lnTo>
                  <a:pt x="4967" y="3410"/>
                </a:lnTo>
                <a:close/>
                <a:moveTo>
                  <a:pt x="271" y="3612"/>
                </a:moveTo>
                <a:lnTo>
                  <a:pt x="202" y="3636"/>
                </a:lnTo>
                <a:cubicBezTo>
                  <a:pt x="248" y="3702"/>
                  <a:pt x="271" y="3771"/>
                  <a:pt x="316" y="3816"/>
                </a:cubicBezTo>
                <a:lnTo>
                  <a:pt x="361" y="3793"/>
                </a:lnTo>
                <a:cubicBezTo>
                  <a:pt x="316" y="3726"/>
                  <a:pt x="293" y="3681"/>
                  <a:pt x="271" y="3612"/>
                </a:cubicBezTo>
                <a:close/>
                <a:moveTo>
                  <a:pt x="4808" y="3793"/>
                </a:moveTo>
                <a:cubicBezTo>
                  <a:pt x="4763" y="3861"/>
                  <a:pt x="4741" y="3906"/>
                  <a:pt x="4696" y="3973"/>
                </a:cubicBezTo>
                <a:lnTo>
                  <a:pt x="4741" y="3997"/>
                </a:lnTo>
                <a:cubicBezTo>
                  <a:pt x="4786" y="3952"/>
                  <a:pt x="4831" y="3883"/>
                  <a:pt x="4853" y="3816"/>
                </a:cubicBezTo>
                <a:lnTo>
                  <a:pt x="4808" y="3793"/>
                </a:lnTo>
                <a:close/>
                <a:moveTo>
                  <a:pt x="473" y="3973"/>
                </a:moveTo>
                <a:lnTo>
                  <a:pt x="407" y="4018"/>
                </a:lnTo>
                <a:cubicBezTo>
                  <a:pt x="452" y="4064"/>
                  <a:pt x="497" y="4132"/>
                  <a:pt x="542" y="4177"/>
                </a:cubicBezTo>
                <a:lnTo>
                  <a:pt x="587" y="4154"/>
                </a:lnTo>
                <a:cubicBezTo>
                  <a:pt x="542" y="4087"/>
                  <a:pt x="497" y="4042"/>
                  <a:pt x="473" y="3973"/>
                </a:cubicBezTo>
                <a:close/>
                <a:moveTo>
                  <a:pt x="4582" y="4154"/>
                </a:moveTo>
                <a:cubicBezTo>
                  <a:pt x="4537" y="4199"/>
                  <a:pt x="4492" y="4244"/>
                  <a:pt x="4447" y="4313"/>
                </a:cubicBezTo>
                <a:lnTo>
                  <a:pt x="4492" y="4334"/>
                </a:lnTo>
                <a:cubicBezTo>
                  <a:pt x="4537" y="4289"/>
                  <a:pt x="4582" y="4244"/>
                  <a:pt x="4627" y="4177"/>
                </a:cubicBezTo>
                <a:lnTo>
                  <a:pt x="4582" y="4154"/>
                </a:lnTo>
                <a:close/>
                <a:moveTo>
                  <a:pt x="723" y="4313"/>
                </a:moveTo>
                <a:lnTo>
                  <a:pt x="677" y="4334"/>
                </a:lnTo>
                <a:cubicBezTo>
                  <a:pt x="723" y="4403"/>
                  <a:pt x="768" y="4448"/>
                  <a:pt x="835" y="4493"/>
                </a:cubicBezTo>
                <a:lnTo>
                  <a:pt x="880" y="4448"/>
                </a:lnTo>
                <a:cubicBezTo>
                  <a:pt x="813" y="4403"/>
                  <a:pt x="768" y="4358"/>
                  <a:pt x="723" y="4313"/>
                </a:cubicBezTo>
                <a:close/>
                <a:moveTo>
                  <a:pt x="4289" y="4448"/>
                </a:moveTo>
                <a:cubicBezTo>
                  <a:pt x="4244" y="4493"/>
                  <a:pt x="4176" y="4539"/>
                  <a:pt x="4131" y="4584"/>
                </a:cubicBezTo>
                <a:lnTo>
                  <a:pt x="4176" y="4629"/>
                </a:lnTo>
                <a:cubicBezTo>
                  <a:pt x="4221" y="4584"/>
                  <a:pt x="4289" y="4539"/>
                  <a:pt x="4335" y="4493"/>
                </a:cubicBezTo>
                <a:lnTo>
                  <a:pt x="4289" y="4448"/>
                </a:lnTo>
                <a:close/>
                <a:moveTo>
                  <a:pt x="1039" y="4584"/>
                </a:moveTo>
                <a:lnTo>
                  <a:pt x="994" y="4629"/>
                </a:lnTo>
                <a:cubicBezTo>
                  <a:pt x="1039" y="4674"/>
                  <a:pt x="1105" y="4719"/>
                  <a:pt x="1174" y="4764"/>
                </a:cubicBezTo>
                <a:lnTo>
                  <a:pt x="1196" y="4719"/>
                </a:lnTo>
                <a:cubicBezTo>
                  <a:pt x="1151" y="4674"/>
                  <a:pt x="1084" y="4629"/>
                  <a:pt x="1039" y="4584"/>
                </a:cubicBezTo>
                <a:close/>
                <a:moveTo>
                  <a:pt x="3950" y="4696"/>
                </a:moveTo>
                <a:cubicBezTo>
                  <a:pt x="3905" y="4741"/>
                  <a:pt x="3838" y="4786"/>
                  <a:pt x="3793" y="4809"/>
                </a:cubicBezTo>
                <a:lnTo>
                  <a:pt x="3814" y="4876"/>
                </a:lnTo>
                <a:cubicBezTo>
                  <a:pt x="3883" y="4831"/>
                  <a:pt x="3928" y="4786"/>
                  <a:pt x="3995" y="4764"/>
                </a:cubicBezTo>
                <a:lnTo>
                  <a:pt x="3950" y="4696"/>
                </a:lnTo>
                <a:close/>
                <a:moveTo>
                  <a:pt x="1376" y="4809"/>
                </a:moveTo>
                <a:lnTo>
                  <a:pt x="1355" y="4876"/>
                </a:lnTo>
                <a:cubicBezTo>
                  <a:pt x="1422" y="4900"/>
                  <a:pt x="1467" y="4921"/>
                  <a:pt x="1535" y="4967"/>
                </a:cubicBezTo>
                <a:lnTo>
                  <a:pt x="1557" y="4900"/>
                </a:lnTo>
                <a:cubicBezTo>
                  <a:pt x="1512" y="4876"/>
                  <a:pt x="1445" y="4855"/>
                  <a:pt x="1376" y="4809"/>
                </a:cubicBezTo>
                <a:close/>
                <a:moveTo>
                  <a:pt x="3589" y="4900"/>
                </a:moveTo>
                <a:cubicBezTo>
                  <a:pt x="3522" y="4921"/>
                  <a:pt x="3477" y="4967"/>
                  <a:pt x="3408" y="4990"/>
                </a:cubicBezTo>
                <a:lnTo>
                  <a:pt x="3432" y="5035"/>
                </a:lnTo>
                <a:cubicBezTo>
                  <a:pt x="3477" y="5012"/>
                  <a:pt x="3544" y="4990"/>
                  <a:pt x="3612" y="4967"/>
                </a:cubicBezTo>
                <a:lnTo>
                  <a:pt x="3589" y="4900"/>
                </a:lnTo>
                <a:close/>
                <a:moveTo>
                  <a:pt x="1761" y="4990"/>
                </a:moveTo>
                <a:lnTo>
                  <a:pt x="1738" y="5035"/>
                </a:lnTo>
                <a:lnTo>
                  <a:pt x="1942" y="5102"/>
                </a:lnTo>
                <a:lnTo>
                  <a:pt x="1963" y="5035"/>
                </a:lnTo>
                <a:cubicBezTo>
                  <a:pt x="1897" y="5035"/>
                  <a:pt x="1828" y="5012"/>
                  <a:pt x="1761" y="4990"/>
                </a:cubicBezTo>
                <a:close/>
                <a:moveTo>
                  <a:pt x="3206" y="5035"/>
                </a:moveTo>
                <a:cubicBezTo>
                  <a:pt x="3137" y="5057"/>
                  <a:pt x="3070" y="5080"/>
                  <a:pt x="3002" y="5080"/>
                </a:cubicBezTo>
                <a:lnTo>
                  <a:pt x="3002" y="5147"/>
                </a:lnTo>
                <a:cubicBezTo>
                  <a:pt x="3070" y="5126"/>
                  <a:pt x="3137" y="5126"/>
                  <a:pt x="3206" y="5102"/>
                </a:cubicBezTo>
                <a:lnTo>
                  <a:pt x="3206" y="5035"/>
                </a:lnTo>
                <a:close/>
                <a:moveTo>
                  <a:pt x="2167" y="5080"/>
                </a:moveTo>
                <a:lnTo>
                  <a:pt x="2167" y="5147"/>
                </a:lnTo>
                <a:cubicBezTo>
                  <a:pt x="2234" y="5147"/>
                  <a:pt x="2303" y="5171"/>
                  <a:pt x="2370" y="5171"/>
                </a:cubicBezTo>
                <a:lnTo>
                  <a:pt x="2370" y="5102"/>
                </a:lnTo>
                <a:cubicBezTo>
                  <a:pt x="2303" y="5102"/>
                  <a:pt x="2234" y="5102"/>
                  <a:pt x="2167" y="5080"/>
                </a:cubicBezTo>
                <a:close/>
                <a:moveTo>
                  <a:pt x="2800" y="5102"/>
                </a:moveTo>
                <a:cubicBezTo>
                  <a:pt x="2731" y="5126"/>
                  <a:pt x="2641" y="5126"/>
                  <a:pt x="2574" y="5126"/>
                </a:cubicBezTo>
                <a:lnTo>
                  <a:pt x="2574" y="5171"/>
                </a:lnTo>
                <a:lnTo>
                  <a:pt x="2800" y="5171"/>
                </a:lnTo>
                <a:lnTo>
                  <a:pt x="2800" y="510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6" name="Google Shape;3166;p35"/>
          <p:cNvSpPr/>
          <p:nvPr/>
        </p:nvSpPr>
        <p:spPr>
          <a:xfrm>
            <a:off x="375769" y="4155889"/>
            <a:ext cx="582178" cy="581861"/>
          </a:xfrm>
          <a:custGeom>
            <a:avLst/>
            <a:gdLst/>
            <a:ahLst/>
            <a:cxnLst/>
            <a:rect l="l" t="t" r="r" b="b"/>
            <a:pathLst>
              <a:path w="3681" h="3679" extrusionOk="0">
                <a:moveTo>
                  <a:pt x="1830" y="67"/>
                </a:moveTo>
                <a:cubicBezTo>
                  <a:pt x="2823" y="67"/>
                  <a:pt x="3612" y="858"/>
                  <a:pt x="3612" y="1851"/>
                </a:cubicBezTo>
                <a:cubicBezTo>
                  <a:pt x="3612" y="2821"/>
                  <a:pt x="2823" y="3634"/>
                  <a:pt x="1830" y="3634"/>
                </a:cubicBezTo>
                <a:cubicBezTo>
                  <a:pt x="858" y="3634"/>
                  <a:pt x="45" y="2821"/>
                  <a:pt x="45" y="1851"/>
                </a:cubicBezTo>
                <a:cubicBezTo>
                  <a:pt x="45" y="858"/>
                  <a:pt x="858" y="67"/>
                  <a:pt x="1830" y="67"/>
                </a:cubicBezTo>
                <a:close/>
                <a:moveTo>
                  <a:pt x="1830" y="0"/>
                </a:moveTo>
                <a:cubicBezTo>
                  <a:pt x="813" y="0"/>
                  <a:pt x="0" y="834"/>
                  <a:pt x="0" y="1851"/>
                </a:cubicBezTo>
                <a:cubicBezTo>
                  <a:pt x="0" y="2866"/>
                  <a:pt x="813" y="3679"/>
                  <a:pt x="1830" y="3679"/>
                </a:cubicBezTo>
                <a:cubicBezTo>
                  <a:pt x="2845" y="3679"/>
                  <a:pt x="3681" y="2866"/>
                  <a:pt x="3681" y="1851"/>
                </a:cubicBezTo>
                <a:cubicBezTo>
                  <a:pt x="3681" y="834"/>
                  <a:pt x="2845" y="0"/>
                  <a:pt x="18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7" name="Google Shape;3167;p35"/>
          <p:cNvSpPr/>
          <p:nvPr/>
        </p:nvSpPr>
        <p:spPr>
          <a:xfrm>
            <a:off x="482842" y="4266283"/>
            <a:ext cx="364395" cy="364395"/>
          </a:xfrm>
          <a:custGeom>
            <a:avLst/>
            <a:gdLst/>
            <a:ahLst/>
            <a:cxnLst/>
            <a:rect l="l" t="t" r="r" b="b"/>
            <a:pathLst>
              <a:path w="2304" h="2304" extrusionOk="0">
                <a:moveTo>
                  <a:pt x="1039" y="1"/>
                </a:moveTo>
                <a:cubicBezTo>
                  <a:pt x="972" y="1"/>
                  <a:pt x="904" y="24"/>
                  <a:pt x="837" y="46"/>
                </a:cubicBezTo>
                <a:lnTo>
                  <a:pt x="858" y="91"/>
                </a:lnTo>
                <a:cubicBezTo>
                  <a:pt x="927" y="70"/>
                  <a:pt x="994" y="70"/>
                  <a:pt x="1062" y="70"/>
                </a:cubicBezTo>
                <a:lnTo>
                  <a:pt x="1039" y="1"/>
                </a:lnTo>
                <a:close/>
                <a:moveTo>
                  <a:pt x="1265" y="1"/>
                </a:moveTo>
                <a:lnTo>
                  <a:pt x="1265" y="46"/>
                </a:lnTo>
                <a:cubicBezTo>
                  <a:pt x="1333" y="70"/>
                  <a:pt x="1400" y="70"/>
                  <a:pt x="1445" y="91"/>
                </a:cubicBezTo>
                <a:lnTo>
                  <a:pt x="1469" y="46"/>
                </a:lnTo>
                <a:cubicBezTo>
                  <a:pt x="1400" y="24"/>
                  <a:pt x="1333" y="1"/>
                  <a:pt x="1265" y="1"/>
                </a:cubicBezTo>
                <a:close/>
                <a:moveTo>
                  <a:pt x="633" y="115"/>
                </a:moveTo>
                <a:cubicBezTo>
                  <a:pt x="587" y="136"/>
                  <a:pt x="521" y="182"/>
                  <a:pt x="452" y="227"/>
                </a:cubicBezTo>
                <a:lnTo>
                  <a:pt x="497" y="272"/>
                </a:lnTo>
                <a:cubicBezTo>
                  <a:pt x="542" y="227"/>
                  <a:pt x="611" y="205"/>
                  <a:pt x="678" y="160"/>
                </a:cubicBezTo>
                <a:lnTo>
                  <a:pt x="633" y="115"/>
                </a:lnTo>
                <a:close/>
                <a:moveTo>
                  <a:pt x="1671" y="115"/>
                </a:moveTo>
                <a:lnTo>
                  <a:pt x="1649" y="160"/>
                </a:lnTo>
                <a:cubicBezTo>
                  <a:pt x="1695" y="205"/>
                  <a:pt x="1761" y="227"/>
                  <a:pt x="1807" y="272"/>
                </a:cubicBezTo>
                <a:lnTo>
                  <a:pt x="1852" y="227"/>
                </a:lnTo>
                <a:cubicBezTo>
                  <a:pt x="1785" y="182"/>
                  <a:pt x="1740" y="136"/>
                  <a:pt x="1671" y="115"/>
                </a:cubicBezTo>
                <a:close/>
                <a:moveTo>
                  <a:pt x="295" y="362"/>
                </a:moveTo>
                <a:cubicBezTo>
                  <a:pt x="250" y="431"/>
                  <a:pt x="205" y="476"/>
                  <a:pt x="181" y="543"/>
                </a:cubicBezTo>
                <a:lnTo>
                  <a:pt x="226" y="566"/>
                </a:lnTo>
                <a:cubicBezTo>
                  <a:pt x="271" y="521"/>
                  <a:pt x="295" y="452"/>
                  <a:pt x="340" y="407"/>
                </a:cubicBezTo>
                <a:lnTo>
                  <a:pt x="295" y="362"/>
                </a:lnTo>
                <a:close/>
                <a:moveTo>
                  <a:pt x="2011" y="362"/>
                </a:moveTo>
                <a:lnTo>
                  <a:pt x="1965" y="407"/>
                </a:lnTo>
                <a:cubicBezTo>
                  <a:pt x="2011" y="452"/>
                  <a:pt x="2056" y="521"/>
                  <a:pt x="2077" y="566"/>
                </a:cubicBezTo>
                <a:lnTo>
                  <a:pt x="2146" y="543"/>
                </a:lnTo>
                <a:cubicBezTo>
                  <a:pt x="2101" y="476"/>
                  <a:pt x="2056" y="431"/>
                  <a:pt x="2011" y="362"/>
                </a:cubicBezTo>
                <a:close/>
                <a:moveTo>
                  <a:pt x="91" y="723"/>
                </a:moveTo>
                <a:cubicBezTo>
                  <a:pt x="46" y="792"/>
                  <a:pt x="46" y="859"/>
                  <a:pt x="24" y="949"/>
                </a:cubicBezTo>
                <a:lnTo>
                  <a:pt x="91" y="949"/>
                </a:lnTo>
                <a:cubicBezTo>
                  <a:pt x="91" y="882"/>
                  <a:pt x="114" y="814"/>
                  <a:pt x="136" y="747"/>
                </a:cubicBezTo>
                <a:lnTo>
                  <a:pt x="91" y="723"/>
                </a:lnTo>
                <a:close/>
                <a:moveTo>
                  <a:pt x="2236" y="723"/>
                </a:moveTo>
                <a:lnTo>
                  <a:pt x="2168" y="747"/>
                </a:lnTo>
                <a:cubicBezTo>
                  <a:pt x="2213" y="814"/>
                  <a:pt x="2213" y="882"/>
                  <a:pt x="2236" y="949"/>
                </a:cubicBezTo>
                <a:lnTo>
                  <a:pt x="2303" y="927"/>
                </a:lnTo>
                <a:lnTo>
                  <a:pt x="2236" y="723"/>
                </a:lnTo>
                <a:close/>
                <a:moveTo>
                  <a:pt x="1" y="1153"/>
                </a:moveTo>
                <a:cubicBezTo>
                  <a:pt x="1" y="1220"/>
                  <a:pt x="1" y="1289"/>
                  <a:pt x="24" y="1355"/>
                </a:cubicBezTo>
                <a:lnTo>
                  <a:pt x="91" y="1355"/>
                </a:lnTo>
                <a:cubicBezTo>
                  <a:pt x="69" y="1289"/>
                  <a:pt x="69" y="1220"/>
                  <a:pt x="69" y="1153"/>
                </a:cubicBezTo>
                <a:close/>
                <a:moveTo>
                  <a:pt x="2258" y="1153"/>
                </a:moveTo>
                <a:cubicBezTo>
                  <a:pt x="2258" y="1220"/>
                  <a:pt x="2258" y="1289"/>
                  <a:pt x="2236" y="1355"/>
                </a:cubicBezTo>
                <a:lnTo>
                  <a:pt x="2303" y="1355"/>
                </a:lnTo>
                <a:lnTo>
                  <a:pt x="2303" y="1153"/>
                </a:lnTo>
                <a:close/>
                <a:moveTo>
                  <a:pt x="136" y="1536"/>
                </a:moveTo>
                <a:lnTo>
                  <a:pt x="91" y="1559"/>
                </a:lnTo>
                <a:cubicBezTo>
                  <a:pt x="114" y="1626"/>
                  <a:pt x="136" y="1695"/>
                  <a:pt x="181" y="1762"/>
                </a:cubicBezTo>
                <a:lnTo>
                  <a:pt x="226" y="1717"/>
                </a:lnTo>
                <a:cubicBezTo>
                  <a:pt x="205" y="1671"/>
                  <a:pt x="159" y="1605"/>
                  <a:pt x="136" y="1536"/>
                </a:cubicBezTo>
                <a:close/>
                <a:moveTo>
                  <a:pt x="2191" y="1536"/>
                </a:moveTo>
                <a:cubicBezTo>
                  <a:pt x="2146" y="1605"/>
                  <a:pt x="2123" y="1671"/>
                  <a:pt x="2101" y="1717"/>
                </a:cubicBezTo>
                <a:lnTo>
                  <a:pt x="2146" y="1762"/>
                </a:lnTo>
                <a:cubicBezTo>
                  <a:pt x="2168" y="1695"/>
                  <a:pt x="2213" y="1626"/>
                  <a:pt x="2236" y="1559"/>
                </a:cubicBezTo>
                <a:lnTo>
                  <a:pt x="2191" y="1536"/>
                </a:lnTo>
                <a:close/>
                <a:moveTo>
                  <a:pt x="340" y="1897"/>
                </a:moveTo>
                <a:lnTo>
                  <a:pt x="317" y="1921"/>
                </a:lnTo>
                <a:cubicBezTo>
                  <a:pt x="362" y="1988"/>
                  <a:pt x="407" y="2033"/>
                  <a:pt x="452" y="2078"/>
                </a:cubicBezTo>
                <a:lnTo>
                  <a:pt x="497" y="2033"/>
                </a:lnTo>
                <a:cubicBezTo>
                  <a:pt x="452" y="1988"/>
                  <a:pt x="385" y="1942"/>
                  <a:pt x="340" y="1897"/>
                </a:cubicBezTo>
                <a:close/>
                <a:moveTo>
                  <a:pt x="1965" y="1876"/>
                </a:moveTo>
                <a:cubicBezTo>
                  <a:pt x="1920" y="1942"/>
                  <a:pt x="1875" y="1988"/>
                  <a:pt x="1830" y="2033"/>
                </a:cubicBezTo>
                <a:lnTo>
                  <a:pt x="1852" y="2078"/>
                </a:lnTo>
                <a:cubicBezTo>
                  <a:pt x="1920" y="2033"/>
                  <a:pt x="1965" y="1988"/>
                  <a:pt x="2011" y="1921"/>
                </a:cubicBezTo>
                <a:lnTo>
                  <a:pt x="1965" y="1876"/>
                </a:lnTo>
                <a:close/>
                <a:moveTo>
                  <a:pt x="678" y="2123"/>
                </a:moveTo>
                <a:lnTo>
                  <a:pt x="656" y="2192"/>
                </a:lnTo>
                <a:cubicBezTo>
                  <a:pt x="701" y="2213"/>
                  <a:pt x="768" y="2237"/>
                  <a:pt x="837" y="2258"/>
                </a:cubicBezTo>
                <a:lnTo>
                  <a:pt x="858" y="2192"/>
                </a:lnTo>
                <a:cubicBezTo>
                  <a:pt x="792" y="2192"/>
                  <a:pt x="723" y="2168"/>
                  <a:pt x="678" y="2123"/>
                </a:cubicBezTo>
                <a:close/>
                <a:moveTo>
                  <a:pt x="1649" y="2123"/>
                </a:moveTo>
                <a:cubicBezTo>
                  <a:pt x="1581" y="2168"/>
                  <a:pt x="1514" y="2192"/>
                  <a:pt x="1469" y="2192"/>
                </a:cubicBezTo>
                <a:lnTo>
                  <a:pt x="1469" y="2258"/>
                </a:lnTo>
                <a:lnTo>
                  <a:pt x="1671" y="2192"/>
                </a:lnTo>
                <a:lnTo>
                  <a:pt x="1649" y="2123"/>
                </a:lnTo>
                <a:close/>
                <a:moveTo>
                  <a:pt x="1062" y="2237"/>
                </a:moveTo>
                <a:lnTo>
                  <a:pt x="1062" y="2304"/>
                </a:lnTo>
                <a:lnTo>
                  <a:pt x="1265" y="2304"/>
                </a:lnTo>
                <a:lnTo>
                  <a:pt x="1265" y="223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8" name="Google Shape;3168;p35"/>
          <p:cNvSpPr/>
          <p:nvPr/>
        </p:nvSpPr>
        <p:spPr>
          <a:xfrm>
            <a:off x="572200" y="4355800"/>
            <a:ext cx="185835" cy="185835"/>
          </a:xfrm>
          <a:custGeom>
            <a:avLst/>
            <a:gdLst/>
            <a:ahLst/>
            <a:cxnLst/>
            <a:rect l="l" t="t" r="r" b="b"/>
            <a:pathLst>
              <a:path w="1175" h="1175" extrusionOk="0">
                <a:moveTo>
                  <a:pt x="588" y="45"/>
                </a:moveTo>
                <a:cubicBezTo>
                  <a:pt x="880" y="45"/>
                  <a:pt x="1130" y="293"/>
                  <a:pt x="1130" y="587"/>
                </a:cubicBezTo>
                <a:cubicBezTo>
                  <a:pt x="1130" y="880"/>
                  <a:pt x="880" y="1105"/>
                  <a:pt x="588" y="1105"/>
                </a:cubicBezTo>
                <a:cubicBezTo>
                  <a:pt x="293" y="1105"/>
                  <a:pt x="68" y="880"/>
                  <a:pt x="68" y="587"/>
                </a:cubicBezTo>
                <a:cubicBezTo>
                  <a:pt x="68" y="293"/>
                  <a:pt x="293" y="45"/>
                  <a:pt x="588" y="45"/>
                </a:cubicBezTo>
                <a:close/>
                <a:moveTo>
                  <a:pt x="588" y="0"/>
                </a:moveTo>
                <a:cubicBezTo>
                  <a:pt x="272" y="0"/>
                  <a:pt x="1" y="248"/>
                  <a:pt x="1" y="587"/>
                </a:cubicBezTo>
                <a:cubicBezTo>
                  <a:pt x="1" y="903"/>
                  <a:pt x="272" y="1174"/>
                  <a:pt x="588" y="1174"/>
                </a:cubicBezTo>
                <a:cubicBezTo>
                  <a:pt x="925" y="1174"/>
                  <a:pt x="1175" y="903"/>
                  <a:pt x="1175" y="587"/>
                </a:cubicBezTo>
                <a:cubicBezTo>
                  <a:pt x="1175" y="248"/>
                  <a:pt x="925" y="0"/>
                  <a:pt x="5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9" name="Google Shape;3169;p35"/>
          <p:cNvSpPr/>
          <p:nvPr/>
        </p:nvSpPr>
        <p:spPr>
          <a:xfrm>
            <a:off x="7435499" y="336757"/>
            <a:ext cx="225216" cy="228696"/>
          </a:xfrm>
          <a:custGeom>
            <a:avLst/>
            <a:gdLst/>
            <a:ahLst/>
            <a:cxnLst/>
            <a:rect l="l" t="t" r="r" b="b"/>
            <a:pathLst>
              <a:path w="1424" h="1446" extrusionOk="0">
                <a:moveTo>
                  <a:pt x="702" y="0"/>
                </a:moveTo>
                <a:cubicBezTo>
                  <a:pt x="317" y="0"/>
                  <a:pt x="1" y="340"/>
                  <a:pt x="1" y="723"/>
                </a:cubicBezTo>
                <a:cubicBezTo>
                  <a:pt x="1" y="1129"/>
                  <a:pt x="317" y="1445"/>
                  <a:pt x="702" y="1445"/>
                </a:cubicBezTo>
                <a:cubicBezTo>
                  <a:pt x="1108" y="1445"/>
                  <a:pt x="1424" y="1129"/>
                  <a:pt x="1424" y="723"/>
                </a:cubicBezTo>
                <a:cubicBezTo>
                  <a:pt x="1424" y="340"/>
                  <a:pt x="1108" y="0"/>
                  <a:pt x="7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0" name="Google Shape;3170;p35"/>
          <p:cNvSpPr/>
          <p:nvPr/>
        </p:nvSpPr>
        <p:spPr>
          <a:xfrm>
            <a:off x="7997974" y="3923557"/>
            <a:ext cx="357120" cy="917946"/>
          </a:xfrm>
          <a:custGeom>
            <a:avLst/>
            <a:gdLst/>
            <a:ahLst/>
            <a:cxnLst/>
            <a:rect l="l" t="t" r="r" b="b"/>
            <a:pathLst>
              <a:path w="2258" h="5804" extrusionOk="0">
                <a:moveTo>
                  <a:pt x="2167" y="1"/>
                </a:moveTo>
                <a:cubicBezTo>
                  <a:pt x="2122" y="136"/>
                  <a:pt x="2008" y="181"/>
                  <a:pt x="1873" y="227"/>
                </a:cubicBezTo>
                <a:cubicBezTo>
                  <a:pt x="1738" y="295"/>
                  <a:pt x="1580" y="340"/>
                  <a:pt x="1535" y="521"/>
                </a:cubicBezTo>
                <a:cubicBezTo>
                  <a:pt x="1467" y="723"/>
                  <a:pt x="1580" y="837"/>
                  <a:pt x="1671" y="972"/>
                </a:cubicBezTo>
                <a:cubicBezTo>
                  <a:pt x="1761" y="1084"/>
                  <a:pt x="1828" y="1175"/>
                  <a:pt x="1783" y="1310"/>
                </a:cubicBezTo>
                <a:cubicBezTo>
                  <a:pt x="1761" y="1446"/>
                  <a:pt x="1626" y="1491"/>
                  <a:pt x="1490" y="1536"/>
                </a:cubicBezTo>
                <a:cubicBezTo>
                  <a:pt x="1355" y="1604"/>
                  <a:pt x="1196" y="1650"/>
                  <a:pt x="1151" y="1830"/>
                </a:cubicBezTo>
                <a:cubicBezTo>
                  <a:pt x="1106" y="2032"/>
                  <a:pt x="1196" y="2146"/>
                  <a:pt x="1286" y="2282"/>
                </a:cubicBezTo>
                <a:cubicBezTo>
                  <a:pt x="1376" y="2394"/>
                  <a:pt x="1445" y="2484"/>
                  <a:pt x="1422" y="2619"/>
                </a:cubicBezTo>
                <a:cubicBezTo>
                  <a:pt x="1376" y="2778"/>
                  <a:pt x="1264" y="2800"/>
                  <a:pt x="1129" y="2869"/>
                </a:cubicBezTo>
                <a:cubicBezTo>
                  <a:pt x="970" y="2914"/>
                  <a:pt x="835" y="2959"/>
                  <a:pt x="768" y="3140"/>
                </a:cubicBezTo>
                <a:cubicBezTo>
                  <a:pt x="723" y="3342"/>
                  <a:pt x="813" y="3456"/>
                  <a:pt x="903" y="3591"/>
                </a:cubicBezTo>
                <a:cubicBezTo>
                  <a:pt x="994" y="3703"/>
                  <a:pt x="1084" y="3793"/>
                  <a:pt x="1039" y="3929"/>
                </a:cubicBezTo>
                <a:cubicBezTo>
                  <a:pt x="994" y="4088"/>
                  <a:pt x="880" y="4109"/>
                  <a:pt x="744" y="4178"/>
                </a:cubicBezTo>
                <a:cubicBezTo>
                  <a:pt x="609" y="4223"/>
                  <a:pt x="452" y="4268"/>
                  <a:pt x="383" y="4449"/>
                </a:cubicBezTo>
                <a:cubicBezTo>
                  <a:pt x="338" y="4651"/>
                  <a:pt x="428" y="4787"/>
                  <a:pt x="519" y="4900"/>
                </a:cubicBezTo>
                <a:cubicBezTo>
                  <a:pt x="609" y="5012"/>
                  <a:pt x="699" y="5103"/>
                  <a:pt x="654" y="5238"/>
                </a:cubicBezTo>
                <a:cubicBezTo>
                  <a:pt x="609" y="5397"/>
                  <a:pt x="497" y="5419"/>
                  <a:pt x="361" y="5487"/>
                </a:cubicBezTo>
                <a:cubicBezTo>
                  <a:pt x="226" y="5532"/>
                  <a:pt x="67" y="5578"/>
                  <a:pt x="0" y="5758"/>
                </a:cubicBezTo>
                <a:lnTo>
                  <a:pt x="91" y="5803"/>
                </a:lnTo>
                <a:cubicBezTo>
                  <a:pt x="136" y="5644"/>
                  <a:pt x="248" y="5599"/>
                  <a:pt x="383" y="5554"/>
                </a:cubicBezTo>
                <a:cubicBezTo>
                  <a:pt x="519" y="5509"/>
                  <a:pt x="677" y="5464"/>
                  <a:pt x="744" y="5262"/>
                </a:cubicBezTo>
                <a:cubicBezTo>
                  <a:pt x="789" y="5081"/>
                  <a:pt x="699" y="4946"/>
                  <a:pt x="609" y="4832"/>
                </a:cubicBezTo>
                <a:cubicBezTo>
                  <a:pt x="519" y="4720"/>
                  <a:pt x="428" y="4629"/>
                  <a:pt x="473" y="4494"/>
                </a:cubicBezTo>
                <a:cubicBezTo>
                  <a:pt x="519" y="4335"/>
                  <a:pt x="632" y="4290"/>
                  <a:pt x="768" y="4245"/>
                </a:cubicBezTo>
                <a:cubicBezTo>
                  <a:pt x="903" y="4200"/>
                  <a:pt x="1060" y="4155"/>
                  <a:pt x="1129" y="3952"/>
                </a:cubicBezTo>
                <a:cubicBezTo>
                  <a:pt x="1174" y="3772"/>
                  <a:pt x="1060" y="3636"/>
                  <a:pt x="970" y="3522"/>
                </a:cubicBezTo>
                <a:cubicBezTo>
                  <a:pt x="903" y="3410"/>
                  <a:pt x="813" y="3320"/>
                  <a:pt x="858" y="3185"/>
                </a:cubicBezTo>
                <a:cubicBezTo>
                  <a:pt x="903" y="3026"/>
                  <a:pt x="1015" y="2981"/>
                  <a:pt x="1151" y="2935"/>
                </a:cubicBezTo>
                <a:cubicBezTo>
                  <a:pt x="1286" y="2890"/>
                  <a:pt x="1445" y="2845"/>
                  <a:pt x="1490" y="2643"/>
                </a:cubicBezTo>
                <a:cubicBezTo>
                  <a:pt x="1557" y="2462"/>
                  <a:pt x="1445" y="2327"/>
                  <a:pt x="1355" y="2213"/>
                </a:cubicBezTo>
                <a:cubicBezTo>
                  <a:pt x="1264" y="2101"/>
                  <a:pt x="1196" y="2011"/>
                  <a:pt x="1241" y="1875"/>
                </a:cubicBezTo>
                <a:cubicBezTo>
                  <a:pt x="1286" y="1716"/>
                  <a:pt x="1400" y="1671"/>
                  <a:pt x="1535" y="1626"/>
                </a:cubicBezTo>
                <a:cubicBezTo>
                  <a:pt x="1671" y="1581"/>
                  <a:pt x="1828" y="1536"/>
                  <a:pt x="1873" y="1334"/>
                </a:cubicBezTo>
                <a:cubicBezTo>
                  <a:pt x="1942" y="1153"/>
                  <a:pt x="1828" y="1018"/>
                  <a:pt x="1738" y="904"/>
                </a:cubicBezTo>
                <a:cubicBezTo>
                  <a:pt x="1647" y="792"/>
                  <a:pt x="1580" y="701"/>
                  <a:pt x="1626" y="543"/>
                </a:cubicBezTo>
                <a:cubicBezTo>
                  <a:pt x="1647" y="407"/>
                  <a:pt x="1783" y="362"/>
                  <a:pt x="1918" y="317"/>
                </a:cubicBezTo>
                <a:cubicBezTo>
                  <a:pt x="2054" y="272"/>
                  <a:pt x="2213" y="227"/>
                  <a:pt x="2258" y="24"/>
                </a:cubicBezTo>
                <a:lnTo>
                  <a:pt x="216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1" name="Google Shape;3171;p35"/>
          <p:cNvSpPr/>
          <p:nvPr/>
        </p:nvSpPr>
        <p:spPr>
          <a:xfrm>
            <a:off x="8129877" y="3970213"/>
            <a:ext cx="357278" cy="917472"/>
          </a:xfrm>
          <a:custGeom>
            <a:avLst/>
            <a:gdLst/>
            <a:ahLst/>
            <a:cxnLst/>
            <a:rect l="l" t="t" r="r" b="b"/>
            <a:pathLst>
              <a:path w="2259" h="5801" extrusionOk="0">
                <a:moveTo>
                  <a:pt x="2168" y="0"/>
                </a:moveTo>
                <a:cubicBezTo>
                  <a:pt x="2123" y="157"/>
                  <a:pt x="2011" y="181"/>
                  <a:pt x="1875" y="248"/>
                </a:cubicBezTo>
                <a:cubicBezTo>
                  <a:pt x="1740" y="293"/>
                  <a:pt x="1581" y="338"/>
                  <a:pt x="1536" y="518"/>
                </a:cubicBezTo>
                <a:cubicBezTo>
                  <a:pt x="1469" y="723"/>
                  <a:pt x="1581" y="834"/>
                  <a:pt x="1671" y="970"/>
                </a:cubicBezTo>
                <a:cubicBezTo>
                  <a:pt x="1761" y="1084"/>
                  <a:pt x="1830" y="1174"/>
                  <a:pt x="1785" y="1309"/>
                </a:cubicBezTo>
                <a:cubicBezTo>
                  <a:pt x="1761" y="1467"/>
                  <a:pt x="1626" y="1490"/>
                  <a:pt x="1491" y="1557"/>
                </a:cubicBezTo>
                <a:cubicBezTo>
                  <a:pt x="1355" y="1602"/>
                  <a:pt x="1198" y="1647"/>
                  <a:pt x="1153" y="1828"/>
                </a:cubicBezTo>
                <a:cubicBezTo>
                  <a:pt x="1108" y="2032"/>
                  <a:pt x="1198" y="2167"/>
                  <a:pt x="1288" y="2279"/>
                </a:cubicBezTo>
                <a:cubicBezTo>
                  <a:pt x="1379" y="2393"/>
                  <a:pt x="1445" y="2483"/>
                  <a:pt x="1424" y="2619"/>
                </a:cubicBezTo>
                <a:cubicBezTo>
                  <a:pt x="1379" y="2776"/>
                  <a:pt x="1265" y="2799"/>
                  <a:pt x="1129" y="2866"/>
                </a:cubicBezTo>
                <a:cubicBezTo>
                  <a:pt x="972" y="2911"/>
                  <a:pt x="813" y="2957"/>
                  <a:pt x="768" y="3137"/>
                </a:cubicBezTo>
                <a:cubicBezTo>
                  <a:pt x="723" y="3341"/>
                  <a:pt x="813" y="3477"/>
                  <a:pt x="904" y="3589"/>
                </a:cubicBezTo>
                <a:cubicBezTo>
                  <a:pt x="994" y="3702"/>
                  <a:pt x="1084" y="3793"/>
                  <a:pt x="1039" y="3928"/>
                </a:cubicBezTo>
                <a:cubicBezTo>
                  <a:pt x="994" y="4085"/>
                  <a:pt x="882" y="4109"/>
                  <a:pt x="746" y="4176"/>
                </a:cubicBezTo>
                <a:cubicBezTo>
                  <a:pt x="611" y="4221"/>
                  <a:pt x="452" y="4266"/>
                  <a:pt x="385" y="4470"/>
                </a:cubicBezTo>
                <a:cubicBezTo>
                  <a:pt x="340" y="4651"/>
                  <a:pt x="430" y="4786"/>
                  <a:pt x="521" y="4898"/>
                </a:cubicBezTo>
                <a:cubicBezTo>
                  <a:pt x="611" y="5012"/>
                  <a:pt x="701" y="5102"/>
                  <a:pt x="656" y="5237"/>
                </a:cubicBezTo>
                <a:cubicBezTo>
                  <a:pt x="611" y="5395"/>
                  <a:pt x="497" y="5418"/>
                  <a:pt x="362" y="5485"/>
                </a:cubicBezTo>
                <a:cubicBezTo>
                  <a:pt x="226" y="5530"/>
                  <a:pt x="69" y="5575"/>
                  <a:pt x="1" y="5779"/>
                </a:cubicBezTo>
                <a:lnTo>
                  <a:pt x="91" y="5801"/>
                </a:lnTo>
                <a:cubicBezTo>
                  <a:pt x="136" y="5644"/>
                  <a:pt x="250" y="5620"/>
                  <a:pt x="385" y="5554"/>
                </a:cubicBezTo>
                <a:cubicBezTo>
                  <a:pt x="521" y="5508"/>
                  <a:pt x="678" y="5463"/>
                  <a:pt x="746" y="5259"/>
                </a:cubicBezTo>
                <a:cubicBezTo>
                  <a:pt x="792" y="5079"/>
                  <a:pt x="701" y="4943"/>
                  <a:pt x="611" y="4831"/>
                </a:cubicBezTo>
                <a:cubicBezTo>
                  <a:pt x="521" y="4717"/>
                  <a:pt x="430" y="4627"/>
                  <a:pt x="476" y="4492"/>
                </a:cubicBezTo>
                <a:cubicBezTo>
                  <a:pt x="521" y="4334"/>
                  <a:pt x="633" y="4289"/>
                  <a:pt x="768" y="4244"/>
                </a:cubicBezTo>
                <a:cubicBezTo>
                  <a:pt x="904" y="4199"/>
                  <a:pt x="1063" y="4154"/>
                  <a:pt x="1129" y="3950"/>
                </a:cubicBezTo>
                <a:cubicBezTo>
                  <a:pt x="1174" y="3769"/>
                  <a:pt x="1063" y="3634"/>
                  <a:pt x="972" y="3522"/>
                </a:cubicBezTo>
                <a:cubicBezTo>
                  <a:pt x="882" y="3408"/>
                  <a:pt x="813" y="3318"/>
                  <a:pt x="858" y="3182"/>
                </a:cubicBezTo>
                <a:cubicBezTo>
                  <a:pt x="904" y="3025"/>
                  <a:pt x="1017" y="2980"/>
                  <a:pt x="1153" y="2935"/>
                </a:cubicBezTo>
                <a:cubicBezTo>
                  <a:pt x="1288" y="2890"/>
                  <a:pt x="1445" y="2845"/>
                  <a:pt x="1491" y="2640"/>
                </a:cubicBezTo>
                <a:cubicBezTo>
                  <a:pt x="1559" y="2460"/>
                  <a:pt x="1445" y="2324"/>
                  <a:pt x="1355" y="2212"/>
                </a:cubicBezTo>
                <a:cubicBezTo>
                  <a:pt x="1265" y="2099"/>
                  <a:pt x="1198" y="2008"/>
                  <a:pt x="1243" y="1873"/>
                </a:cubicBezTo>
                <a:cubicBezTo>
                  <a:pt x="1288" y="1716"/>
                  <a:pt x="1400" y="1671"/>
                  <a:pt x="1536" y="1626"/>
                </a:cubicBezTo>
                <a:cubicBezTo>
                  <a:pt x="1671" y="1580"/>
                  <a:pt x="1830" y="1535"/>
                  <a:pt x="1875" y="1331"/>
                </a:cubicBezTo>
                <a:cubicBezTo>
                  <a:pt x="1942" y="1151"/>
                  <a:pt x="1830" y="1015"/>
                  <a:pt x="1740" y="903"/>
                </a:cubicBezTo>
                <a:cubicBezTo>
                  <a:pt x="1649" y="789"/>
                  <a:pt x="1581" y="699"/>
                  <a:pt x="1626" y="564"/>
                </a:cubicBezTo>
                <a:cubicBezTo>
                  <a:pt x="1649" y="406"/>
                  <a:pt x="1785" y="361"/>
                  <a:pt x="1920" y="316"/>
                </a:cubicBezTo>
                <a:cubicBezTo>
                  <a:pt x="2056" y="271"/>
                  <a:pt x="2213" y="226"/>
                  <a:pt x="2258" y="22"/>
                </a:cubicBezTo>
                <a:lnTo>
                  <a:pt x="216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2" name="Google Shape;3172;p35"/>
          <p:cNvSpPr/>
          <p:nvPr/>
        </p:nvSpPr>
        <p:spPr>
          <a:xfrm>
            <a:off x="8308436" y="3787858"/>
            <a:ext cx="357120" cy="914309"/>
          </a:xfrm>
          <a:custGeom>
            <a:avLst/>
            <a:gdLst/>
            <a:ahLst/>
            <a:cxnLst/>
            <a:rect l="l" t="t" r="r" b="b"/>
            <a:pathLst>
              <a:path w="2258" h="5781" extrusionOk="0">
                <a:moveTo>
                  <a:pt x="2168" y="1"/>
                </a:moveTo>
                <a:cubicBezTo>
                  <a:pt x="2122" y="136"/>
                  <a:pt x="2010" y="182"/>
                  <a:pt x="1875" y="227"/>
                </a:cubicBezTo>
                <a:cubicBezTo>
                  <a:pt x="1740" y="272"/>
                  <a:pt x="1581" y="340"/>
                  <a:pt x="1514" y="521"/>
                </a:cubicBezTo>
                <a:cubicBezTo>
                  <a:pt x="1469" y="702"/>
                  <a:pt x="1559" y="837"/>
                  <a:pt x="1649" y="949"/>
                </a:cubicBezTo>
                <a:cubicBezTo>
                  <a:pt x="1740" y="1063"/>
                  <a:pt x="1830" y="1175"/>
                  <a:pt x="1785" y="1310"/>
                </a:cubicBezTo>
                <a:cubicBezTo>
                  <a:pt x="1740" y="1446"/>
                  <a:pt x="1626" y="1491"/>
                  <a:pt x="1490" y="1536"/>
                </a:cubicBezTo>
                <a:cubicBezTo>
                  <a:pt x="1355" y="1605"/>
                  <a:pt x="1198" y="1650"/>
                  <a:pt x="1129" y="1830"/>
                </a:cubicBezTo>
                <a:cubicBezTo>
                  <a:pt x="1084" y="2011"/>
                  <a:pt x="1198" y="2146"/>
                  <a:pt x="1288" y="2258"/>
                </a:cubicBezTo>
                <a:cubicBezTo>
                  <a:pt x="1378" y="2372"/>
                  <a:pt x="1445" y="2484"/>
                  <a:pt x="1400" y="2620"/>
                </a:cubicBezTo>
                <a:cubicBezTo>
                  <a:pt x="1355" y="2755"/>
                  <a:pt x="1243" y="2800"/>
                  <a:pt x="1107" y="2845"/>
                </a:cubicBezTo>
                <a:cubicBezTo>
                  <a:pt x="972" y="2914"/>
                  <a:pt x="813" y="2959"/>
                  <a:pt x="768" y="3140"/>
                </a:cubicBezTo>
                <a:cubicBezTo>
                  <a:pt x="701" y="3320"/>
                  <a:pt x="813" y="3456"/>
                  <a:pt x="903" y="3568"/>
                </a:cubicBezTo>
                <a:cubicBezTo>
                  <a:pt x="994" y="3682"/>
                  <a:pt x="1062" y="3793"/>
                  <a:pt x="1017" y="3929"/>
                </a:cubicBezTo>
                <a:cubicBezTo>
                  <a:pt x="972" y="4064"/>
                  <a:pt x="858" y="4110"/>
                  <a:pt x="723" y="4155"/>
                </a:cubicBezTo>
                <a:cubicBezTo>
                  <a:pt x="587" y="4223"/>
                  <a:pt x="430" y="4268"/>
                  <a:pt x="385" y="4449"/>
                </a:cubicBezTo>
                <a:cubicBezTo>
                  <a:pt x="316" y="4651"/>
                  <a:pt x="430" y="4765"/>
                  <a:pt x="520" y="4877"/>
                </a:cubicBezTo>
                <a:cubicBezTo>
                  <a:pt x="611" y="5013"/>
                  <a:pt x="678" y="5103"/>
                  <a:pt x="632" y="5238"/>
                </a:cubicBezTo>
                <a:cubicBezTo>
                  <a:pt x="611" y="5374"/>
                  <a:pt x="475" y="5419"/>
                  <a:pt x="340" y="5464"/>
                </a:cubicBezTo>
                <a:cubicBezTo>
                  <a:pt x="204" y="5533"/>
                  <a:pt x="45" y="5578"/>
                  <a:pt x="0" y="5758"/>
                </a:cubicBezTo>
                <a:lnTo>
                  <a:pt x="91" y="5780"/>
                </a:lnTo>
                <a:cubicBezTo>
                  <a:pt x="136" y="5645"/>
                  <a:pt x="250" y="5599"/>
                  <a:pt x="385" y="5554"/>
                </a:cubicBezTo>
                <a:cubicBezTo>
                  <a:pt x="520" y="5509"/>
                  <a:pt x="678" y="5442"/>
                  <a:pt x="723" y="5262"/>
                </a:cubicBezTo>
                <a:cubicBezTo>
                  <a:pt x="791" y="5081"/>
                  <a:pt x="678" y="4946"/>
                  <a:pt x="587" y="4832"/>
                </a:cubicBezTo>
                <a:cubicBezTo>
                  <a:pt x="497" y="4720"/>
                  <a:pt x="430" y="4630"/>
                  <a:pt x="475" y="4471"/>
                </a:cubicBezTo>
                <a:cubicBezTo>
                  <a:pt x="497" y="4335"/>
                  <a:pt x="632" y="4290"/>
                  <a:pt x="768" y="4245"/>
                </a:cubicBezTo>
                <a:cubicBezTo>
                  <a:pt x="903" y="4200"/>
                  <a:pt x="1062" y="4133"/>
                  <a:pt x="1107" y="3952"/>
                </a:cubicBezTo>
                <a:cubicBezTo>
                  <a:pt x="1174" y="3772"/>
                  <a:pt x="1062" y="3636"/>
                  <a:pt x="972" y="3523"/>
                </a:cubicBezTo>
                <a:cubicBezTo>
                  <a:pt x="882" y="3411"/>
                  <a:pt x="813" y="3320"/>
                  <a:pt x="837" y="3161"/>
                </a:cubicBezTo>
                <a:cubicBezTo>
                  <a:pt x="882" y="3026"/>
                  <a:pt x="994" y="2981"/>
                  <a:pt x="1129" y="2936"/>
                </a:cubicBezTo>
                <a:cubicBezTo>
                  <a:pt x="1288" y="2890"/>
                  <a:pt x="1445" y="2824"/>
                  <a:pt x="1490" y="2643"/>
                </a:cubicBezTo>
                <a:cubicBezTo>
                  <a:pt x="1535" y="2462"/>
                  <a:pt x="1445" y="2327"/>
                  <a:pt x="1355" y="2213"/>
                </a:cubicBezTo>
                <a:cubicBezTo>
                  <a:pt x="1265" y="2101"/>
                  <a:pt x="1174" y="2011"/>
                  <a:pt x="1219" y="1852"/>
                </a:cubicBezTo>
                <a:cubicBezTo>
                  <a:pt x="1265" y="1717"/>
                  <a:pt x="1378" y="1671"/>
                  <a:pt x="1514" y="1626"/>
                </a:cubicBezTo>
                <a:cubicBezTo>
                  <a:pt x="1649" y="1581"/>
                  <a:pt x="1806" y="1514"/>
                  <a:pt x="1875" y="1334"/>
                </a:cubicBezTo>
                <a:cubicBezTo>
                  <a:pt x="1920" y="1153"/>
                  <a:pt x="1830" y="1018"/>
                  <a:pt x="1740" y="904"/>
                </a:cubicBezTo>
                <a:cubicBezTo>
                  <a:pt x="1649" y="792"/>
                  <a:pt x="1559" y="702"/>
                  <a:pt x="1604" y="543"/>
                </a:cubicBezTo>
                <a:cubicBezTo>
                  <a:pt x="1649" y="407"/>
                  <a:pt x="1761" y="362"/>
                  <a:pt x="1897" y="317"/>
                </a:cubicBezTo>
                <a:cubicBezTo>
                  <a:pt x="2032" y="272"/>
                  <a:pt x="2191" y="205"/>
                  <a:pt x="2258" y="24"/>
                </a:cubicBezTo>
                <a:lnTo>
                  <a:pt x="216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3" name="Google Shape;3173;p35"/>
          <p:cNvSpPr/>
          <p:nvPr/>
        </p:nvSpPr>
        <p:spPr>
          <a:xfrm>
            <a:off x="8221064" y="254673"/>
            <a:ext cx="25305" cy="153571"/>
          </a:xfrm>
          <a:custGeom>
            <a:avLst/>
            <a:gdLst/>
            <a:ahLst/>
            <a:cxnLst/>
            <a:rect l="l" t="t" r="r" b="b"/>
            <a:pathLst>
              <a:path w="160" h="971" extrusionOk="0">
                <a:moveTo>
                  <a:pt x="0" y="1"/>
                </a:moveTo>
                <a:lnTo>
                  <a:pt x="0" y="971"/>
                </a:lnTo>
                <a:lnTo>
                  <a:pt x="159" y="971"/>
                </a:lnTo>
                <a:lnTo>
                  <a:pt x="15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4" name="Google Shape;3174;p35"/>
          <p:cNvSpPr/>
          <p:nvPr/>
        </p:nvSpPr>
        <p:spPr>
          <a:xfrm>
            <a:off x="8156695" y="319043"/>
            <a:ext cx="153887" cy="24989"/>
          </a:xfrm>
          <a:custGeom>
            <a:avLst/>
            <a:gdLst/>
            <a:ahLst/>
            <a:cxnLst/>
            <a:rect l="l" t="t" r="r" b="b"/>
            <a:pathLst>
              <a:path w="973" h="158" extrusionOk="0">
                <a:moveTo>
                  <a:pt x="1" y="0"/>
                </a:moveTo>
                <a:lnTo>
                  <a:pt x="1" y="157"/>
                </a:lnTo>
                <a:lnTo>
                  <a:pt x="973" y="157"/>
                </a:lnTo>
                <a:lnTo>
                  <a:pt x="97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5" name="Google Shape;3175;p35"/>
          <p:cNvSpPr/>
          <p:nvPr/>
        </p:nvSpPr>
        <p:spPr>
          <a:xfrm>
            <a:off x="8356763" y="397489"/>
            <a:ext cx="25305" cy="153571"/>
          </a:xfrm>
          <a:custGeom>
            <a:avLst/>
            <a:gdLst/>
            <a:ahLst/>
            <a:cxnLst/>
            <a:rect l="l" t="t" r="r" b="b"/>
            <a:pathLst>
              <a:path w="160" h="971" extrusionOk="0">
                <a:moveTo>
                  <a:pt x="0" y="1"/>
                </a:moveTo>
                <a:lnTo>
                  <a:pt x="0" y="971"/>
                </a:lnTo>
                <a:lnTo>
                  <a:pt x="159" y="971"/>
                </a:lnTo>
                <a:lnTo>
                  <a:pt x="15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6" name="Google Shape;3176;p35"/>
          <p:cNvSpPr/>
          <p:nvPr/>
        </p:nvSpPr>
        <p:spPr>
          <a:xfrm>
            <a:off x="8292393" y="461859"/>
            <a:ext cx="153887" cy="24989"/>
          </a:xfrm>
          <a:custGeom>
            <a:avLst/>
            <a:gdLst/>
            <a:ahLst/>
            <a:cxnLst/>
            <a:rect l="l" t="t" r="r" b="b"/>
            <a:pathLst>
              <a:path w="973" h="158" extrusionOk="0">
                <a:moveTo>
                  <a:pt x="1" y="0"/>
                </a:moveTo>
                <a:lnTo>
                  <a:pt x="1" y="157"/>
                </a:lnTo>
                <a:lnTo>
                  <a:pt x="972" y="157"/>
                </a:lnTo>
                <a:lnTo>
                  <a:pt x="97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7" name="Google Shape;3177;p35"/>
          <p:cNvSpPr/>
          <p:nvPr/>
        </p:nvSpPr>
        <p:spPr>
          <a:xfrm>
            <a:off x="1046987" y="4644752"/>
            <a:ext cx="418010" cy="307300"/>
          </a:xfrm>
          <a:custGeom>
            <a:avLst/>
            <a:gdLst/>
            <a:ahLst/>
            <a:cxnLst/>
            <a:rect l="l" t="t" r="r" b="b"/>
            <a:pathLst>
              <a:path w="2643" h="1943" extrusionOk="0">
                <a:moveTo>
                  <a:pt x="24" y="1"/>
                </a:moveTo>
                <a:lnTo>
                  <a:pt x="0" y="160"/>
                </a:lnTo>
                <a:lnTo>
                  <a:pt x="768" y="205"/>
                </a:lnTo>
                <a:lnTo>
                  <a:pt x="813" y="1018"/>
                </a:lnTo>
                <a:lnTo>
                  <a:pt x="1626" y="1063"/>
                </a:lnTo>
                <a:lnTo>
                  <a:pt x="1671" y="1875"/>
                </a:lnTo>
                <a:lnTo>
                  <a:pt x="2484" y="1921"/>
                </a:lnTo>
                <a:lnTo>
                  <a:pt x="2484" y="1942"/>
                </a:lnTo>
                <a:lnTo>
                  <a:pt x="2643" y="1942"/>
                </a:lnTo>
                <a:lnTo>
                  <a:pt x="2643" y="1785"/>
                </a:lnTo>
                <a:lnTo>
                  <a:pt x="1806" y="1740"/>
                </a:lnTo>
                <a:lnTo>
                  <a:pt x="1761" y="927"/>
                </a:lnTo>
                <a:lnTo>
                  <a:pt x="948" y="882"/>
                </a:lnTo>
                <a:lnTo>
                  <a:pt x="903" y="46"/>
                </a:lnTo>
                <a:lnTo>
                  <a:pt x="24" y="1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3_3">
    <p:bg>
      <p:bgPr>
        <a:solidFill>
          <a:schemeClr val="lt1"/>
        </a:solidFill>
        <a:effectLst/>
      </p:bgPr>
    </p:bg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9" name="Google Shape;3179;p36"/>
          <p:cNvSpPr/>
          <p:nvPr/>
        </p:nvSpPr>
        <p:spPr>
          <a:xfrm>
            <a:off x="190537" y="492855"/>
            <a:ext cx="239387" cy="239229"/>
          </a:xfrm>
          <a:custGeom>
            <a:avLst/>
            <a:gdLst/>
            <a:ahLst/>
            <a:cxnLst/>
            <a:rect l="l" t="t" r="r" b="b"/>
            <a:pathLst>
              <a:path w="1513" h="1512" extrusionOk="0">
                <a:moveTo>
                  <a:pt x="768" y="91"/>
                </a:moveTo>
                <a:cubicBezTo>
                  <a:pt x="926" y="91"/>
                  <a:pt x="1085" y="157"/>
                  <a:pt x="1220" y="271"/>
                </a:cubicBezTo>
                <a:cubicBezTo>
                  <a:pt x="1355" y="383"/>
                  <a:pt x="1422" y="564"/>
                  <a:pt x="1422" y="744"/>
                </a:cubicBezTo>
                <a:cubicBezTo>
                  <a:pt x="1422" y="925"/>
                  <a:pt x="1377" y="1084"/>
                  <a:pt x="1242" y="1219"/>
                </a:cubicBezTo>
                <a:cubicBezTo>
                  <a:pt x="1130" y="1355"/>
                  <a:pt x="949" y="1422"/>
                  <a:pt x="768" y="1422"/>
                </a:cubicBezTo>
                <a:cubicBezTo>
                  <a:pt x="755" y="1423"/>
                  <a:pt x="741" y="1423"/>
                  <a:pt x="728" y="1423"/>
                </a:cubicBezTo>
                <a:cubicBezTo>
                  <a:pt x="384" y="1423"/>
                  <a:pt x="91" y="1136"/>
                  <a:pt x="91" y="768"/>
                </a:cubicBezTo>
                <a:cubicBezTo>
                  <a:pt x="91" y="587"/>
                  <a:pt x="158" y="428"/>
                  <a:pt x="272" y="293"/>
                </a:cubicBezTo>
                <a:cubicBezTo>
                  <a:pt x="407" y="157"/>
                  <a:pt x="564" y="91"/>
                  <a:pt x="745" y="91"/>
                </a:cubicBezTo>
                <a:close/>
                <a:moveTo>
                  <a:pt x="745" y="0"/>
                </a:moveTo>
                <a:cubicBezTo>
                  <a:pt x="543" y="0"/>
                  <a:pt x="339" y="91"/>
                  <a:pt x="203" y="226"/>
                </a:cubicBezTo>
                <a:cubicBezTo>
                  <a:pt x="68" y="383"/>
                  <a:pt x="1" y="564"/>
                  <a:pt x="1" y="768"/>
                </a:cubicBezTo>
                <a:cubicBezTo>
                  <a:pt x="1" y="1196"/>
                  <a:pt x="339" y="1512"/>
                  <a:pt x="768" y="1512"/>
                </a:cubicBezTo>
                <a:lnTo>
                  <a:pt x="790" y="1512"/>
                </a:lnTo>
                <a:cubicBezTo>
                  <a:pt x="971" y="1512"/>
                  <a:pt x="1175" y="1422"/>
                  <a:pt x="1310" y="1286"/>
                </a:cubicBezTo>
                <a:cubicBezTo>
                  <a:pt x="1446" y="1129"/>
                  <a:pt x="1513" y="948"/>
                  <a:pt x="1513" y="744"/>
                </a:cubicBezTo>
                <a:cubicBezTo>
                  <a:pt x="1513" y="542"/>
                  <a:pt x="1422" y="338"/>
                  <a:pt x="1287" y="203"/>
                </a:cubicBezTo>
                <a:cubicBezTo>
                  <a:pt x="1130" y="67"/>
                  <a:pt x="949" y="0"/>
                  <a:pt x="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0" name="Google Shape;3180;p36"/>
          <p:cNvSpPr/>
          <p:nvPr/>
        </p:nvSpPr>
        <p:spPr>
          <a:xfrm>
            <a:off x="512039" y="178472"/>
            <a:ext cx="157271" cy="137651"/>
          </a:xfrm>
          <a:custGeom>
            <a:avLst/>
            <a:gdLst/>
            <a:ahLst/>
            <a:cxnLst/>
            <a:rect l="l" t="t" r="r" b="b"/>
            <a:pathLst>
              <a:path w="994" h="870" extrusionOk="0">
                <a:moveTo>
                  <a:pt x="495" y="154"/>
                </a:moveTo>
                <a:cubicBezTo>
                  <a:pt x="598" y="154"/>
                  <a:pt x="696" y="218"/>
                  <a:pt x="745" y="317"/>
                </a:cubicBezTo>
                <a:cubicBezTo>
                  <a:pt x="813" y="474"/>
                  <a:pt x="745" y="633"/>
                  <a:pt x="609" y="700"/>
                </a:cubicBezTo>
                <a:cubicBezTo>
                  <a:pt x="576" y="711"/>
                  <a:pt x="541" y="716"/>
                  <a:pt x="505" y="716"/>
                </a:cubicBezTo>
                <a:cubicBezTo>
                  <a:pt x="394" y="716"/>
                  <a:pt x="282" y="661"/>
                  <a:pt x="248" y="543"/>
                </a:cubicBezTo>
                <a:cubicBezTo>
                  <a:pt x="181" y="407"/>
                  <a:pt x="248" y="248"/>
                  <a:pt x="384" y="181"/>
                </a:cubicBezTo>
                <a:cubicBezTo>
                  <a:pt x="420" y="163"/>
                  <a:pt x="458" y="154"/>
                  <a:pt x="495" y="154"/>
                </a:cubicBezTo>
                <a:close/>
                <a:moveTo>
                  <a:pt x="503" y="1"/>
                </a:moveTo>
                <a:cubicBezTo>
                  <a:pt x="441" y="1"/>
                  <a:pt x="378" y="15"/>
                  <a:pt x="317" y="46"/>
                </a:cubicBezTo>
                <a:cubicBezTo>
                  <a:pt x="91" y="136"/>
                  <a:pt x="1" y="407"/>
                  <a:pt x="91" y="609"/>
                </a:cubicBezTo>
                <a:cubicBezTo>
                  <a:pt x="158" y="777"/>
                  <a:pt x="324" y="870"/>
                  <a:pt x="498" y="870"/>
                </a:cubicBezTo>
                <a:cubicBezTo>
                  <a:pt x="558" y="870"/>
                  <a:pt x="620" y="858"/>
                  <a:pt x="678" y="835"/>
                </a:cubicBezTo>
                <a:cubicBezTo>
                  <a:pt x="904" y="745"/>
                  <a:pt x="994" y="474"/>
                  <a:pt x="880" y="248"/>
                </a:cubicBezTo>
                <a:cubicBezTo>
                  <a:pt x="815" y="101"/>
                  <a:pt x="666" y="1"/>
                  <a:pt x="5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1" name="Google Shape;3181;p36"/>
          <p:cNvSpPr/>
          <p:nvPr/>
        </p:nvSpPr>
        <p:spPr>
          <a:xfrm>
            <a:off x="144020" y="157112"/>
            <a:ext cx="157271" cy="167871"/>
          </a:xfrm>
          <a:custGeom>
            <a:avLst/>
            <a:gdLst/>
            <a:ahLst/>
            <a:cxnLst/>
            <a:rect l="l" t="t" r="r" b="b"/>
            <a:pathLst>
              <a:path w="994" h="1061" extrusionOk="0">
                <a:moveTo>
                  <a:pt x="994" y="0"/>
                </a:moveTo>
                <a:lnTo>
                  <a:pt x="497" y="203"/>
                </a:lnTo>
                <a:lnTo>
                  <a:pt x="1" y="428"/>
                </a:lnTo>
                <a:lnTo>
                  <a:pt x="430" y="744"/>
                </a:lnTo>
                <a:lnTo>
                  <a:pt x="882" y="1060"/>
                </a:lnTo>
                <a:lnTo>
                  <a:pt x="927" y="519"/>
                </a:lnTo>
                <a:lnTo>
                  <a:pt x="99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2" name="Google Shape;3182;p36"/>
          <p:cNvSpPr/>
          <p:nvPr/>
        </p:nvSpPr>
        <p:spPr>
          <a:xfrm>
            <a:off x="7862776" y="3114558"/>
            <a:ext cx="1278892" cy="2028855"/>
          </a:xfrm>
          <a:custGeom>
            <a:avLst/>
            <a:gdLst/>
            <a:ahLst/>
            <a:cxnLst/>
            <a:rect l="l" t="t" r="r" b="b"/>
            <a:pathLst>
              <a:path w="8083" h="12823" extrusionOk="0">
                <a:moveTo>
                  <a:pt x="8082" y="0"/>
                </a:moveTo>
                <a:cubicBezTo>
                  <a:pt x="8082" y="0"/>
                  <a:pt x="6885" y="677"/>
                  <a:pt x="6750" y="2234"/>
                </a:cubicBezTo>
                <a:cubicBezTo>
                  <a:pt x="6592" y="3793"/>
                  <a:pt x="7427" y="5711"/>
                  <a:pt x="6750" y="7089"/>
                </a:cubicBezTo>
                <a:cubicBezTo>
                  <a:pt x="4898" y="10746"/>
                  <a:pt x="564" y="9503"/>
                  <a:pt x="1" y="12823"/>
                </a:cubicBezTo>
                <a:lnTo>
                  <a:pt x="8082" y="12823"/>
                </a:lnTo>
                <a:lnTo>
                  <a:pt x="80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3" name="Google Shape;3183;p36"/>
          <p:cNvSpPr/>
          <p:nvPr/>
        </p:nvSpPr>
        <p:spPr>
          <a:xfrm>
            <a:off x="7712783" y="4175105"/>
            <a:ext cx="550131" cy="550289"/>
          </a:xfrm>
          <a:custGeom>
            <a:avLst/>
            <a:gdLst/>
            <a:ahLst/>
            <a:cxnLst/>
            <a:rect l="l" t="t" r="r" b="b"/>
            <a:pathLst>
              <a:path w="3477" h="3478" extrusionOk="0">
                <a:moveTo>
                  <a:pt x="3047" y="1"/>
                </a:moveTo>
                <a:lnTo>
                  <a:pt x="0" y="431"/>
                </a:lnTo>
                <a:lnTo>
                  <a:pt x="428" y="3477"/>
                </a:lnTo>
                <a:lnTo>
                  <a:pt x="3477" y="3049"/>
                </a:lnTo>
                <a:lnTo>
                  <a:pt x="304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4" name="Google Shape;3184;p36"/>
          <p:cNvSpPr/>
          <p:nvPr/>
        </p:nvSpPr>
        <p:spPr>
          <a:xfrm>
            <a:off x="7934291" y="4328895"/>
            <a:ext cx="517854" cy="550289"/>
          </a:xfrm>
          <a:custGeom>
            <a:avLst/>
            <a:gdLst/>
            <a:ahLst/>
            <a:cxnLst/>
            <a:rect l="l" t="t" r="r" b="b"/>
            <a:pathLst>
              <a:path w="3273" h="3478" extrusionOk="0">
                <a:moveTo>
                  <a:pt x="2911" y="1"/>
                </a:moveTo>
                <a:lnTo>
                  <a:pt x="2754" y="226"/>
                </a:lnTo>
                <a:lnTo>
                  <a:pt x="2911" y="22"/>
                </a:lnTo>
                <a:lnTo>
                  <a:pt x="2911" y="1"/>
                </a:lnTo>
                <a:close/>
                <a:moveTo>
                  <a:pt x="1873" y="136"/>
                </a:moveTo>
                <a:lnTo>
                  <a:pt x="1716" y="362"/>
                </a:lnTo>
                <a:lnTo>
                  <a:pt x="1490" y="203"/>
                </a:lnTo>
                <a:lnTo>
                  <a:pt x="1467" y="203"/>
                </a:lnTo>
                <a:lnTo>
                  <a:pt x="1716" y="383"/>
                </a:lnTo>
                <a:lnTo>
                  <a:pt x="1896" y="136"/>
                </a:lnTo>
                <a:close/>
                <a:moveTo>
                  <a:pt x="428" y="338"/>
                </a:moveTo>
                <a:lnTo>
                  <a:pt x="677" y="519"/>
                </a:lnTo>
                <a:lnTo>
                  <a:pt x="452" y="338"/>
                </a:lnTo>
                <a:close/>
                <a:moveTo>
                  <a:pt x="2008" y="588"/>
                </a:moveTo>
                <a:lnTo>
                  <a:pt x="2008" y="609"/>
                </a:lnTo>
                <a:lnTo>
                  <a:pt x="2303" y="813"/>
                </a:lnTo>
                <a:lnTo>
                  <a:pt x="2032" y="609"/>
                </a:lnTo>
                <a:lnTo>
                  <a:pt x="2008" y="588"/>
                </a:lnTo>
                <a:close/>
                <a:moveTo>
                  <a:pt x="2505" y="46"/>
                </a:moveTo>
                <a:lnTo>
                  <a:pt x="2731" y="226"/>
                </a:lnTo>
                <a:lnTo>
                  <a:pt x="2303" y="813"/>
                </a:lnTo>
                <a:lnTo>
                  <a:pt x="2754" y="248"/>
                </a:lnTo>
                <a:lnTo>
                  <a:pt x="2980" y="407"/>
                </a:lnTo>
                <a:lnTo>
                  <a:pt x="2980" y="383"/>
                </a:lnTo>
                <a:lnTo>
                  <a:pt x="2754" y="226"/>
                </a:lnTo>
                <a:lnTo>
                  <a:pt x="2528" y="46"/>
                </a:lnTo>
                <a:close/>
                <a:moveTo>
                  <a:pt x="858" y="293"/>
                </a:moveTo>
                <a:lnTo>
                  <a:pt x="677" y="519"/>
                </a:lnTo>
                <a:lnTo>
                  <a:pt x="1264" y="970"/>
                </a:lnTo>
                <a:lnTo>
                  <a:pt x="1557" y="1196"/>
                </a:lnTo>
                <a:lnTo>
                  <a:pt x="1580" y="1196"/>
                </a:lnTo>
                <a:lnTo>
                  <a:pt x="1557" y="1174"/>
                </a:lnTo>
                <a:lnTo>
                  <a:pt x="1286" y="970"/>
                </a:lnTo>
                <a:lnTo>
                  <a:pt x="1716" y="383"/>
                </a:lnTo>
                <a:lnTo>
                  <a:pt x="1264" y="949"/>
                </a:lnTo>
                <a:lnTo>
                  <a:pt x="699" y="519"/>
                </a:lnTo>
                <a:lnTo>
                  <a:pt x="858" y="293"/>
                </a:lnTo>
                <a:close/>
                <a:moveTo>
                  <a:pt x="0" y="1400"/>
                </a:moveTo>
                <a:lnTo>
                  <a:pt x="0" y="1422"/>
                </a:lnTo>
                <a:lnTo>
                  <a:pt x="22" y="1422"/>
                </a:lnTo>
                <a:lnTo>
                  <a:pt x="22" y="1400"/>
                </a:lnTo>
                <a:close/>
                <a:moveTo>
                  <a:pt x="3070" y="1039"/>
                </a:moveTo>
                <a:lnTo>
                  <a:pt x="2890" y="1265"/>
                </a:lnTo>
                <a:lnTo>
                  <a:pt x="3115" y="1445"/>
                </a:lnTo>
                <a:lnTo>
                  <a:pt x="3115" y="1422"/>
                </a:lnTo>
                <a:lnTo>
                  <a:pt x="2911" y="1265"/>
                </a:lnTo>
                <a:lnTo>
                  <a:pt x="3070" y="1061"/>
                </a:lnTo>
                <a:lnTo>
                  <a:pt x="3070" y="1039"/>
                </a:lnTo>
                <a:close/>
                <a:moveTo>
                  <a:pt x="834" y="1557"/>
                </a:moveTo>
                <a:lnTo>
                  <a:pt x="1105" y="1783"/>
                </a:lnTo>
                <a:lnTo>
                  <a:pt x="1129" y="1783"/>
                </a:lnTo>
                <a:lnTo>
                  <a:pt x="1129" y="1761"/>
                </a:lnTo>
                <a:lnTo>
                  <a:pt x="834" y="1557"/>
                </a:lnTo>
                <a:close/>
                <a:moveTo>
                  <a:pt x="67" y="1897"/>
                </a:moveTo>
                <a:lnTo>
                  <a:pt x="90" y="1919"/>
                </a:lnTo>
                <a:lnTo>
                  <a:pt x="383" y="2144"/>
                </a:lnTo>
                <a:lnTo>
                  <a:pt x="67" y="1897"/>
                </a:lnTo>
                <a:close/>
                <a:moveTo>
                  <a:pt x="677" y="519"/>
                </a:moveTo>
                <a:lnTo>
                  <a:pt x="226" y="1106"/>
                </a:lnTo>
                <a:lnTo>
                  <a:pt x="22" y="1400"/>
                </a:lnTo>
                <a:lnTo>
                  <a:pt x="248" y="1129"/>
                </a:lnTo>
                <a:lnTo>
                  <a:pt x="813" y="1557"/>
                </a:lnTo>
                <a:lnTo>
                  <a:pt x="609" y="1828"/>
                </a:lnTo>
                <a:lnTo>
                  <a:pt x="587" y="1852"/>
                </a:lnTo>
                <a:lnTo>
                  <a:pt x="383" y="2144"/>
                </a:lnTo>
                <a:lnTo>
                  <a:pt x="609" y="1852"/>
                </a:lnTo>
                <a:lnTo>
                  <a:pt x="834" y="1557"/>
                </a:lnTo>
                <a:lnTo>
                  <a:pt x="248" y="1106"/>
                </a:lnTo>
                <a:lnTo>
                  <a:pt x="677" y="519"/>
                </a:lnTo>
                <a:close/>
                <a:moveTo>
                  <a:pt x="383" y="2144"/>
                </a:moveTo>
                <a:lnTo>
                  <a:pt x="383" y="2144"/>
                </a:lnTo>
                <a:lnTo>
                  <a:pt x="383" y="2144"/>
                </a:lnTo>
                <a:close/>
                <a:moveTo>
                  <a:pt x="383" y="2144"/>
                </a:moveTo>
                <a:lnTo>
                  <a:pt x="383" y="2144"/>
                </a:lnTo>
                <a:lnTo>
                  <a:pt x="383" y="2144"/>
                </a:lnTo>
                <a:close/>
                <a:moveTo>
                  <a:pt x="1851" y="1422"/>
                </a:moveTo>
                <a:lnTo>
                  <a:pt x="1421" y="1987"/>
                </a:lnTo>
                <a:lnTo>
                  <a:pt x="1129" y="1783"/>
                </a:lnTo>
                <a:lnTo>
                  <a:pt x="1400" y="2009"/>
                </a:lnTo>
                <a:lnTo>
                  <a:pt x="1196" y="2280"/>
                </a:lnTo>
                <a:lnTo>
                  <a:pt x="1421" y="2009"/>
                </a:lnTo>
                <a:lnTo>
                  <a:pt x="1851" y="1422"/>
                </a:lnTo>
                <a:close/>
                <a:moveTo>
                  <a:pt x="383" y="2144"/>
                </a:moveTo>
                <a:lnTo>
                  <a:pt x="157" y="2439"/>
                </a:lnTo>
                <a:lnTo>
                  <a:pt x="157" y="2460"/>
                </a:lnTo>
                <a:lnTo>
                  <a:pt x="383" y="2144"/>
                </a:lnTo>
                <a:close/>
                <a:moveTo>
                  <a:pt x="3047" y="2303"/>
                </a:moveTo>
                <a:lnTo>
                  <a:pt x="3273" y="2484"/>
                </a:lnTo>
                <a:lnTo>
                  <a:pt x="3251" y="2460"/>
                </a:lnTo>
                <a:lnTo>
                  <a:pt x="3047" y="2303"/>
                </a:lnTo>
                <a:close/>
                <a:moveTo>
                  <a:pt x="383" y="2144"/>
                </a:moveTo>
                <a:lnTo>
                  <a:pt x="677" y="2370"/>
                </a:lnTo>
                <a:lnTo>
                  <a:pt x="970" y="2596"/>
                </a:lnTo>
                <a:lnTo>
                  <a:pt x="1196" y="2303"/>
                </a:lnTo>
                <a:lnTo>
                  <a:pt x="1196" y="2280"/>
                </a:lnTo>
                <a:lnTo>
                  <a:pt x="1174" y="2303"/>
                </a:lnTo>
                <a:lnTo>
                  <a:pt x="970" y="2574"/>
                </a:lnTo>
                <a:lnTo>
                  <a:pt x="699" y="2370"/>
                </a:lnTo>
                <a:lnTo>
                  <a:pt x="677" y="2348"/>
                </a:lnTo>
                <a:lnTo>
                  <a:pt x="383" y="2144"/>
                </a:lnTo>
                <a:close/>
                <a:moveTo>
                  <a:pt x="2008" y="2439"/>
                </a:moveTo>
                <a:lnTo>
                  <a:pt x="1783" y="2731"/>
                </a:lnTo>
                <a:lnTo>
                  <a:pt x="1783" y="2755"/>
                </a:lnTo>
                <a:lnTo>
                  <a:pt x="1806" y="2731"/>
                </a:lnTo>
                <a:lnTo>
                  <a:pt x="2008" y="2460"/>
                </a:lnTo>
                <a:lnTo>
                  <a:pt x="2595" y="2890"/>
                </a:lnTo>
                <a:lnTo>
                  <a:pt x="2008" y="2439"/>
                </a:lnTo>
                <a:close/>
                <a:moveTo>
                  <a:pt x="2303" y="813"/>
                </a:moveTo>
                <a:lnTo>
                  <a:pt x="1851" y="1400"/>
                </a:lnTo>
                <a:lnTo>
                  <a:pt x="1580" y="1196"/>
                </a:lnTo>
                <a:lnTo>
                  <a:pt x="1851" y="1422"/>
                </a:lnTo>
                <a:lnTo>
                  <a:pt x="2438" y="1852"/>
                </a:lnTo>
                <a:lnTo>
                  <a:pt x="2008" y="2439"/>
                </a:lnTo>
                <a:lnTo>
                  <a:pt x="2460" y="1873"/>
                </a:lnTo>
                <a:lnTo>
                  <a:pt x="3025" y="2303"/>
                </a:lnTo>
                <a:lnTo>
                  <a:pt x="2595" y="2890"/>
                </a:lnTo>
                <a:lnTo>
                  <a:pt x="3047" y="2303"/>
                </a:lnTo>
                <a:lnTo>
                  <a:pt x="3206" y="2077"/>
                </a:lnTo>
                <a:lnTo>
                  <a:pt x="3047" y="2280"/>
                </a:lnTo>
                <a:lnTo>
                  <a:pt x="2460" y="1852"/>
                </a:lnTo>
                <a:lnTo>
                  <a:pt x="1873" y="1400"/>
                </a:lnTo>
                <a:lnTo>
                  <a:pt x="2303" y="835"/>
                </a:lnTo>
                <a:lnTo>
                  <a:pt x="2890" y="1265"/>
                </a:lnTo>
                <a:lnTo>
                  <a:pt x="2303" y="813"/>
                </a:lnTo>
                <a:close/>
                <a:moveTo>
                  <a:pt x="2595" y="2890"/>
                </a:moveTo>
                <a:lnTo>
                  <a:pt x="2595" y="2890"/>
                </a:lnTo>
                <a:lnTo>
                  <a:pt x="2595" y="2890"/>
                </a:lnTo>
                <a:close/>
                <a:moveTo>
                  <a:pt x="226" y="2935"/>
                </a:moveTo>
                <a:lnTo>
                  <a:pt x="226" y="2957"/>
                </a:lnTo>
                <a:lnTo>
                  <a:pt x="248" y="2957"/>
                </a:lnTo>
                <a:lnTo>
                  <a:pt x="226" y="2935"/>
                </a:lnTo>
                <a:close/>
                <a:moveTo>
                  <a:pt x="2595" y="2890"/>
                </a:moveTo>
                <a:lnTo>
                  <a:pt x="2370" y="3161"/>
                </a:lnTo>
                <a:lnTo>
                  <a:pt x="2370" y="3183"/>
                </a:lnTo>
                <a:lnTo>
                  <a:pt x="2393" y="3183"/>
                </a:lnTo>
                <a:lnTo>
                  <a:pt x="2595" y="2890"/>
                </a:lnTo>
                <a:close/>
                <a:moveTo>
                  <a:pt x="1783" y="2755"/>
                </a:moveTo>
                <a:lnTo>
                  <a:pt x="1557" y="3026"/>
                </a:lnTo>
                <a:lnTo>
                  <a:pt x="1331" y="3318"/>
                </a:lnTo>
                <a:lnTo>
                  <a:pt x="1355" y="3318"/>
                </a:lnTo>
                <a:lnTo>
                  <a:pt x="1557" y="3047"/>
                </a:lnTo>
                <a:lnTo>
                  <a:pt x="1851" y="3251"/>
                </a:lnTo>
                <a:lnTo>
                  <a:pt x="1873" y="3251"/>
                </a:lnTo>
                <a:lnTo>
                  <a:pt x="1580" y="3026"/>
                </a:lnTo>
                <a:lnTo>
                  <a:pt x="1783" y="2755"/>
                </a:lnTo>
                <a:close/>
                <a:moveTo>
                  <a:pt x="970" y="2596"/>
                </a:moveTo>
                <a:lnTo>
                  <a:pt x="518" y="3161"/>
                </a:lnTo>
                <a:lnTo>
                  <a:pt x="248" y="2957"/>
                </a:lnTo>
                <a:lnTo>
                  <a:pt x="518" y="3183"/>
                </a:lnTo>
                <a:lnTo>
                  <a:pt x="813" y="3408"/>
                </a:lnTo>
                <a:lnTo>
                  <a:pt x="834" y="3408"/>
                </a:lnTo>
                <a:lnTo>
                  <a:pt x="542" y="3183"/>
                </a:lnTo>
                <a:lnTo>
                  <a:pt x="970" y="2596"/>
                </a:lnTo>
                <a:close/>
                <a:moveTo>
                  <a:pt x="518" y="3183"/>
                </a:moveTo>
                <a:lnTo>
                  <a:pt x="293" y="3477"/>
                </a:lnTo>
                <a:lnTo>
                  <a:pt x="316" y="3477"/>
                </a:lnTo>
                <a:lnTo>
                  <a:pt x="518" y="3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5" name="Google Shape;3185;p36"/>
          <p:cNvSpPr/>
          <p:nvPr/>
        </p:nvSpPr>
        <p:spPr>
          <a:xfrm>
            <a:off x="7919893" y="4321775"/>
            <a:ext cx="532252" cy="560732"/>
          </a:xfrm>
          <a:custGeom>
            <a:avLst/>
            <a:gdLst/>
            <a:ahLst/>
            <a:cxnLst/>
            <a:rect l="l" t="t" r="r" b="b"/>
            <a:pathLst>
              <a:path w="3364" h="3544" extrusionOk="0">
                <a:moveTo>
                  <a:pt x="1807" y="452"/>
                </a:moveTo>
                <a:lnTo>
                  <a:pt x="2370" y="880"/>
                </a:lnTo>
                <a:lnTo>
                  <a:pt x="1942" y="1422"/>
                </a:lnTo>
                <a:lnTo>
                  <a:pt x="1400" y="1015"/>
                </a:lnTo>
                <a:lnTo>
                  <a:pt x="1807" y="452"/>
                </a:lnTo>
                <a:close/>
                <a:moveTo>
                  <a:pt x="768" y="587"/>
                </a:moveTo>
                <a:lnTo>
                  <a:pt x="1332" y="1015"/>
                </a:lnTo>
                <a:lnTo>
                  <a:pt x="904" y="1581"/>
                </a:lnTo>
                <a:lnTo>
                  <a:pt x="362" y="1151"/>
                </a:lnTo>
                <a:lnTo>
                  <a:pt x="768" y="587"/>
                </a:lnTo>
                <a:close/>
                <a:moveTo>
                  <a:pt x="2394" y="903"/>
                </a:moveTo>
                <a:lnTo>
                  <a:pt x="2957" y="1310"/>
                </a:lnTo>
                <a:lnTo>
                  <a:pt x="2529" y="1873"/>
                </a:lnTo>
                <a:lnTo>
                  <a:pt x="1987" y="1445"/>
                </a:lnTo>
                <a:lnTo>
                  <a:pt x="2394" y="903"/>
                </a:lnTo>
                <a:close/>
                <a:moveTo>
                  <a:pt x="1377" y="1039"/>
                </a:moveTo>
                <a:lnTo>
                  <a:pt x="1919" y="1467"/>
                </a:lnTo>
                <a:lnTo>
                  <a:pt x="1512" y="2009"/>
                </a:lnTo>
                <a:lnTo>
                  <a:pt x="949" y="1602"/>
                </a:lnTo>
                <a:lnTo>
                  <a:pt x="1377" y="1039"/>
                </a:lnTo>
                <a:close/>
                <a:moveTo>
                  <a:pt x="1964" y="1490"/>
                </a:moveTo>
                <a:lnTo>
                  <a:pt x="2506" y="1897"/>
                </a:lnTo>
                <a:lnTo>
                  <a:pt x="2099" y="2460"/>
                </a:lnTo>
                <a:lnTo>
                  <a:pt x="1536" y="2032"/>
                </a:lnTo>
                <a:lnTo>
                  <a:pt x="1964" y="1490"/>
                </a:lnTo>
                <a:close/>
                <a:moveTo>
                  <a:pt x="925" y="1626"/>
                </a:moveTo>
                <a:lnTo>
                  <a:pt x="1467" y="2054"/>
                </a:lnTo>
                <a:lnTo>
                  <a:pt x="1061" y="2596"/>
                </a:lnTo>
                <a:lnTo>
                  <a:pt x="497" y="2189"/>
                </a:lnTo>
                <a:lnTo>
                  <a:pt x="925" y="1626"/>
                </a:lnTo>
                <a:close/>
                <a:moveTo>
                  <a:pt x="2551" y="1918"/>
                </a:moveTo>
                <a:lnTo>
                  <a:pt x="3093" y="2348"/>
                </a:lnTo>
                <a:lnTo>
                  <a:pt x="2686" y="2912"/>
                </a:lnTo>
                <a:lnTo>
                  <a:pt x="2123" y="2484"/>
                </a:lnTo>
                <a:lnTo>
                  <a:pt x="2551" y="1918"/>
                </a:lnTo>
                <a:close/>
                <a:moveTo>
                  <a:pt x="1512" y="2077"/>
                </a:moveTo>
                <a:lnTo>
                  <a:pt x="2078" y="2484"/>
                </a:lnTo>
                <a:lnTo>
                  <a:pt x="1648" y="3047"/>
                </a:lnTo>
                <a:lnTo>
                  <a:pt x="1084" y="2641"/>
                </a:lnTo>
                <a:lnTo>
                  <a:pt x="1512" y="2077"/>
                </a:lnTo>
                <a:close/>
                <a:moveTo>
                  <a:pt x="3026" y="0"/>
                </a:moveTo>
                <a:lnTo>
                  <a:pt x="2845" y="248"/>
                </a:lnTo>
                <a:lnTo>
                  <a:pt x="2619" y="91"/>
                </a:lnTo>
                <a:lnTo>
                  <a:pt x="2551" y="91"/>
                </a:lnTo>
                <a:lnTo>
                  <a:pt x="2800" y="271"/>
                </a:lnTo>
                <a:lnTo>
                  <a:pt x="2394" y="835"/>
                </a:lnTo>
                <a:lnTo>
                  <a:pt x="1828" y="407"/>
                </a:lnTo>
                <a:lnTo>
                  <a:pt x="2033" y="158"/>
                </a:lnTo>
                <a:lnTo>
                  <a:pt x="1964" y="181"/>
                </a:lnTo>
                <a:lnTo>
                  <a:pt x="1807" y="383"/>
                </a:lnTo>
                <a:lnTo>
                  <a:pt x="1581" y="226"/>
                </a:lnTo>
                <a:lnTo>
                  <a:pt x="1536" y="226"/>
                </a:lnTo>
                <a:lnTo>
                  <a:pt x="1783" y="428"/>
                </a:lnTo>
                <a:lnTo>
                  <a:pt x="1355" y="970"/>
                </a:lnTo>
                <a:lnTo>
                  <a:pt x="813" y="564"/>
                </a:lnTo>
                <a:lnTo>
                  <a:pt x="994" y="317"/>
                </a:lnTo>
                <a:lnTo>
                  <a:pt x="925" y="317"/>
                </a:lnTo>
                <a:lnTo>
                  <a:pt x="768" y="542"/>
                </a:lnTo>
                <a:lnTo>
                  <a:pt x="543" y="383"/>
                </a:lnTo>
                <a:lnTo>
                  <a:pt x="497" y="383"/>
                </a:lnTo>
                <a:lnTo>
                  <a:pt x="745" y="564"/>
                </a:lnTo>
                <a:lnTo>
                  <a:pt x="317" y="1129"/>
                </a:lnTo>
                <a:lnTo>
                  <a:pt x="1" y="880"/>
                </a:lnTo>
                <a:lnTo>
                  <a:pt x="1" y="949"/>
                </a:lnTo>
                <a:lnTo>
                  <a:pt x="293" y="1151"/>
                </a:lnTo>
                <a:lnTo>
                  <a:pt x="91" y="1445"/>
                </a:lnTo>
                <a:lnTo>
                  <a:pt x="91" y="1512"/>
                </a:lnTo>
                <a:lnTo>
                  <a:pt x="339" y="1196"/>
                </a:lnTo>
                <a:lnTo>
                  <a:pt x="880" y="1602"/>
                </a:lnTo>
                <a:lnTo>
                  <a:pt x="474" y="2168"/>
                </a:lnTo>
                <a:lnTo>
                  <a:pt x="136" y="1918"/>
                </a:lnTo>
                <a:lnTo>
                  <a:pt x="158" y="1987"/>
                </a:lnTo>
                <a:lnTo>
                  <a:pt x="452" y="2189"/>
                </a:lnTo>
                <a:lnTo>
                  <a:pt x="227" y="2484"/>
                </a:lnTo>
                <a:lnTo>
                  <a:pt x="227" y="2550"/>
                </a:lnTo>
                <a:lnTo>
                  <a:pt x="474" y="2213"/>
                </a:lnTo>
                <a:lnTo>
                  <a:pt x="1039" y="2641"/>
                </a:lnTo>
                <a:lnTo>
                  <a:pt x="609" y="3183"/>
                </a:lnTo>
                <a:lnTo>
                  <a:pt x="293" y="2957"/>
                </a:lnTo>
                <a:lnTo>
                  <a:pt x="293" y="3002"/>
                </a:lnTo>
                <a:lnTo>
                  <a:pt x="588" y="3228"/>
                </a:lnTo>
                <a:lnTo>
                  <a:pt x="362" y="3544"/>
                </a:lnTo>
                <a:lnTo>
                  <a:pt x="407" y="3522"/>
                </a:lnTo>
                <a:lnTo>
                  <a:pt x="633" y="3251"/>
                </a:lnTo>
                <a:lnTo>
                  <a:pt x="904" y="3453"/>
                </a:lnTo>
                <a:lnTo>
                  <a:pt x="949" y="3453"/>
                </a:lnTo>
                <a:lnTo>
                  <a:pt x="655" y="3228"/>
                </a:lnTo>
                <a:lnTo>
                  <a:pt x="1061" y="2664"/>
                </a:lnTo>
                <a:lnTo>
                  <a:pt x="1626" y="3092"/>
                </a:lnTo>
                <a:lnTo>
                  <a:pt x="1400" y="3387"/>
                </a:lnTo>
                <a:lnTo>
                  <a:pt x="1446" y="3387"/>
                </a:lnTo>
                <a:lnTo>
                  <a:pt x="1648" y="3116"/>
                </a:lnTo>
                <a:lnTo>
                  <a:pt x="1942" y="3318"/>
                </a:lnTo>
                <a:lnTo>
                  <a:pt x="1987" y="3318"/>
                </a:lnTo>
                <a:lnTo>
                  <a:pt x="1693" y="3071"/>
                </a:lnTo>
                <a:lnTo>
                  <a:pt x="2099" y="2529"/>
                </a:lnTo>
                <a:lnTo>
                  <a:pt x="2665" y="2935"/>
                </a:lnTo>
                <a:lnTo>
                  <a:pt x="2415" y="3251"/>
                </a:lnTo>
                <a:lnTo>
                  <a:pt x="2415" y="3251"/>
                </a:lnTo>
                <a:lnTo>
                  <a:pt x="2484" y="3228"/>
                </a:lnTo>
                <a:lnTo>
                  <a:pt x="2686" y="2957"/>
                </a:lnTo>
                <a:lnTo>
                  <a:pt x="2957" y="3161"/>
                </a:lnTo>
                <a:lnTo>
                  <a:pt x="3026" y="3161"/>
                </a:lnTo>
                <a:lnTo>
                  <a:pt x="2710" y="2935"/>
                </a:lnTo>
                <a:lnTo>
                  <a:pt x="3138" y="2370"/>
                </a:lnTo>
                <a:lnTo>
                  <a:pt x="3364" y="2550"/>
                </a:lnTo>
                <a:lnTo>
                  <a:pt x="3364" y="2484"/>
                </a:lnTo>
                <a:lnTo>
                  <a:pt x="3161" y="2348"/>
                </a:lnTo>
                <a:lnTo>
                  <a:pt x="3318" y="2144"/>
                </a:lnTo>
                <a:lnTo>
                  <a:pt x="3297" y="2077"/>
                </a:lnTo>
                <a:lnTo>
                  <a:pt x="3138" y="2303"/>
                </a:lnTo>
                <a:lnTo>
                  <a:pt x="2574" y="1897"/>
                </a:lnTo>
                <a:lnTo>
                  <a:pt x="2981" y="1331"/>
                </a:lnTo>
                <a:lnTo>
                  <a:pt x="3228" y="1512"/>
                </a:lnTo>
                <a:lnTo>
                  <a:pt x="3228" y="1467"/>
                </a:lnTo>
                <a:lnTo>
                  <a:pt x="3026" y="1310"/>
                </a:lnTo>
                <a:lnTo>
                  <a:pt x="3161" y="1106"/>
                </a:lnTo>
                <a:lnTo>
                  <a:pt x="3161" y="1039"/>
                </a:lnTo>
                <a:lnTo>
                  <a:pt x="2981" y="1286"/>
                </a:lnTo>
                <a:lnTo>
                  <a:pt x="2415" y="858"/>
                </a:lnTo>
                <a:lnTo>
                  <a:pt x="2845" y="317"/>
                </a:lnTo>
                <a:lnTo>
                  <a:pt x="3093" y="474"/>
                </a:lnTo>
                <a:lnTo>
                  <a:pt x="3071" y="428"/>
                </a:lnTo>
                <a:lnTo>
                  <a:pt x="2867" y="271"/>
                </a:lnTo>
                <a:lnTo>
                  <a:pt x="3026" y="67"/>
                </a:lnTo>
                <a:lnTo>
                  <a:pt x="302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86" name="Google Shape;3186;p36"/>
          <p:cNvGrpSpPr/>
          <p:nvPr/>
        </p:nvGrpSpPr>
        <p:grpSpPr>
          <a:xfrm>
            <a:off x="8709094" y="4043150"/>
            <a:ext cx="182586" cy="532252"/>
            <a:chOff x="8709094" y="4043150"/>
            <a:chExt cx="182586" cy="532252"/>
          </a:xfrm>
        </p:grpSpPr>
        <p:sp>
          <p:nvSpPr>
            <p:cNvPr id="3187" name="Google Shape;3187;p36"/>
            <p:cNvSpPr/>
            <p:nvPr/>
          </p:nvSpPr>
          <p:spPr>
            <a:xfrm>
              <a:off x="8723492" y="4043150"/>
              <a:ext cx="110912" cy="139392"/>
            </a:xfrm>
            <a:custGeom>
              <a:avLst/>
              <a:gdLst/>
              <a:ahLst/>
              <a:cxnLst/>
              <a:rect l="l" t="t" r="r" b="b"/>
              <a:pathLst>
                <a:path w="701" h="881" extrusionOk="0">
                  <a:moveTo>
                    <a:pt x="566" y="1"/>
                  </a:moveTo>
                  <a:lnTo>
                    <a:pt x="0" y="768"/>
                  </a:lnTo>
                  <a:lnTo>
                    <a:pt x="114" y="880"/>
                  </a:lnTo>
                  <a:lnTo>
                    <a:pt x="701" y="113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6"/>
            <p:cNvSpPr/>
            <p:nvPr/>
          </p:nvSpPr>
          <p:spPr>
            <a:xfrm>
              <a:off x="8709094" y="4057390"/>
              <a:ext cx="139708" cy="110754"/>
            </a:xfrm>
            <a:custGeom>
              <a:avLst/>
              <a:gdLst/>
              <a:ahLst/>
              <a:cxnLst/>
              <a:rect l="l" t="t" r="r" b="b"/>
              <a:pathLst>
                <a:path w="883" h="700" extrusionOk="0">
                  <a:moveTo>
                    <a:pt x="91" y="1"/>
                  </a:moveTo>
                  <a:lnTo>
                    <a:pt x="1" y="113"/>
                  </a:lnTo>
                  <a:lnTo>
                    <a:pt x="768" y="700"/>
                  </a:lnTo>
                  <a:lnTo>
                    <a:pt x="882" y="564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6"/>
            <p:cNvSpPr/>
            <p:nvPr/>
          </p:nvSpPr>
          <p:spPr>
            <a:xfrm>
              <a:off x="8744851" y="4239501"/>
              <a:ext cx="111070" cy="139550"/>
            </a:xfrm>
            <a:custGeom>
              <a:avLst/>
              <a:gdLst/>
              <a:ahLst/>
              <a:cxnLst/>
              <a:rect l="l" t="t" r="r" b="b"/>
              <a:pathLst>
                <a:path w="702" h="882" extrusionOk="0">
                  <a:moveTo>
                    <a:pt x="588" y="0"/>
                  </a:moveTo>
                  <a:lnTo>
                    <a:pt x="1" y="768"/>
                  </a:lnTo>
                  <a:lnTo>
                    <a:pt x="136" y="882"/>
                  </a:lnTo>
                  <a:lnTo>
                    <a:pt x="701" y="114"/>
                  </a:lnTo>
                  <a:lnTo>
                    <a:pt x="5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6"/>
            <p:cNvSpPr/>
            <p:nvPr/>
          </p:nvSpPr>
          <p:spPr>
            <a:xfrm>
              <a:off x="8730611" y="4253741"/>
              <a:ext cx="139550" cy="111070"/>
            </a:xfrm>
            <a:custGeom>
              <a:avLst/>
              <a:gdLst/>
              <a:ahLst/>
              <a:cxnLst/>
              <a:rect l="l" t="t" r="r" b="b"/>
              <a:pathLst>
                <a:path w="882" h="702" extrusionOk="0">
                  <a:moveTo>
                    <a:pt x="114" y="1"/>
                  </a:moveTo>
                  <a:lnTo>
                    <a:pt x="0" y="114"/>
                  </a:lnTo>
                  <a:lnTo>
                    <a:pt x="791" y="701"/>
                  </a:lnTo>
                  <a:lnTo>
                    <a:pt x="882" y="56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6"/>
            <p:cNvSpPr/>
            <p:nvPr/>
          </p:nvSpPr>
          <p:spPr>
            <a:xfrm>
              <a:off x="8766369" y="4436010"/>
              <a:ext cx="114393" cy="139392"/>
            </a:xfrm>
            <a:custGeom>
              <a:avLst/>
              <a:gdLst/>
              <a:ahLst/>
              <a:cxnLst/>
              <a:rect l="l" t="t" r="r" b="b"/>
              <a:pathLst>
                <a:path w="723" h="881" extrusionOk="0">
                  <a:moveTo>
                    <a:pt x="587" y="1"/>
                  </a:moveTo>
                  <a:lnTo>
                    <a:pt x="0" y="768"/>
                  </a:lnTo>
                  <a:lnTo>
                    <a:pt x="136" y="880"/>
                  </a:lnTo>
                  <a:lnTo>
                    <a:pt x="723" y="91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6"/>
            <p:cNvSpPr/>
            <p:nvPr/>
          </p:nvSpPr>
          <p:spPr>
            <a:xfrm>
              <a:off x="8755768" y="4450408"/>
              <a:ext cx="135911" cy="110754"/>
            </a:xfrm>
            <a:custGeom>
              <a:avLst/>
              <a:gdLst/>
              <a:ahLst/>
              <a:cxnLst/>
              <a:rect l="l" t="t" r="r" b="b"/>
              <a:pathLst>
                <a:path w="859" h="700" extrusionOk="0">
                  <a:moveTo>
                    <a:pt x="91" y="0"/>
                  </a:moveTo>
                  <a:lnTo>
                    <a:pt x="0" y="112"/>
                  </a:lnTo>
                  <a:lnTo>
                    <a:pt x="768" y="699"/>
                  </a:lnTo>
                  <a:lnTo>
                    <a:pt x="858" y="564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3" name="Google Shape;3193;p36"/>
          <p:cNvGrpSpPr/>
          <p:nvPr/>
        </p:nvGrpSpPr>
        <p:grpSpPr>
          <a:xfrm>
            <a:off x="394105" y="3824024"/>
            <a:ext cx="703920" cy="1139658"/>
            <a:chOff x="722630" y="3510899"/>
            <a:chExt cx="703920" cy="1139658"/>
          </a:xfrm>
        </p:grpSpPr>
        <p:sp>
          <p:nvSpPr>
            <p:cNvPr id="3194" name="Google Shape;3194;p36"/>
            <p:cNvSpPr/>
            <p:nvPr/>
          </p:nvSpPr>
          <p:spPr>
            <a:xfrm>
              <a:off x="722630" y="4064668"/>
              <a:ext cx="393018" cy="396341"/>
            </a:xfrm>
            <a:custGeom>
              <a:avLst/>
              <a:gdLst/>
              <a:ahLst/>
              <a:cxnLst/>
              <a:rect l="l" t="t" r="r" b="b"/>
              <a:pathLst>
                <a:path w="2484" h="2505" extrusionOk="0">
                  <a:moveTo>
                    <a:pt x="1243" y="0"/>
                  </a:moveTo>
                  <a:cubicBezTo>
                    <a:pt x="542" y="0"/>
                    <a:pt x="1" y="564"/>
                    <a:pt x="1" y="1241"/>
                  </a:cubicBezTo>
                  <a:cubicBezTo>
                    <a:pt x="1" y="1942"/>
                    <a:pt x="542" y="2505"/>
                    <a:pt x="1243" y="2505"/>
                  </a:cubicBezTo>
                  <a:cubicBezTo>
                    <a:pt x="1920" y="2505"/>
                    <a:pt x="2484" y="1942"/>
                    <a:pt x="2484" y="1241"/>
                  </a:cubicBezTo>
                  <a:cubicBezTo>
                    <a:pt x="2484" y="564"/>
                    <a:pt x="1920" y="0"/>
                    <a:pt x="12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6"/>
            <p:cNvSpPr/>
            <p:nvPr/>
          </p:nvSpPr>
          <p:spPr>
            <a:xfrm>
              <a:off x="1376394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5"/>
                  </a:moveTo>
                  <a:cubicBezTo>
                    <a:pt x="227" y="45"/>
                    <a:pt x="272" y="90"/>
                    <a:pt x="272" y="159"/>
                  </a:cubicBezTo>
                  <a:cubicBezTo>
                    <a:pt x="272" y="249"/>
                    <a:pt x="227" y="294"/>
                    <a:pt x="158" y="294"/>
                  </a:cubicBezTo>
                  <a:cubicBezTo>
                    <a:pt x="68" y="294"/>
                    <a:pt x="22" y="249"/>
                    <a:pt x="22" y="159"/>
                  </a:cubicBezTo>
                  <a:cubicBezTo>
                    <a:pt x="22" y="90"/>
                    <a:pt x="68" y="45"/>
                    <a:pt x="158" y="45"/>
                  </a:cubicBezTo>
                  <a:close/>
                  <a:moveTo>
                    <a:pt x="158" y="0"/>
                  </a:moveTo>
                  <a:cubicBezTo>
                    <a:pt x="68" y="0"/>
                    <a:pt x="1" y="90"/>
                    <a:pt x="1" y="159"/>
                  </a:cubicBezTo>
                  <a:cubicBezTo>
                    <a:pt x="1" y="249"/>
                    <a:pt x="68" y="316"/>
                    <a:pt x="158" y="316"/>
                  </a:cubicBezTo>
                  <a:cubicBezTo>
                    <a:pt x="248" y="316"/>
                    <a:pt x="317" y="249"/>
                    <a:pt x="317" y="159"/>
                  </a:cubicBezTo>
                  <a:cubicBezTo>
                    <a:pt x="317" y="90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196" name="Google Shape;3196;p36"/>
            <p:cNvSpPr/>
            <p:nvPr/>
          </p:nvSpPr>
          <p:spPr>
            <a:xfrm>
              <a:off x="1255040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45"/>
                  </a:moveTo>
                  <a:cubicBezTo>
                    <a:pt x="226" y="45"/>
                    <a:pt x="293" y="90"/>
                    <a:pt x="293" y="159"/>
                  </a:cubicBezTo>
                  <a:cubicBezTo>
                    <a:pt x="293" y="249"/>
                    <a:pt x="226" y="294"/>
                    <a:pt x="157" y="294"/>
                  </a:cubicBezTo>
                  <a:cubicBezTo>
                    <a:pt x="91" y="294"/>
                    <a:pt x="22" y="249"/>
                    <a:pt x="22" y="159"/>
                  </a:cubicBezTo>
                  <a:cubicBezTo>
                    <a:pt x="22" y="90"/>
                    <a:pt x="91" y="45"/>
                    <a:pt x="157" y="45"/>
                  </a:cubicBezTo>
                  <a:close/>
                  <a:moveTo>
                    <a:pt x="157" y="0"/>
                  </a:moveTo>
                  <a:cubicBezTo>
                    <a:pt x="67" y="0"/>
                    <a:pt x="0" y="90"/>
                    <a:pt x="0" y="159"/>
                  </a:cubicBezTo>
                  <a:cubicBezTo>
                    <a:pt x="0" y="249"/>
                    <a:pt x="67" y="316"/>
                    <a:pt x="157" y="316"/>
                  </a:cubicBezTo>
                  <a:cubicBezTo>
                    <a:pt x="248" y="316"/>
                    <a:pt x="316" y="249"/>
                    <a:pt x="316" y="159"/>
                  </a:cubicBezTo>
                  <a:cubicBezTo>
                    <a:pt x="316" y="90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197" name="Google Shape;3197;p36"/>
            <p:cNvSpPr/>
            <p:nvPr/>
          </p:nvSpPr>
          <p:spPr>
            <a:xfrm>
              <a:off x="1133527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5"/>
                  </a:moveTo>
                  <a:cubicBezTo>
                    <a:pt x="226" y="45"/>
                    <a:pt x="293" y="90"/>
                    <a:pt x="293" y="159"/>
                  </a:cubicBezTo>
                  <a:cubicBezTo>
                    <a:pt x="293" y="249"/>
                    <a:pt x="226" y="294"/>
                    <a:pt x="158" y="294"/>
                  </a:cubicBezTo>
                  <a:cubicBezTo>
                    <a:pt x="91" y="294"/>
                    <a:pt x="22" y="249"/>
                    <a:pt x="22" y="159"/>
                  </a:cubicBezTo>
                  <a:cubicBezTo>
                    <a:pt x="22" y="90"/>
                    <a:pt x="91" y="45"/>
                    <a:pt x="158" y="45"/>
                  </a:cubicBezTo>
                  <a:close/>
                  <a:moveTo>
                    <a:pt x="158" y="0"/>
                  </a:moveTo>
                  <a:cubicBezTo>
                    <a:pt x="68" y="0"/>
                    <a:pt x="1" y="90"/>
                    <a:pt x="1" y="159"/>
                  </a:cubicBezTo>
                  <a:cubicBezTo>
                    <a:pt x="1" y="249"/>
                    <a:pt x="68" y="316"/>
                    <a:pt x="158" y="316"/>
                  </a:cubicBezTo>
                  <a:cubicBezTo>
                    <a:pt x="248" y="316"/>
                    <a:pt x="317" y="249"/>
                    <a:pt x="317" y="159"/>
                  </a:cubicBezTo>
                  <a:cubicBezTo>
                    <a:pt x="317" y="90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198" name="Google Shape;3198;p36"/>
            <p:cNvSpPr/>
            <p:nvPr/>
          </p:nvSpPr>
          <p:spPr>
            <a:xfrm>
              <a:off x="1012172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45"/>
                  </a:moveTo>
                  <a:cubicBezTo>
                    <a:pt x="248" y="45"/>
                    <a:pt x="293" y="90"/>
                    <a:pt x="293" y="159"/>
                  </a:cubicBezTo>
                  <a:cubicBezTo>
                    <a:pt x="293" y="249"/>
                    <a:pt x="248" y="294"/>
                    <a:pt x="157" y="294"/>
                  </a:cubicBezTo>
                  <a:cubicBezTo>
                    <a:pt x="90" y="294"/>
                    <a:pt x="45" y="249"/>
                    <a:pt x="45" y="159"/>
                  </a:cubicBezTo>
                  <a:cubicBezTo>
                    <a:pt x="45" y="90"/>
                    <a:pt x="90" y="45"/>
                    <a:pt x="157" y="45"/>
                  </a:cubicBezTo>
                  <a:close/>
                  <a:moveTo>
                    <a:pt x="157" y="0"/>
                  </a:moveTo>
                  <a:cubicBezTo>
                    <a:pt x="90" y="0"/>
                    <a:pt x="0" y="90"/>
                    <a:pt x="0" y="159"/>
                  </a:cubicBezTo>
                  <a:cubicBezTo>
                    <a:pt x="0" y="249"/>
                    <a:pt x="90" y="316"/>
                    <a:pt x="157" y="316"/>
                  </a:cubicBezTo>
                  <a:cubicBezTo>
                    <a:pt x="248" y="316"/>
                    <a:pt x="316" y="249"/>
                    <a:pt x="316" y="159"/>
                  </a:cubicBezTo>
                  <a:cubicBezTo>
                    <a:pt x="316" y="90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199" name="Google Shape;3199;p36"/>
            <p:cNvSpPr/>
            <p:nvPr/>
          </p:nvSpPr>
          <p:spPr>
            <a:xfrm>
              <a:off x="894140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45"/>
                  </a:moveTo>
                  <a:cubicBezTo>
                    <a:pt x="226" y="45"/>
                    <a:pt x="271" y="90"/>
                    <a:pt x="271" y="159"/>
                  </a:cubicBezTo>
                  <a:cubicBezTo>
                    <a:pt x="271" y="249"/>
                    <a:pt x="226" y="294"/>
                    <a:pt x="159" y="294"/>
                  </a:cubicBezTo>
                  <a:cubicBezTo>
                    <a:pt x="91" y="294"/>
                    <a:pt x="24" y="249"/>
                    <a:pt x="24" y="159"/>
                  </a:cubicBezTo>
                  <a:cubicBezTo>
                    <a:pt x="24" y="90"/>
                    <a:pt x="91" y="45"/>
                    <a:pt x="159" y="45"/>
                  </a:cubicBezTo>
                  <a:close/>
                  <a:moveTo>
                    <a:pt x="159" y="0"/>
                  </a:moveTo>
                  <a:cubicBezTo>
                    <a:pt x="69" y="0"/>
                    <a:pt x="0" y="90"/>
                    <a:pt x="0" y="159"/>
                  </a:cubicBezTo>
                  <a:cubicBezTo>
                    <a:pt x="0" y="249"/>
                    <a:pt x="69" y="316"/>
                    <a:pt x="159" y="316"/>
                  </a:cubicBezTo>
                  <a:cubicBezTo>
                    <a:pt x="249" y="316"/>
                    <a:pt x="316" y="249"/>
                    <a:pt x="316" y="159"/>
                  </a:cubicBezTo>
                  <a:cubicBezTo>
                    <a:pt x="316" y="90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grpSp>
          <p:nvGrpSpPr>
            <p:cNvPr id="3200" name="Google Shape;3200;p36"/>
            <p:cNvGrpSpPr/>
            <p:nvPr/>
          </p:nvGrpSpPr>
          <p:grpSpPr>
            <a:xfrm>
              <a:off x="894140" y="3632253"/>
              <a:ext cx="532410" cy="1018303"/>
              <a:chOff x="894140" y="3632253"/>
              <a:chExt cx="532410" cy="1018303"/>
            </a:xfrm>
          </p:grpSpPr>
          <p:sp>
            <p:nvSpPr>
              <p:cNvPr id="3201" name="Google Shape;3201;p36"/>
              <p:cNvSpPr/>
              <p:nvPr/>
            </p:nvSpPr>
            <p:spPr>
              <a:xfrm>
                <a:off x="1376394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6"/>
                    </a:moveTo>
                    <a:cubicBezTo>
                      <a:pt x="227" y="46"/>
                      <a:pt x="272" y="91"/>
                      <a:pt x="272" y="160"/>
                    </a:cubicBezTo>
                    <a:cubicBezTo>
                      <a:pt x="272" y="226"/>
                      <a:pt x="227" y="295"/>
                      <a:pt x="158" y="295"/>
                    </a:cubicBezTo>
                    <a:cubicBezTo>
                      <a:pt x="68" y="295"/>
                      <a:pt x="22" y="226"/>
                      <a:pt x="22" y="160"/>
                    </a:cubicBezTo>
                    <a:cubicBezTo>
                      <a:pt x="22" y="91"/>
                      <a:pt x="68" y="46"/>
                      <a:pt x="158" y="46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50"/>
                      <a:pt x="68" y="317"/>
                      <a:pt x="158" y="317"/>
                    </a:cubicBezTo>
                    <a:cubicBezTo>
                      <a:pt x="248" y="317"/>
                      <a:pt x="317" y="250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2" name="Google Shape;3202;p36"/>
              <p:cNvSpPr/>
              <p:nvPr/>
            </p:nvSpPr>
            <p:spPr>
              <a:xfrm>
                <a:off x="1376394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7" y="24"/>
                      <a:pt x="272" y="90"/>
                      <a:pt x="272" y="159"/>
                    </a:cubicBezTo>
                    <a:cubicBezTo>
                      <a:pt x="272" y="226"/>
                      <a:pt x="227" y="295"/>
                      <a:pt x="158" y="295"/>
                    </a:cubicBezTo>
                    <a:cubicBezTo>
                      <a:pt x="68" y="295"/>
                      <a:pt x="22" y="226"/>
                      <a:pt x="22" y="159"/>
                    </a:cubicBezTo>
                    <a:cubicBezTo>
                      <a:pt x="22" y="90"/>
                      <a:pt x="68" y="24"/>
                      <a:pt x="158" y="24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9"/>
                      <a:pt x="1" y="159"/>
                    </a:cubicBezTo>
                    <a:cubicBezTo>
                      <a:pt x="1" y="249"/>
                      <a:pt x="68" y="316"/>
                      <a:pt x="158" y="316"/>
                    </a:cubicBezTo>
                    <a:cubicBezTo>
                      <a:pt x="248" y="316"/>
                      <a:pt x="317" y="249"/>
                      <a:pt x="317" y="159"/>
                    </a:cubicBezTo>
                    <a:cubicBezTo>
                      <a:pt x="317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3" name="Google Shape;3203;p36"/>
              <p:cNvSpPr/>
              <p:nvPr/>
            </p:nvSpPr>
            <p:spPr>
              <a:xfrm>
                <a:off x="1376394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7" y="24"/>
                      <a:pt x="272" y="91"/>
                      <a:pt x="272" y="160"/>
                    </a:cubicBezTo>
                    <a:cubicBezTo>
                      <a:pt x="272" y="226"/>
                      <a:pt x="227" y="295"/>
                      <a:pt x="158" y="295"/>
                    </a:cubicBezTo>
                    <a:cubicBezTo>
                      <a:pt x="68" y="295"/>
                      <a:pt x="22" y="226"/>
                      <a:pt x="22" y="160"/>
                    </a:cubicBezTo>
                    <a:cubicBezTo>
                      <a:pt x="22" y="91"/>
                      <a:pt x="68" y="24"/>
                      <a:pt x="158" y="24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50"/>
                      <a:pt x="68" y="317"/>
                      <a:pt x="158" y="317"/>
                    </a:cubicBezTo>
                    <a:cubicBezTo>
                      <a:pt x="248" y="317"/>
                      <a:pt x="317" y="250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4" name="Google Shape;3204;p36"/>
              <p:cNvSpPr/>
              <p:nvPr/>
            </p:nvSpPr>
            <p:spPr>
              <a:xfrm>
                <a:off x="1376394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7" y="24"/>
                      <a:pt x="272" y="91"/>
                      <a:pt x="272" y="159"/>
                    </a:cubicBezTo>
                    <a:cubicBezTo>
                      <a:pt x="272" y="226"/>
                      <a:pt x="227" y="271"/>
                      <a:pt x="158" y="271"/>
                    </a:cubicBezTo>
                    <a:cubicBezTo>
                      <a:pt x="68" y="271"/>
                      <a:pt x="22" y="226"/>
                      <a:pt x="22" y="159"/>
                    </a:cubicBezTo>
                    <a:cubicBezTo>
                      <a:pt x="22" y="91"/>
                      <a:pt x="68" y="24"/>
                      <a:pt x="158" y="24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9"/>
                      <a:pt x="1" y="159"/>
                    </a:cubicBezTo>
                    <a:cubicBezTo>
                      <a:pt x="1" y="249"/>
                      <a:pt x="68" y="316"/>
                      <a:pt x="158" y="316"/>
                    </a:cubicBezTo>
                    <a:cubicBezTo>
                      <a:pt x="248" y="316"/>
                      <a:pt x="317" y="249"/>
                      <a:pt x="317" y="159"/>
                    </a:cubicBezTo>
                    <a:cubicBezTo>
                      <a:pt x="317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5" name="Google Shape;3205;p36"/>
              <p:cNvSpPr/>
              <p:nvPr/>
            </p:nvSpPr>
            <p:spPr>
              <a:xfrm>
                <a:off x="1376394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7" y="24"/>
                      <a:pt x="272" y="69"/>
                      <a:pt x="272" y="160"/>
                    </a:cubicBezTo>
                    <a:cubicBezTo>
                      <a:pt x="272" y="227"/>
                      <a:pt x="227" y="272"/>
                      <a:pt x="158" y="272"/>
                    </a:cubicBezTo>
                    <a:cubicBezTo>
                      <a:pt x="68" y="272"/>
                      <a:pt x="22" y="227"/>
                      <a:pt x="22" y="160"/>
                    </a:cubicBezTo>
                    <a:cubicBezTo>
                      <a:pt x="22" y="69"/>
                      <a:pt x="68" y="24"/>
                      <a:pt x="158" y="24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27"/>
                      <a:pt x="68" y="317"/>
                      <a:pt x="158" y="317"/>
                    </a:cubicBezTo>
                    <a:cubicBezTo>
                      <a:pt x="248" y="317"/>
                      <a:pt x="317" y="227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6" name="Google Shape;3206;p36"/>
              <p:cNvSpPr/>
              <p:nvPr/>
            </p:nvSpPr>
            <p:spPr>
              <a:xfrm>
                <a:off x="1376394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6"/>
                    </a:moveTo>
                    <a:cubicBezTo>
                      <a:pt x="227" y="46"/>
                      <a:pt x="272" y="91"/>
                      <a:pt x="272" y="158"/>
                    </a:cubicBezTo>
                    <a:cubicBezTo>
                      <a:pt x="272" y="248"/>
                      <a:pt x="227" y="293"/>
                      <a:pt x="158" y="293"/>
                    </a:cubicBezTo>
                    <a:cubicBezTo>
                      <a:pt x="68" y="293"/>
                      <a:pt x="22" y="248"/>
                      <a:pt x="22" y="158"/>
                    </a:cubicBezTo>
                    <a:cubicBezTo>
                      <a:pt x="22" y="91"/>
                      <a:pt x="68" y="46"/>
                      <a:pt x="158" y="46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91"/>
                      <a:pt x="1" y="158"/>
                    </a:cubicBezTo>
                    <a:cubicBezTo>
                      <a:pt x="1" y="248"/>
                      <a:pt x="68" y="317"/>
                      <a:pt x="158" y="317"/>
                    </a:cubicBezTo>
                    <a:cubicBezTo>
                      <a:pt x="248" y="317"/>
                      <a:pt x="317" y="248"/>
                      <a:pt x="317" y="158"/>
                    </a:cubicBezTo>
                    <a:cubicBezTo>
                      <a:pt x="317" y="91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7" name="Google Shape;3207;p36"/>
              <p:cNvSpPr/>
              <p:nvPr/>
            </p:nvSpPr>
            <p:spPr>
              <a:xfrm>
                <a:off x="1376394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5"/>
                    </a:moveTo>
                    <a:cubicBezTo>
                      <a:pt x="227" y="45"/>
                      <a:pt x="272" y="91"/>
                      <a:pt x="272" y="157"/>
                    </a:cubicBezTo>
                    <a:cubicBezTo>
                      <a:pt x="272" y="226"/>
                      <a:pt x="227" y="293"/>
                      <a:pt x="158" y="293"/>
                    </a:cubicBezTo>
                    <a:cubicBezTo>
                      <a:pt x="68" y="293"/>
                      <a:pt x="22" y="226"/>
                      <a:pt x="22" y="157"/>
                    </a:cubicBezTo>
                    <a:cubicBezTo>
                      <a:pt x="22" y="91"/>
                      <a:pt x="68" y="45"/>
                      <a:pt x="158" y="45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7"/>
                      <a:pt x="1" y="157"/>
                    </a:cubicBezTo>
                    <a:cubicBezTo>
                      <a:pt x="1" y="248"/>
                      <a:pt x="68" y="316"/>
                      <a:pt x="158" y="316"/>
                    </a:cubicBezTo>
                    <a:cubicBezTo>
                      <a:pt x="248" y="316"/>
                      <a:pt x="317" y="248"/>
                      <a:pt x="317" y="157"/>
                    </a:cubicBezTo>
                    <a:cubicBezTo>
                      <a:pt x="317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8" name="Google Shape;3208;p36"/>
              <p:cNvSpPr/>
              <p:nvPr/>
            </p:nvSpPr>
            <p:spPr>
              <a:xfrm>
                <a:off x="1376394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2"/>
                    </a:moveTo>
                    <a:cubicBezTo>
                      <a:pt x="227" y="22"/>
                      <a:pt x="272" y="91"/>
                      <a:pt x="272" y="158"/>
                    </a:cubicBezTo>
                    <a:cubicBezTo>
                      <a:pt x="272" y="226"/>
                      <a:pt x="227" y="293"/>
                      <a:pt x="158" y="293"/>
                    </a:cubicBezTo>
                    <a:cubicBezTo>
                      <a:pt x="68" y="293"/>
                      <a:pt x="22" y="226"/>
                      <a:pt x="22" y="158"/>
                    </a:cubicBezTo>
                    <a:cubicBezTo>
                      <a:pt x="22" y="91"/>
                      <a:pt x="68" y="22"/>
                      <a:pt x="158" y="22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8"/>
                      <a:pt x="1" y="158"/>
                    </a:cubicBezTo>
                    <a:cubicBezTo>
                      <a:pt x="1" y="248"/>
                      <a:pt x="68" y="317"/>
                      <a:pt x="158" y="317"/>
                    </a:cubicBezTo>
                    <a:cubicBezTo>
                      <a:pt x="248" y="317"/>
                      <a:pt x="317" y="248"/>
                      <a:pt x="317" y="158"/>
                    </a:cubicBezTo>
                    <a:cubicBezTo>
                      <a:pt x="317" y="68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9" name="Google Shape;3209;p36"/>
              <p:cNvSpPr/>
              <p:nvPr/>
            </p:nvSpPr>
            <p:spPr>
              <a:xfrm>
                <a:off x="1376394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2"/>
                    </a:moveTo>
                    <a:cubicBezTo>
                      <a:pt x="227" y="22"/>
                      <a:pt x="272" y="91"/>
                      <a:pt x="272" y="157"/>
                    </a:cubicBezTo>
                    <a:cubicBezTo>
                      <a:pt x="272" y="226"/>
                      <a:pt x="227" y="293"/>
                      <a:pt x="158" y="293"/>
                    </a:cubicBezTo>
                    <a:cubicBezTo>
                      <a:pt x="68" y="293"/>
                      <a:pt x="22" y="226"/>
                      <a:pt x="22" y="157"/>
                    </a:cubicBezTo>
                    <a:cubicBezTo>
                      <a:pt x="22" y="91"/>
                      <a:pt x="68" y="22"/>
                      <a:pt x="158" y="22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7"/>
                      <a:pt x="1" y="157"/>
                    </a:cubicBezTo>
                    <a:cubicBezTo>
                      <a:pt x="1" y="248"/>
                      <a:pt x="68" y="316"/>
                      <a:pt x="158" y="316"/>
                    </a:cubicBezTo>
                    <a:cubicBezTo>
                      <a:pt x="248" y="316"/>
                      <a:pt x="317" y="248"/>
                      <a:pt x="317" y="157"/>
                    </a:cubicBezTo>
                    <a:cubicBezTo>
                      <a:pt x="317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0" name="Google Shape;3210;p36"/>
              <p:cNvSpPr/>
              <p:nvPr/>
            </p:nvSpPr>
            <p:spPr>
              <a:xfrm>
                <a:off x="1255040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6"/>
                    </a:moveTo>
                    <a:cubicBezTo>
                      <a:pt x="226" y="46"/>
                      <a:pt x="293" y="91"/>
                      <a:pt x="293" y="160"/>
                    </a:cubicBezTo>
                    <a:cubicBezTo>
                      <a:pt x="293" y="226"/>
                      <a:pt x="226" y="295"/>
                      <a:pt x="157" y="295"/>
                    </a:cubicBezTo>
                    <a:cubicBezTo>
                      <a:pt x="91" y="295"/>
                      <a:pt x="22" y="226"/>
                      <a:pt x="22" y="160"/>
                    </a:cubicBezTo>
                    <a:cubicBezTo>
                      <a:pt x="22" y="91"/>
                      <a:pt x="91" y="46"/>
                      <a:pt x="157" y="46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69"/>
                      <a:pt x="0" y="160"/>
                    </a:cubicBezTo>
                    <a:cubicBezTo>
                      <a:pt x="0" y="250"/>
                      <a:pt x="67" y="317"/>
                      <a:pt x="157" y="317"/>
                    </a:cubicBezTo>
                    <a:cubicBezTo>
                      <a:pt x="248" y="317"/>
                      <a:pt x="316" y="250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1" name="Google Shape;3211;p36"/>
              <p:cNvSpPr/>
              <p:nvPr/>
            </p:nvSpPr>
            <p:spPr>
              <a:xfrm>
                <a:off x="1255040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26" y="24"/>
                      <a:pt x="293" y="90"/>
                      <a:pt x="293" y="159"/>
                    </a:cubicBezTo>
                    <a:cubicBezTo>
                      <a:pt x="293" y="226"/>
                      <a:pt x="226" y="295"/>
                      <a:pt x="157" y="295"/>
                    </a:cubicBezTo>
                    <a:cubicBezTo>
                      <a:pt x="91" y="295"/>
                      <a:pt x="22" y="226"/>
                      <a:pt x="22" y="159"/>
                    </a:cubicBezTo>
                    <a:cubicBezTo>
                      <a:pt x="22" y="90"/>
                      <a:pt x="91" y="24"/>
                      <a:pt x="157" y="24"/>
                    </a:cubicBezTo>
                    <a:close/>
                    <a:moveTo>
                      <a:pt x="157" y="0"/>
                    </a:moveTo>
                    <a:cubicBezTo>
                      <a:pt x="67" y="0"/>
                      <a:pt x="0" y="69"/>
                      <a:pt x="0" y="159"/>
                    </a:cubicBezTo>
                    <a:cubicBezTo>
                      <a:pt x="0" y="249"/>
                      <a:pt x="67" y="316"/>
                      <a:pt x="157" y="316"/>
                    </a:cubicBezTo>
                    <a:cubicBezTo>
                      <a:pt x="248" y="316"/>
                      <a:pt x="316" y="249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2" name="Google Shape;3212;p36"/>
              <p:cNvSpPr/>
              <p:nvPr/>
            </p:nvSpPr>
            <p:spPr>
              <a:xfrm>
                <a:off x="1255040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26" y="24"/>
                      <a:pt x="293" y="91"/>
                      <a:pt x="293" y="160"/>
                    </a:cubicBezTo>
                    <a:cubicBezTo>
                      <a:pt x="293" y="226"/>
                      <a:pt x="226" y="295"/>
                      <a:pt x="157" y="295"/>
                    </a:cubicBezTo>
                    <a:cubicBezTo>
                      <a:pt x="91" y="295"/>
                      <a:pt x="22" y="226"/>
                      <a:pt x="22" y="160"/>
                    </a:cubicBezTo>
                    <a:cubicBezTo>
                      <a:pt x="22" y="91"/>
                      <a:pt x="91" y="24"/>
                      <a:pt x="157" y="24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69"/>
                      <a:pt x="0" y="160"/>
                    </a:cubicBezTo>
                    <a:cubicBezTo>
                      <a:pt x="0" y="250"/>
                      <a:pt x="67" y="317"/>
                      <a:pt x="157" y="317"/>
                    </a:cubicBezTo>
                    <a:cubicBezTo>
                      <a:pt x="248" y="317"/>
                      <a:pt x="316" y="250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3" name="Google Shape;3213;p36"/>
              <p:cNvSpPr/>
              <p:nvPr/>
            </p:nvSpPr>
            <p:spPr>
              <a:xfrm>
                <a:off x="1255040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26" y="24"/>
                      <a:pt x="293" y="91"/>
                      <a:pt x="293" y="159"/>
                    </a:cubicBezTo>
                    <a:cubicBezTo>
                      <a:pt x="293" y="226"/>
                      <a:pt x="226" y="271"/>
                      <a:pt x="157" y="271"/>
                    </a:cubicBezTo>
                    <a:cubicBezTo>
                      <a:pt x="91" y="271"/>
                      <a:pt x="22" y="226"/>
                      <a:pt x="22" y="159"/>
                    </a:cubicBezTo>
                    <a:cubicBezTo>
                      <a:pt x="22" y="91"/>
                      <a:pt x="91" y="24"/>
                      <a:pt x="157" y="24"/>
                    </a:cubicBezTo>
                    <a:close/>
                    <a:moveTo>
                      <a:pt x="157" y="0"/>
                    </a:moveTo>
                    <a:cubicBezTo>
                      <a:pt x="67" y="0"/>
                      <a:pt x="0" y="69"/>
                      <a:pt x="0" y="159"/>
                    </a:cubicBezTo>
                    <a:cubicBezTo>
                      <a:pt x="0" y="249"/>
                      <a:pt x="67" y="316"/>
                      <a:pt x="157" y="316"/>
                    </a:cubicBezTo>
                    <a:cubicBezTo>
                      <a:pt x="248" y="316"/>
                      <a:pt x="316" y="249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4" name="Google Shape;3214;p36"/>
              <p:cNvSpPr/>
              <p:nvPr/>
            </p:nvSpPr>
            <p:spPr>
              <a:xfrm>
                <a:off x="1255040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26" y="24"/>
                      <a:pt x="293" y="69"/>
                      <a:pt x="293" y="160"/>
                    </a:cubicBezTo>
                    <a:cubicBezTo>
                      <a:pt x="293" y="227"/>
                      <a:pt x="226" y="272"/>
                      <a:pt x="157" y="272"/>
                    </a:cubicBezTo>
                    <a:cubicBezTo>
                      <a:pt x="91" y="272"/>
                      <a:pt x="22" y="227"/>
                      <a:pt x="22" y="160"/>
                    </a:cubicBezTo>
                    <a:cubicBezTo>
                      <a:pt x="22" y="69"/>
                      <a:pt x="91" y="24"/>
                      <a:pt x="157" y="24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69"/>
                      <a:pt x="0" y="160"/>
                    </a:cubicBezTo>
                    <a:cubicBezTo>
                      <a:pt x="0" y="227"/>
                      <a:pt x="67" y="317"/>
                      <a:pt x="157" y="317"/>
                    </a:cubicBezTo>
                    <a:cubicBezTo>
                      <a:pt x="248" y="317"/>
                      <a:pt x="316" y="227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5" name="Google Shape;3215;p36"/>
              <p:cNvSpPr/>
              <p:nvPr/>
            </p:nvSpPr>
            <p:spPr>
              <a:xfrm>
                <a:off x="1255040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6"/>
                    </a:moveTo>
                    <a:cubicBezTo>
                      <a:pt x="226" y="46"/>
                      <a:pt x="293" y="91"/>
                      <a:pt x="293" y="158"/>
                    </a:cubicBezTo>
                    <a:cubicBezTo>
                      <a:pt x="293" y="248"/>
                      <a:pt x="226" y="293"/>
                      <a:pt x="157" y="293"/>
                    </a:cubicBezTo>
                    <a:cubicBezTo>
                      <a:pt x="91" y="293"/>
                      <a:pt x="22" y="248"/>
                      <a:pt x="22" y="158"/>
                    </a:cubicBezTo>
                    <a:cubicBezTo>
                      <a:pt x="22" y="91"/>
                      <a:pt x="91" y="46"/>
                      <a:pt x="157" y="46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91"/>
                      <a:pt x="0" y="158"/>
                    </a:cubicBezTo>
                    <a:cubicBezTo>
                      <a:pt x="0" y="248"/>
                      <a:pt x="67" y="317"/>
                      <a:pt x="157" y="317"/>
                    </a:cubicBezTo>
                    <a:cubicBezTo>
                      <a:pt x="248" y="317"/>
                      <a:pt x="316" y="248"/>
                      <a:pt x="316" y="158"/>
                    </a:cubicBezTo>
                    <a:cubicBezTo>
                      <a:pt x="316" y="91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6" name="Google Shape;3216;p36"/>
              <p:cNvSpPr/>
              <p:nvPr/>
            </p:nvSpPr>
            <p:spPr>
              <a:xfrm>
                <a:off x="1255040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5"/>
                    </a:moveTo>
                    <a:cubicBezTo>
                      <a:pt x="226" y="45"/>
                      <a:pt x="293" y="91"/>
                      <a:pt x="293" y="157"/>
                    </a:cubicBezTo>
                    <a:cubicBezTo>
                      <a:pt x="293" y="226"/>
                      <a:pt x="226" y="293"/>
                      <a:pt x="157" y="293"/>
                    </a:cubicBezTo>
                    <a:cubicBezTo>
                      <a:pt x="91" y="293"/>
                      <a:pt x="22" y="226"/>
                      <a:pt x="22" y="157"/>
                    </a:cubicBezTo>
                    <a:cubicBezTo>
                      <a:pt x="22" y="91"/>
                      <a:pt x="91" y="45"/>
                      <a:pt x="157" y="45"/>
                    </a:cubicBezTo>
                    <a:close/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7" name="Google Shape;3217;p36"/>
              <p:cNvSpPr/>
              <p:nvPr/>
            </p:nvSpPr>
            <p:spPr>
              <a:xfrm>
                <a:off x="1255040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2"/>
                    </a:moveTo>
                    <a:cubicBezTo>
                      <a:pt x="226" y="22"/>
                      <a:pt x="293" y="91"/>
                      <a:pt x="293" y="158"/>
                    </a:cubicBezTo>
                    <a:cubicBezTo>
                      <a:pt x="293" y="226"/>
                      <a:pt x="226" y="293"/>
                      <a:pt x="157" y="293"/>
                    </a:cubicBezTo>
                    <a:cubicBezTo>
                      <a:pt x="91" y="293"/>
                      <a:pt x="22" y="226"/>
                      <a:pt x="22" y="158"/>
                    </a:cubicBezTo>
                    <a:cubicBezTo>
                      <a:pt x="22" y="91"/>
                      <a:pt x="91" y="22"/>
                      <a:pt x="157" y="22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68"/>
                      <a:pt x="0" y="158"/>
                    </a:cubicBezTo>
                    <a:cubicBezTo>
                      <a:pt x="0" y="248"/>
                      <a:pt x="67" y="317"/>
                      <a:pt x="157" y="317"/>
                    </a:cubicBezTo>
                    <a:cubicBezTo>
                      <a:pt x="248" y="317"/>
                      <a:pt x="316" y="248"/>
                      <a:pt x="316" y="158"/>
                    </a:cubicBezTo>
                    <a:cubicBezTo>
                      <a:pt x="316" y="68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8" name="Google Shape;3218;p36"/>
              <p:cNvSpPr/>
              <p:nvPr/>
            </p:nvSpPr>
            <p:spPr>
              <a:xfrm>
                <a:off x="1255040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2"/>
                    </a:moveTo>
                    <a:cubicBezTo>
                      <a:pt x="226" y="22"/>
                      <a:pt x="293" y="91"/>
                      <a:pt x="293" y="157"/>
                    </a:cubicBezTo>
                    <a:cubicBezTo>
                      <a:pt x="293" y="226"/>
                      <a:pt x="226" y="293"/>
                      <a:pt x="157" y="293"/>
                    </a:cubicBezTo>
                    <a:cubicBezTo>
                      <a:pt x="91" y="293"/>
                      <a:pt x="22" y="226"/>
                      <a:pt x="22" y="157"/>
                    </a:cubicBezTo>
                    <a:cubicBezTo>
                      <a:pt x="22" y="91"/>
                      <a:pt x="91" y="22"/>
                      <a:pt x="157" y="22"/>
                    </a:cubicBezTo>
                    <a:close/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9" name="Google Shape;3219;p36"/>
              <p:cNvSpPr/>
              <p:nvPr/>
            </p:nvSpPr>
            <p:spPr>
              <a:xfrm>
                <a:off x="1133527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6"/>
                    </a:moveTo>
                    <a:cubicBezTo>
                      <a:pt x="226" y="46"/>
                      <a:pt x="293" y="91"/>
                      <a:pt x="293" y="160"/>
                    </a:cubicBezTo>
                    <a:cubicBezTo>
                      <a:pt x="293" y="226"/>
                      <a:pt x="226" y="295"/>
                      <a:pt x="158" y="295"/>
                    </a:cubicBezTo>
                    <a:cubicBezTo>
                      <a:pt x="91" y="295"/>
                      <a:pt x="22" y="226"/>
                      <a:pt x="22" y="160"/>
                    </a:cubicBezTo>
                    <a:cubicBezTo>
                      <a:pt x="22" y="91"/>
                      <a:pt x="91" y="46"/>
                      <a:pt x="158" y="46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50"/>
                      <a:pt x="68" y="317"/>
                      <a:pt x="158" y="317"/>
                    </a:cubicBezTo>
                    <a:cubicBezTo>
                      <a:pt x="248" y="317"/>
                      <a:pt x="317" y="250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0" name="Google Shape;3220;p36"/>
              <p:cNvSpPr/>
              <p:nvPr/>
            </p:nvSpPr>
            <p:spPr>
              <a:xfrm>
                <a:off x="1133527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6" y="24"/>
                      <a:pt x="293" y="90"/>
                      <a:pt x="293" y="159"/>
                    </a:cubicBezTo>
                    <a:cubicBezTo>
                      <a:pt x="293" y="226"/>
                      <a:pt x="226" y="295"/>
                      <a:pt x="158" y="295"/>
                    </a:cubicBezTo>
                    <a:cubicBezTo>
                      <a:pt x="91" y="295"/>
                      <a:pt x="22" y="226"/>
                      <a:pt x="22" y="159"/>
                    </a:cubicBezTo>
                    <a:cubicBezTo>
                      <a:pt x="22" y="90"/>
                      <a:pt x="91" y="24"/>
                      <a:pt x="158" y="24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9"/>
                      <a:pt x="1" y="159"/>
                    </a:cubicBezTo>
                    <a:cubicBezTo>
                      <a:pt x="1" y="249"/>
                      <a:pt x="68" y="316"/>
                      <a:pt x="158" y="316"/>
                    </a:cubicBezTo>
                    <a:cubicBezTo>
                      <a:pt x="248" y="316"/>
                      <a:pt x="317" y="249"/>
                      <a:pt x="317" y="159"/>
                    </a:cubicBezTo>
                    <a:cubicBezTo>
                      <a:pt x="317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1" name="Google Shape;3221;p36"/>
              <p:cNvSpPr/>
              <p:nvPr/>
            </p:nvSpPr>
            <p:spPr>
              <a:xfrm>
                <a:off x="1133527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6" y="24"/>
                      <a:pt x="293" y="91"/>
                      <a:pt x="293" y="160"/>
                    </a:cubicBezTo>
                    <a:cubicBezTo>
                      <a:pt x="293" y="226"/>
                      <a:pt x="226" y="295"/>
                      <a:pt x="158" y="295"/>
                    </a:cubicBezTo>
                    <a:cubicBezTo>
                      <a:pt x="91" y="295"/>
                      <a:pt x="22" y="226"/>
                      <a:pt x="22" y="160"/>
                    </a:cubicBezTo>
                    <a:cubicBezTo>
                      <a:pt x="22" y="91"/>
                      <a:pt x="91" y="24"/>
                      <a:pt x="158" y="24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50"/>
                      <a:pt x="68" y="317"/>
                      <a:pt x="158" y="317"/>
                    </a:cubicBezTo>
                    <a:cubicBezTo>
                      <a:pt x="248" y="317"/>
                      <a:pt x="317" y="250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2" name="Google Shape;3222;p36"/>
              <p:cNvSpPr/>
              <p:nvPr/>
            </p:nvSpPr>
            <p:spPr>
              <a:xfrm>
                <a:off x="1133527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6" y="24"/>
                      <a:pt x="293" y="91"/>
                      <a:pt x="293" y="159"/>
                    </a:cubicBezTo>
                    <a:cubicBezTo>
                      <a:pt x="293" y="226"/>
                      <a:pt x="226" y="271"/>
                      <a:pt x="158" y="271"/>
                    </a:cubicBezTo>
                    <a:cubicBezTo>
                      <a:pt x="91" y="271"/>
                      <a:pt x="22" y="226"/>
                      <a:pt x="22" y="159"/>
                    </a:cubicBezTo>
                    <a:cubicBezTo>
                      <a:pt x="22" y="91"/>
                      <a:pt x="91" y="24"/>
                      <a:pt x="158" y="24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9"/>
                      <a:pt x="1" y="159"/>
                    </a:cubicBezTo>
                    <a:cubicBezTo>
                      <a:pt x="1" y="249"/>
                      <a:pt x="68" y="316"/>
                      <a:pt x="158" y="316"/>
                    </a:cubicBezTo>
                    <a:cubicBezTo>
                      <a:pt x="248" y="316"/>
                      <a:pt x="317" y="249"/>
                      <a:pt x="317" y="159"/>
                    </a:cubicBezTo>
                    <a:cubicBezTo>
                      <a:pt x="317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3" name="Google Shape;3223;p36"/>
              <p:cNvSpPr/>
              <p:nvPr/>
            </p:nvSpPr>
            <p:spPr>
              <a:xfrm>
                <a:off x="1133527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6" y="24"/>
                      <a:pt x="293" y="69"/>
                      <a:pt x="293" y="160"/>
                    </a:cubicBezTo>
                    <a:cubicBezTo>
                      <a:pt x="293" y="227"/>
                      <a:pt x="226" y="272"/>
                      <a:pt x="158" y="272"/>
                    </a:cubicBezTo>
                    <a:cubicBezTo>
                      <a:pt x="91" y="272"/>
                      <a:pt x="22" y="227"/>
                      <a:pt x="22" y="160"/>
                    </a:cubicBezTo>
                    <a:cubicBezTo>
                      <a:pt x="22" y="69"/>
                      <a:pt x="91" y="24"/>
                      <a:pt x="158" y="24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27"/>
                      <a:pt x="68" y="317"/>
                      <a:pt x="158" y="317"/>
                    </a:cubicBezTo>
                    <a:cubicBezTo>
                      <a:pt x="248" y="317"/>
                      <a:pt x="317" y="227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4" name="Google Shape;3224;p36"/>
              <p:cNvSpPr/>
              <p:nvPr/>
            </p:nvSpPr>
            <p:spPr>
              <a:xfrm>
                <a:off x="1133527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6"/>
                    </a:moveTo>
                    <a:cubicBezTo>
                      <a:pt x="226" y="46"/>
                      <a:pt x="293" y="91"/>
                      <a:pt x="293" y="158"/>
                    </a:cubicBezTo>
                    <a:cubicBezTo>
                      <a:pt x="293" y="248"/>
                      <a:pt x="226" y="293"/>
                      <a:pt x="158" y="293"/>
                    </a:cubicBezTo>
                    <a:cubicBezTo>
                      <a:pt x="91" y="293"/>
                      <a:pt x="22" y="248"/>
                      <a:pt x="22" y="158"/>
                    </a:cubicBezTo>
                    <a:cubicBezTo>
                      <a:pt x="22" y="91"/>
                      <a:pt x="91" y="46"/>
                      <a:pt x="158" y="46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91"/>
                      <a:pt x="1" y="158"/>
                    </a:cubicBezTo>
                    <a:cubicBezTo>
                      <a:pt x="1" y="248"/>
                      <a:pt x="68" y="317"/>
                      <a:pt x="158" y="317"/>
                    </a:cubicBezTo>
                    <a:cubicBezTo>
                      <a:pt x="248" y="317"/>
                      <a:pt x="317" y="248"/>
                      <a:pt x="317" y="158"/>
                    </a:cubicBezTo>
                    <a:cubicBezTo>
                      <a:pt x="317" y="91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5" name="Google Shape;3225;p36"/>
              <p:cNvSpPr/>
              <p:nvPr/>
            </p:nvSpPr>
            <p:spPr>
              <a:xfrm>
                <a:off x="1133527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5"/>
                    </a:moveTo>
                    <a:cubicBezTo>
                      <a:pt x="226" y="45"/>
                      <a:pt x="293" y="91"/>
                      <a:pt x="293" y="157"/>
                    </a:cubicBezTo>
                    <a:cubicBezTo>
                      <a:pt x="293" y="226"/>
                      <a:pt x="226" y="293"/>
                      <a:pt x="158" y="293"/>
                    </a:cubicBezTo>
                    <a:cubicBezTo>
                      <a:pt x="91" y="293"/>
                      <a:pt x="22" y="226"/>
                      <a:pt x="22" y="157"/>
                    </a:cubicBezTo>
                    <a:cubicBezTo>
                      <a:pt x="22" y="91"/>
                      <a:pt x="91" y="45"/>
                      <a:pt x="158" y="45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7"/>
                      <a:pt x="1" y="157"/>
                    </a:cubicBezTo>
                    <a:cubicBezTo>
                      <a:pt x="1" y="248"/>
                      <a:pt x="68" y="316"/>
                      <a:pt x="158" y="316"/>
                    </a:cubicBezTo>
                    <a:cubicBezTo>
                      <a:pt x="248" y="316"/>
                      <a:pt x="317" y="248"/>
                      <a:pt x="317" y="157"/>
                    </a:cubicBezTo>
                    <a:cubicBezTo>
                      <a:pt x="317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6" name="Google Shape;3226;p36"/>
              <p:cNvSpPr/>
              <p:nvPr/>
            </p:nvSpPr>
            <p:spPr>
              <a:xfrm>
                <a:off x="1133527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2"/>
                    </a:moveTo>
                    <a:cubicBezTo>
                      <a:pt x="226" y="22"/>
                      <a:pt x="293" y="91"/>
                      <a:pt x="293" y="158"/>
                    </a:cubicBezTo>
                    <a:cubicBezTo>
                      <a:pt x="293" y="226"/>
                      <a:pt x="226" y="293"/>
                      <a:pt x="158" y="293"/>
                    </a:cubicBezTo>
                    <a:cubicBezTo>
                      <a:pt x="91" y="293"/>
                      <a:pt x="22" y="226"/>
                      <a:pt x="22" y="158"/>
                    </a:cubicBezTo>
                    <a:cubicBezTo>
                      <a:pt x="22" y="91"/>
                      <a:pt x="91" y="22"/>
                      <a:pt x="158" y="22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8"/>
                      <a:pt x="1" y="158"/>
                    </a:cubicBezTo>
                    <a:cubicBezTo>
                      <a:pt x="1" y="248"/>
                      <a:pt x="68" y="317"/>
                      <a:pt x="158" y="317"/>
                    </a:cubicBezTo>
                    <a:cubicBezTo>
                      <a:pt x="248" y="317"/>
                      <a:pt x="317" y="248"/>
                      <a:pt x="317" y="158"/>
                    </a:cubicBezTo>
                    <a:cubicBezTo>
                      <a:pt x="317" y="68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7" name="Google Shape;3227;p36"/>
              <p:cNvSpPr/>
              <p:nvPr/>
            </p:nvSpPr>
            <p:spPr>
              <a:xfrm>
                <a:off x="1133527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2"/>
                    </a:moveTo>
                    <a:cubicBezTo>
                      <a:pt x="226" y="22"/>
                      <a:pt x="293" y="91"/>
                      <a:pt x="293" y="157"/>
                    </a:cubicBezTo>
                    <a:cubicBezTo>
                      <a:pt x="293" y="226"/>
                      <a:pt x="226" y="293"/>
                      <a:pt x="158" y="293"/>
                    </a:cubicBezTo>
                    <a:cubicBezTo>
                      <a:pt x="91" y="293"/>
                      <a:pt x="22" y="226"/>
                      <a:pt x="22" y="157"/>
                    </a:cubicBezTo>
                    <a:cubicBezTo>
                      <a:pt x="22" y="91"/>
                      <a:pt x="91" y="22"/>
                      <a:pt x="158" y="22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7"/>
                      <a:pt x="1" y="157"/>
                    </a:cubicBezTo>
                    <a:cubicBezTo>
                      <a:pt x="1" y="248"/>
                      <a:pt x="68" y="316"/>
                      <a:pt x="158" y="316"/>
                    </a:cubicBezTo>
                    <a:cubicBezTo>
                      <a:pt x="248" y="316"/>
                      <a:pt x="317" y="248"/>
                      <a:pt x="317" y="157"/>
                    </a:cubicBezTo>
                    <a:cubicBezTo>
                      <a:pt x="317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8" name="Google Shape;3228;p36"/>
              <p:cNvSpPr/>
              <p:nvPr/>
            </p:nvSpPr>
            <p:spPr>
              <a:xfrm>
                <a:off x="1012172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6"/>
                    </a:moveTo>
                    <a:cubicBezTo>
                      <a:pt x="248" y="46"/>
                      <a:pt x="293" y="91"/>
                      <a:pt x="293" y="160"/>
                    </a:cubicBezTo>
                    <a:cubicBezTo>
                      <a:pt x="293" y="226"/>
                      <a:pt x="248" y="295"/>
                      <a:pt x="157" y="295"/>
                    </a:cubicBezTo>
                    <a:cubicBezTo>
                      <a:pt x="90" y="295"/>
                      <a:pt x="45" y="226"/>
                      <a:pt x="45" y="160"/>
                    </a:cubicBezTo>
                    <a:cubicBezTo>
                      <a:pt x="45" y="91"/>
                      <a:pt x="90" y="46"/>
                      <a:pt x="157" y="46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69"/>
                      <a:pt x="0" y="160"/>
                    </a:cubicBezTo>
                    <a:cubicBezTo>
                      <a:pt x="0" y="250"/>
                      <a:pt x="90" y="317"/>
                      <a:pt x="157" y="317"/>
                    </a:cubicBezTo>
                    <a:cubicBezTo>
                      <a:pt x="248" y="317"/>
                      <a:pt x="316" y="250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9" name="Google Shape;3229;p36"/>
              <p:cNvSpPr/>
              <p:nvPr/>
            </p:nvSpPr>
            <p:spPr>
              <a:xfrm>
                <a:off x="1012172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48" y="24"/>
                      <a:pt x="293" y="90"/>
                      <a:pt x="293" y="159"/>
                    </a:cubicBezTo>
                    <a:cubicBezTo>
                      <a:pt x="293" y="226"/>
                      <a:pt x="248" y="295"/>
                      <a:pt x="157" y="295"/>
                    </a:cubicBezTo>
                    <a:cubicBezTo>
                      <a:pt x="90" y="295"/>
                      <a:pt x="45" y="226"/>
                      <a:pt x="45" y="159"/>
                    </a:cubicBezTo>
                    <a:cubicBezTo>
                      <a:pt x="45" y="90"/>
                      <a:pt x="90" y="24"/>
                      <a:pt x="157" y="24"/>
                    </a:cubicBezTo>
                    <a:close/>
                    <a:moveTo>
                      <a:pt x="157" y="0"/>
                    </a:moveTo>
                    <a:cubicBezTo>
                      <a:pt x="90" y="0"/>
                      <a:pt x="0" y="69"/>
                      <a:pt x="0" y="159"/>
                    </a:cubicBezTo>
                    <a:cubicBezTo>
                      <a:pt x="0" y="249"/>
                      <a:pt x="90" y="316"/>
                      <a:pt x="157" y="316"/>
                    </a:cubicBezTo>
                    <a:cubicBezTo>
                      <a:pt x="248" y="316"/>
                      <a:pt x="316" y="249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0" name="Google Shape;3230;p36"/>
              <p:cNvSpPr/>
              <p:nvPr/>
            </p:nvSpPr>
            <p:spPr>
              <a:xfrm>
                <a:off x="1012172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48" y="24"/>
                      <a:pt x="293" y="91"/>
                      <a:pt x="293" y="160"/>
                    </a:cubicBezTo>
                    <a:cubicBezTo>
                      <a:pt x="293" y="226"/>
                      <a:pt x="248" y="295"/>
                      <a:pt x="157" y="295"/>
                    </a:cubicBezTo>
                    <a:cubicBezTo>
                      <a:pt x="90" y="295"/>
                      <a:pt x="45" y="226"/>
                      <a:pt x="45" y="160"/>
                    </a:cubicBezTo>
                    <a:cubicBezTo>
                      <a:pt x="45" y="91"/>
                      <a:pt x="90" y="24"/>
                      <a:pt x="157" y="24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69"/>
                      <a:pt x="0" y="160"/>
                    </a:cubicBezTo>
                    <a:cubicBezTo>
                      <a:pt x="0" y="250"/>
                      <a:pt x="90" y="317"/>
                      <a:pt x="157" y="317"/>
                    </a:cubicBezTo>
                    <a:cubicBezTo>
                      <a:pt x="248" y="317"/>
                      <a:pt x="316" y="250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1" name="Google Shape;3231;p36"/>
              <p:cNvSpPr/>
              <p:nvPr/>
            </p:nvSpPr>
            <p:spPr>
              <a:xfrm>
                <a:off x="1012172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48" y="24"/>
                      <a:pt x="293" y="91"/>
                      <a:pt x="293" y="159"/>
                    </a:cubicBezTo>
                    <a:cubicBezTo>
                      <a:pt x="293" y="226"/>
                      <a:pt x="248" y="271"/>
                      <a:pt x="157" y="271"/>
                    </a:cubicBezTo>
                    <a:cubicBezTo>
                      <a:pt x="90" y="271"/>
                      <a:pt x="45" y="226"/>
                      <a:pt x="45" y="159"/>
                    </a:cubicBezTo>
                    <a:cubicBezTo>
                      <a:pt x="45" y="91"/>
                      <a:pt x="90" y="24"/>
                      <a:pt x="157" y="24"/>
                    </a:cubicBezTo>
                    <a:close/>
                    <a:moveTo>
                      <a:pt x="157" y="0"/>
                    </a:moveTo>
                    <a:cubicBezTo>
                      <a:pt x="90" y="0"/>
                      <a:pt x="0" y="69"/>
                      <a:pt x="0" y="159"/>
                    </a:cubicBezTo>
                    <a:cubicBezTo>
                      <a:pt x="0" y="249"/>
                      <a:pt x="90" y="316"/>
                      <a:pt x="157" y="316"/>
                    </a:cubicBezTo>
                    <a:cubicBezTo>
                      <a:pt x="248" y="316"/>
                      <a:pt x="316" y="249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2" name="Google Shape;3232;p36"/>
              <p:cNvSpPr/>
              <p:nvPr/>
            </p:nvSpPr>
            <p:spPr>
              <a:xfrm>
                <a:off x="1012172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48" y="24"/>
                      <a:pt x="293" y="69"/>
                      <a:pt x="293" y="160"/>
                    </a:cubicBezTo>
                    <a:cubicBezTo>
                      <a:pt x="293" y="227"/>
                      <a:pt x="248" y="272"/>
                      <a:pt x="157" y="272"/>
                    </a:cubicBezTo>
                    <a:cubicBezTo>
                      <a:pt x="90" y="272"/>
                      <a:pt x="45" y="227"/>
                      <a:pt x="45" y="160"/>
                    </a:cubicBezTo>
                    <a:cubicBezTo>
                      <a:pt x="45" y="69"/>
                      <a:pt x="90" y="24"/>
                      <a:pt x="157" y="24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69"/>
                      <a:pt x="0" y="160"/>
                    </a:cubicBezTo>
                    <a:cubicBezTo>
                      <a:pt x="0" y="227"/>
                      <a:pt x="90" y="317"/>
                      <a:pt x="157" y="317"/>
                    </a:cubicBezTo>
                    <a:cubicBezTo>
                      <a:pt x="248" y="317"/>
                      <a:pt x="316" y="227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3" name="Google Shape;3233;p36"/>
              <p:cNvSpPr/>
              <p:nvPr/>
            </p:nvSpPr>
            <p:spPr>
              <a:xfrm>
                <a:off x="1012172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6"/>
                    </a:moveTo>
                    <a:cubicBezTo>
                      <a:pt x="248" y="46"/>
                      <a:pt x="293" y="91"/>
                      <a:pt x="293" y="158"/>
                    </a:cubicBezTo>
                    <a:cubicBezTo>
                      <a:pt x="293" y="248"/>
                      <a:pt x="248" y="293"/>
                      <a:pt x="157" y="293"/>
                    </a:cubicBezTo>
                    <a:cubicBezTo>
                      <a:pt x="90" y="293"/>
                      <a:pt x="45" y="248"/>
                      <a:pt x="45" y="158"/>
                    </a:cubicBezTo>
                    <a:cubicBezTo>
                      <a:pt x="45" y="91"/>
                      <a:pt x="90" y="46"/>
                      <a:pt x="157" y="46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91"/>
                      <a:pt x="0" y="158"/>
                    </a:cubicBezTo>
                    <a:cubicBezTo>
                      <a:pt x="0" y="248"/>
                      <a:pt x="90" y="317"/>
                      <a:pt x="157" y="317"/>
                    </a:cubicBezTo>
                    <a:cubicBezTo>
                      <a:pt x="248" y="317"/>
                      <a:pt x="316" y="248"/>
                      <a:pt x="316" y="158"/>
                    </a:cubicBezTo>
                    <a:cubicBezTo>
                      <a:pt x="316" y="91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4" name="Google Shape;3234;p36"/>
              <p:cNvSpPr/>
              <p:nvPr/>
            </p:nvSpPr>
            <p:spPr>
              <a:xfrm>
                <a:off x="1012172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5"/>
                    </a:moveTo>
                    <a:cubicBezTo>
                      <a:pt x="248" y="45"/>
                      <a:pt x="293" y="91"/>
                      <a:pt x="293" y="157"/>
                    </a:cubicBezTo>
                    <a:cubicBezTo>
                      <a:pt x="293" y="226"/>
                      <a:pt x="248" y="293"/>
                      <a:pt x="157" y="293"/>
                    </a:cubicBezTo>
                    <a:cubicBezTo>
                      <a:pt x="90" y="293"/>
                      <a:pt x="45" y="226"/>
                      <a:pt x="45" y="157"/>
                    </a:cubicBezTo>
                    <a:cubicBezTo>
                      <a:pt x="45" y="91"/>
                      <a:pt x="90" y="45"/>
                      <a:pt x="157" y="45"/>
                    </a:cubicBezTo>
                    <a:close/>
                    <a:moveTo>
                      <a:pt x="157" y="0"/>
                    </a:moveTo>
                    <a:cubicBezTo>
                      <a:pt x="90" y="0"/>
                      <a:pt x="0" y="67"/>
                      <a:pt x="0" y="157"/>
                    </a:cubicBezTo>
                    <a:cubicBezTo>
                      <a:pt x="0" y="248"/>
                      <a:pt x="90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5" name="Google Shape;3235;p36"/>
              <p:cNvSpPr/>
              <p:nvPr/>
            </p:nvSpPr>
            <p:spPr>
              <a:xfrm>
                <a:off x="1012172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2"/>
                    </a:moveTo>
                    <a:cubicBezTo>
                      <a:pt x="248" y="22"/>
                      <a:pt x="293" y="91"/>
                      <a:pt x="293" y="158"/>
                    </a:cubicBezTo>
                    <a:cubicBezTo>
                      <a:pt x="293" y="226"/>
                      <a:pt x="248" y="293"/>
                      <a:pt x="157" y="293"/>
                    </a:cubicBezTo>
                    <a:cubicBezTo>
                      <a:pt x="90" y="293"/>
                      <a:pt x="45" y="226"/>
                      <a:pt x="45" y="158"/>
                    </a:cubicBezTo>
                    <a:cubicBezTo>
                      <a:pt x="45" y="91"/>
                      <a:pt x="90" y="22"/>
                      <a:pt x="157" y="22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68"/>
                      <a:pt x="0" y="158"/>
                    </a:cubicBezTo>
                    <a:cubicBezTo>
                      <a:pt x="0" y="248"/>
                      <a:pt x="90" y="317"/>
                      <a:pt x="157" y="317"/>
                    </a:cubicBezTo>
                    <a:cubicBezTo>
                      <a:pt x="248" y="317"/>
                      <a:pt x="316" y="248"/>
                      <a:pt x="316" y="158"/>
                    </a:cubicBezTo>
                    <a:cubicBezTo>
                      <a:pt x="316" y="68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6" name="Google Shape;3236;p36"/>
              <p:cNvSpPr/>
              <p:nvPr/>
            </p:nvSpPr>
            <p:spPr>
              <a:xfrm>
                <a:off x="1012172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2"/>
                    </a:moveTo>
                    <a:cubicBezTo>
                      <a:pt x="248" y="22"/>
                      <a:pt x="293" y="91"/>
                      <a:pt x="293" y="157"/>
                    </a:cubicBezTo>
                    <a:cubicBezTo>
                      <a:pt x="293" y="226"/>
                      <a:pt x="248" y="293"/>
                      <a:pt x="157" y="293"/>
                    </a:cubicBezTo>
                    <a:cubicBezTo>
                      <a:pt x="90" y="293"/>
                      <a:pt x="45" y="226"/>
                      <a:pt x="45" y="157"/>
                    </a:cubicBezTo>
                    <a:cubicBezTo>
                      <a:pt x="45" y="91"/>
                      <a:pt x="90" y="22"/>
                      <a:pt x="157" y="22"/>
                    </a:cubicBezTo>
                    <a:close/>
                    <a:moveTo>
                      <a:pt x="157" y="0"/>
                    </a:moveTo>
                    <a:cubicBezTo>
                      <a:pt x="90" y="0"/>
                      <a:pt x="0" y="67"/>
                      <a:pt x="0" y="157"/>
                    </a:cubicBezTo>
                    <a:cubicBezTo>
                      <a:pt x="0" y="248"/>
                      <a:pt x="90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7" name="Google Shape;3237;p36"/>
              <p:cNvSpPr/>
              <p:nvPr/>
            </p:nvSpPr>
            <p:spPr>
              <a:xfrm>
                <a:off x="894140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46"/>
                    </a:moveTo>
                    <a:cubicBezTo>
                      <a:pt x="226" y="46"/>
                      <a:pt x="271" y="91"/>
                      <a:pt x="271" y="160"/>
                    </a:cubicBezTo>
                    <a:cubicBezTo>
                      <a:pt x="271" y="226"/>
                      <a:pt x="226" y="295"/>
                      <a:pt x="159" y="295"/>
                    </a:cubicBezTo>
                    <a:cubicBezTo>
                      <a:pt x="91" y="295"/>
                      <a:pt x="24" y="226"/>
                      <a:pt x="24" y="160"/>
                    </a:cubicBezTo>
                    <a:cubicBezTo>
                      <a:pt x="24" y="91"/>
                      <a:pt x="91" y="46"/>
                      <a:pt x="159" y="46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69"/>
                      <a:pt x="0" y="160"/>
                    </a:cubicBezTo>
                    <a:cubicBezTo>
                      <a:pt x="0" y="250"/>
                      <a:pt x="69" y="317"/>
                      <a:pt x="159" y="317"/>
                    </a:cubicBezTo>
                    <a:cubicBezTo>
                      <a:pt x="249" y="317"/>
                      <a:pt x="316" y="250"/>
                      <a:pt x="316" y="160"/>
                    </a:cubicBezTo>
                    <a:cubicBezTo>
                      <a:pt x="316" y="69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8" name="Google Shape;3238;p36"/>
              <p:cNvSpPr/>
              <p:nvPr/>
            </p:nvSpPr>
            <p:spPr>
              <a:xfrm>
                <a:off x="894140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4"/>
                    </a:moveTo>
                    <a:cubicBezTo>
                      <a:pt x="226" y="24"/>
                      <a:pt x="271" y="90"/>
                      <a:pt x="271" y="159"/>
                    </a:cubicBezTo>
                    <a:cubicBezTo>
                      <a:pt x="271" y="226"/>
                      <a:pt x="226" y="295"/>
                      <a:pt x="159" y="295"/>
                    </a:cubicBezTo>
                    <a:cubicBezTo>
                      <a:pt x="91" y="295"/>
                      <a:pt x="24" y="226"/>
                      <a:pt x="24" y="159"/>
                    </a:cubicBezTo>
                    <a:cubicBezTo>
                      <a:pt x="24" y="90"/>
                      <a:pt x="91" y="24"/>
                      <a:pt x="159" y="24"/>
                    </a:cubicBezTo>
                    <a:close/>
                    <a:moveTo>
                      <a:pt x="159" y="0"/>
                    </a:moveTo>
                    <a:cubicBezTo>
                      <a:pt x="69" y="0"/>
                      <a:pt x="0" y="69"/>
                      <a:pt x="0" y="159"/>
                    </a:cubicBezTo>
                    <a:cubicBezTo>
                      <a:pt x="0" y="249"/>
                      <a:pt x="69" y="316"/>
                      <a:pt x="159" y="316"/>
                    </a:cubicBezTo>
                    <a:cubicBezTo>
                      <a:pt x="249" y="316"/>
                      <a:pt x="316" y="249"/>
                      <a:pt x="316" y="159"/>
                    </a:cubicBezTo>
                    <a:cubicBezTo>
                      <a:pt x="316" y="69"/>
                      <a:pt x="249" y="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9" name="Google Shape;3239;p36"/>
              <p:cNvSpPr/>
              <p:nvPr/>
            </p:nvSpPr>
            <p:spPr>
              <a:xfrm>
                <a:off x="894140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4"/>
                    </a:moveTo>
                    <a:cubicBezTo>
                      <a:pt x="226" y="24"/>
                      <a:pt x="271" y="91"/>
                      <a:pt x="271" y="160"/>
                    </a:cubicBezTo>
                    <a:cubicBezTo>
                      <a:pt x="271" y="226"/>
                      <a:pt x="226" y="295"/>
                      <a:pt x="159" y="295"/>
                    </a:cubicBezTo>
                    <a:cubicBezTo>
                      <a:pt x="91" y="295"/>
                      <a:pt x="24" y="226"/>
                      <a:pt x="24" y="160"/>
                    </a:cubicBezTo>
                    <a:cubicBezTo>
                      <a:pt x="24" y="91"/>
                      <a:pt x="91" y="24"/>
                      <a:pt x="159" y="24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69"/>
                      <a:pt x="0" y="160"/>
                    </a:cubicBezTo>
                    <a:cubicBezTo>
                      <a:pt x="0" y="250"/>
                      <a:pt x="69" y="317"/>
                      <a:pt x="159" y="317"/>
                    </a:cubicBezTo>
                    <a:cubicBezTo>
                      <a:pt x="249" y="317"/>
                      <a:pt x="316" y="250"/>
                      <a:pt x="316" y="160"/>
                    </a:cubicBezTo>
                    <a:cubicBezTo>
                      <a:pt x="316" y="69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0" name="Google Shape;3240;p36"/>
              <p:cNvSpPr/>
              <p:nvPr/>
            </p:nvSpPr>
            <p:spPr>
              <a:xfrm>
                <a:off x="894140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4"/>
                    </a:moveTo>
                    <a:cubicBezTo>
                      <a:pt x="226" y="24"/>
                      <a:pt x="271" y="91"/>
                      <a:pt x="271" y="159"/>
                    </a:cubicBezTo>
                    <a:cubicBezTo>
                      <a:pt x="271" y="226"/>
                      <a:pt x="226" y="271"/>
                      <a:pt x="159" y="271"/>
                    </a:cubicBezTo>
                    <a:cubicBezTo>
                      <a:pt x="91" y="271"/>
                      <a:pt x="24" y="226"/>
                      <a:pt x="24" y="159"/>
                    </a:cubicBezTo>
                    <a:cubicBezTo>
                      <a:pt x="24" y="91"/>
                      <a:pt x="91" y="24"/>
                      <a:pt x="159" y="24"/>
                    </a:cubicBezTo>
                    <a:close/>
                    <a:moveTo>
                      <a:pt x="159" y="0"/>
                    </a:moveTo>
                    <a:cubicBezTo>
                      <a:pt x="69" y="0"/>
                      <a:pt x="0" y="69"/>
                      <a:pt x="0" y="159"/>
                    </a:cubicBezTo>
                    <a:cubicBezTo>
                      <a:pt x="0" y="249"/>
                      <a:pt x="69" y="316"/>
                      <a:pt x="159" y="316"/>
                    </a:cubicBezTo>
                    <a:cubicBezTo>
                      <a:pt x="249" y="316"/>
                      <a:pt x="316" y="249"/>
                      <a:pt x="316" y="159"/>
                    </a:cubicBezTo>
                    <a:cubicBezTo>
                      <a:pt x="316" y="69"/>
                      <a:pt x="249" y="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1" name="Google Shape;3241;p36"/>
              <p:cNvSpPr/>
              <p:nvPr/>
            </p:nvSpPr>
            <p:spPr>
              <a:xfrm>
                <a:off x="894140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4"/>
                    </a:moveTo>
                    <a:cubicBezTo>
                      <a:pt x="226" y="24"/>
                      <a:pt x="271" y="69"/>
                      <a:pt x="271" y="160"/>
                    </a:cubicBezTo>
                    <a:cubicBezTo>
                      <a:pt x="271" y="227"/>
                      <a:pt x="226" y="272"/>
                      <a:pt x="159" y="272"/>
                    </a:cubicBezTo>
                    <a:cubicBezTo>
                      <a:pt x="91" y="272"/>
                      <a:pt x="24" y="227"/>
                      <a:pt x="24" y="160"/>
                    </a:cubicBezTo>
                    <a:cubicBezTo>
                      <a:pt x="24" y="69"/>
                      <a:pt x="91" y="24"/>
                      <a:pt x="159" y="24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69"/>
                      <a:pt x="0" y="160"/>
                    </a:cubicBezTo>
                    <a:cubicBezTo>
                      <a:pt x="0" y="227"/>
                      <a:pt x="69" y="317"/>
                      <a:pt x="159" y="317"/>
                    </a:cubicBezTo>
                    <a:cubicBezTo>
                      <a:pt x="249" y="317"/>
                      <a:pt x="316" y="227"/>
                      <a:pt x="316" y="160"/>
                    </a:cubicBezTo>
                    <a:cubicBezTo>
                      <a:pt x="316" y="69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2" name="Google Shape;3242;p36"/>
              <p:cNvSpPr/>
              <p:nvPr/>
            </p:nvSpPr>
            <p:spPr>
              <a:xfrm>
                <a:off x="894140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46"/>
                    </a:moveTo>
                    <a:cubicBezTo>
                      <a:pt x="226" y="46"/>
                      <a:pt x="271" y="91"/>
                      <a:pt x="271" y="158"/>
                    </a:cubicBezTo>
                    <a:cubicBezTo>
                      <a:pt x="271" y="248"/>
                      <a:pt x="226" y="293"/>
                      <a:pt x="159" y="293"/>
                    </a:cubicBezTo>
                    <a:cubicBezTo>
                      <a:pt x="91" y="293"/>
                      <a:pt x="24" y="248"/>
                      <a:pt x="24" y="158"/>
                    </a:cubicBezTo>
                    <a:cubicBezTo>
                      <a:pt x="24" y="91"/>
                      <a:pt x="91" y="46"/>
                      <a:pt x="159" y="46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91"/>
                      <a:pt x="0" y="158"/>
                    </a:cubicBezTo>
                    <a:cubicBezTo>
                      <a:pt x="0" y="248"/>
                      <a:pt x="69" y="317"/>
                      <a:pt x="159" y="317"/>
                    </a:cubicBezTo>
                    <a:cubicBezTo>
                      <a:pt x="249" y="317"/>
                      <a:pt x="316" y="248"/>
                      <a:pt x="316" y="158"/>
                    </a:cubicBezTo>
                    <a:cubicBezTo>
                      <a:pt x="316" y="91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3" name="Google Shape;3243;p36"/>
              <p:cNvSpPr/>
              <p:nvPr/>
            </p:nvSpPr>
            <p:spPr>
              <a:xfrm>
                <a:off x="894140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45"/>
                    </a:moveTo>
                    <a:cubicBezTo>
                      <a:pt x="226" y="45"/>
                      <a:pt x="271" y="91"/>
                      <a:pt x="271" y="157"/>
                    </a:cubicBezTo>
                    <a:cubicBezTo>
                      <a:pt x="271" y="226"/>
                      <a:pt x="226" y="293"/>
                      <a:pt x="159" y="293"/>
                    </a:cubicBezTo>
                    <a:cubicBezTo>
                      <a:pt x="91" y="293"/>
                      <a:pt x="24" y="226"/>
                      <a:pt x="24" y="157"/>
                    </a:cubicBezTo>
                    <a:cubicBezTo>
                      <a:pt x="24" y="91"/>
                      <a:pt x="91" y="45"/>
                      <a:pt x="159" y="45"/>
                    </a:cubicBezTo>
                    <a:close/>
                    <a:moveTo>
                      <a:pt x="159" y="0"/>
                    </a:moveTo>
                    <a:cubicBezTo>
                      <a:pt x="69" y="0"/>
                      <a:pt x="0" y="67"/>
                      <a:pt x="0" y="157"/>
                    </a:cubicBezTo>
                    <a:cubicBezTo>
                      <a:pt x="0" y="248"/>
                      <a:pt x="69" y="316"/>
                      <a:pt x="159" y="316"/>
                    </a:cubicBezTo>
                    <a:cubicBezTo>
                      <a:pt x="249" y="316"/>
                      <a:pt x="316" y="248"/>
                      <a:pt x="316" y="157"/>
                    </a:cubicBezTo>
                    <a:cubicBezTo>
                      <a:pt x="316" y="67"/>
                      <a:pt x="249" y="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4" name="Google Shape;3244;p36"/>
              <p:cNvSpPr/>
              <p:nvPr/>
            </p:nvSpPr>
            <p:spPr>
              <a:xfrm>
                <a:off x="894140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2"/>
                    </a:moveTo>
                    <a:cubicBezTo>
                      <a:pt x="226" y="22"/>
                      <a:pt x="271" y="91"/>
                      <a:pt x="271" y="158"/>
                    </a:cubicBezTo>
                    <a:cubicBezTo>
                      <a:pt x="271" y="226"/>
                      <a:pt x="226" y="293"/>
                      <a:pt x="159" y="293"/>
                    </a:cubicBezTo>
                    <a:cubicBezTo>
                      <a:pt x="91" y="293"/>
                      <a:pt x="24" y="226"/>
                      <a:pt x="24" y="158"/>
                    </a:cubicBezTo>
                    <a:cubicBezTo>
                      <a:pt x="24" y="91"/>
                      <a:pt x="91" y="22"/>
                      <a:pt x="159" y="22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68"/>
                      <a:pt x="0" y="158"/>
                    </a:cubicBezTo>
                    <a:cubicBezTo>
                      <a:pt x="0" y="248"/>
                      <a:pt x="69" y="317"/>
                      <a:pt x="159" y="317"/>
                    </a:cubicBezTo>
                    <a:cubicBezTo>
                      <a:pt x="249" y="317"/>
                      <a:pt x="316" y="248"/>
                      <a:pt x="316" y="158"/>
                    </a:cubicBezTo>
                    <a:cubicBezTo>
                      <a:pt x="316" y="68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5" name="Google Shape;3245;p36"/>
              <p:cNvSpPr/>
              <p:nvPr/>
            </p:nvSpPr>
            <p:spPr>
              <a:xfrm>
                <a:off x="894140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2"/>
                    </a:moveTo>
                    <a:cubicBezTo>
                      <a:pt x="226" y="22"/>
                      <a:pt x="271" y="91"/>
                      <a:pt x="271" y="157"/>
                    </a:cubicBezTo>
                    <a:cubicBezTo>
                      <a:pt x="271" y="226"/>
                      <a:pt x="226" y="293"/>
                      <a:pt x="159" y="293"/>
                    </a:cubicBezTo>
                    <a:cubicBezTo>
                      <a:pt x="91" y="293"/>
                      <a:pt x="24" y="226"/>
                      <a:pt x="24" y="157"/>
                    </a:cubicBezTo>
                    <a:cubicBezTo>
                      <a:pt x="24" y="91"/>
                      <a:pt x="91" y="22"/>
                      <a:pt x="159" y="22"/>
                    </a:cubicBezTo>
                    <a:close/>
                    <a:moveTo>
                      <a:pt x="159" y="0"/>
                    </a:moveTo>
                    <a:cubicBezTo>
                      <a:pt x="69" y="0"/>
                      <a:pt x="0" y="67"/>
                      <a:pt x="0" y="157"/>
                    </a:cubicBezTo>
                    <a:cubicBezTo>
                      <a:pt x="0" y="248"/>
                      <a:pt x="69" y="316"/>
                      <a:pt x="159" y="316"/>
                    </a:cubicBezTo>
                    <a:cubicBezTo>
                      <a:pt x="249" y="316"/>
                      <a:pt x="316" y="248"/>
                      <a:pt x="316" y="157"/>
                    </a:cubicBezTo>
                    <a:cubicBezTo>
                      <a:pt x="316" y="67"/>
                      <a:pt x="249" y="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3246" name="Google Shape;3246;p36"/>
          <p:cNvSpPr/>
          <p:nvPr/>
        </p:nvSpPr>
        <p:spPr>
          <a:xfrm>
            <a:off x="8023369" y="342071"/>
            <a:ext cx="1086022" cy="1022892"/>
          </a:xfrm>
          <a:custGeom>
            <a:avLst/>
            <a:gdLst/>
            <a:ahLst/>
            <a:cxnLst/>
            <a:rect l="l" t="t" r="r" b="b"/>
            <a:pathLst>
              <a:path w="6864" h="6465" extrusionOk="0">
                <a:moveTo>
                  <a:pt x="3425" y="0"/>
                </a:moveTo>
                <a:cubicBezTo>
                  <a:pt x="1830" y="0"/>
                  <a:pt x="434" y="1183"/>
                  <a:pt x="226" y="2804"/>
                </a:cubicBezTo>
                <a:cubicBezTo>
                  <a:pt x="1" y="4587"/>
                  <a:pt x="1243" y="6212"/>
                  <a:pt x="3004" y="6438"/>
                </a:cubicBezTo>
                <a:cubicBezTo>
                  <a:pt x="3145" y="6456"/>
                  <a:pt x="3284" y="6465"/>
                  <a:pt x="3422" y="6465"/>
                </a:cubicBezTo>
                <a:cubicBezTo>
                  <a:pt x="5031" y="6465"/>
                  <a:pt x="6410" y="5284"/>
                  <a:pt x="6638" y="3662"/>
                </a:cubicBezTo>
                <a:cubicBezTo>
                  <a:pt x="6863" y="1878"/>
                  <a:pt x="5623" y="276"/>
                  <a:pt x="3838" y="27"/>
                </a:cubicBezTo>
                <a:cubicBezTo>
                  <a:pt x="3699" y="9"/>
                  <a:pt x="3561" y="0"/>
                  <a:pt x="34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7" name="Google Shape;3247;p36"/>
          <p:cNvSpPr/>
          <p:nvPr/>
        </p:nvSpPr>
        <p:spPr>
          <a:xfrm>
            <a:off x="7934291" y="438585"/>
            <a:ext cx="1085864" cy="1022892"/>
          </a:xfrm>
          <a:custGeom>
            <a:avLst/>
            <a:gdLst/>
            <a:ahLst/>
            <a:cxnLst/>
            <a:rect l="l" t="t" r="r" b="b"/>
            <a:pathLst>
              <a:path w="6863" h="6465" extrusionOk="0">
                <a:moveTo>
                  <a:pt x="3441" y="1"/>
                </a:moveTo>
                <a:cubicBezTo>
                  <a:pt x="1832" y="1"/>
                  <a:pt x="454" y="1181"/>
                  <a:pt x="226" y="2803"/>
                </a:cubicBezTo>
                <a:cubicBezTo>
                  <a:pt x="0" y="4587"/>
                  <a:pt x="1241" y="6189"/>
                  <a:pt x="3025" y="6439"/>
                </a:cubicBezTo>
                <a:cubicBezTo>
                  <a:pt x="3164" y="6456"/>
                  <a:pt x="3302" y="6465"/>
                  <a:pt x="3439" y="6465"/>
                </a:cubicBezTo>
                <a:cubicBezTo>
                  <a:pt x="5034" y="6465"/>
                  <a:pt x="6429" y="5283"/>
                  <a:pt x="6637" y="3661"/>
                </a:cubicBezTo>
                <a:cubicBezTo>
                  <a:pt x="6863" y="1878"/>
                  <a:pt x="5620" y="275"/>
                  <a:pt x="3859" y="27"/>
                </a:cubicBezTo>
                <a:cubicBezTo>
                  <a:pt x="3719" y="9"/>
                  <a:pt x="3579" y="1"/>
                  <a:pt x="34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8" name="Google Shape;3248;p36"/>
          <p:cNvSpPr/>
          <p:nvPr/>
        </p:nvSpPr>
        <p:spPr>
          <a:xfrm>
            <a:off x="8155640" y="1535840"/>
            <a:ext cx="10759" cy="10601"/>
          </a:xfrm>
          <a:custGeom>
            <a:avLst/>
            <a:gdLst/>
            <a:ahLst/>
            <a:cxnLst/>
            <a:rect l="l" t="t" r="r" b="b"/>
            <a:pathLst>
              <a:path w="68" h="67" extrusionOk="0">
                <a:moveTo>
                  <a:pt x="1" y="0"/>
                </a:moveTo>
                <a:lnTo>
                  <a:pt x="1" y="45"/>
                </a:lnTo>
                <a:cubicBezTo>
                  <a:pt x="22" y="67"/>
                  <a:pt x="22" y="67"/>
                  <a:pt x="46" y="67"/>
                </a:cubicBezTo>
                <a:cubicBezTo>
                  <a:pt x="68" y="45"/>
                  <a:pt x="68" y="22"/>
                  <a:pt x="46" y="22"/>
                </a:cubicBezTo>
                <a:cubicBezTo>
                  <a:pt x="46" y="0"/>
                  <a:pt x="22" y="0"/>
                  <a:pt x="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9" name="Google Shape;3249;p36"/>
          <p:cNvSpPr/>
          <p:nvPr/>
        </p:nvSpPr>
        <p:spPr>
          <a:xfrm>
            <a:off x="8152001" y="1534100"/>
            <a:ext cx="14398" cy="16138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69" y="33"/>
                </a:moveTo>
                <a:lnTo>
                  <a:pt x="69" y="56"/>
                </a:lnTo>
                <a:lnTo>
                  <a:pt x="45" y="56"/>
                </a:lnTo>
                <a:cubicBezTo>
                  <a:pt x="24" y="56"/>
                  <a:pt x="24" y="33"/>
                  <a:pt x="45" y="33"/>
                </a:cubicBezTo>
                <a:close/>
                <a:moveTo>
                  <a:pt x="40" y="1"/>
                </a:moveTo>
                <a:cubicBezTo>
                  <a:pt x="33" y="1"/>
                  <a:pt x="24" y="11"/>
                  <a:pt x="24" y="11"/>
                </a:cubicBezTo>
                <a:cubicBezTo>
                  <a:pt x="0" y="33"/>
                  <a:pt x="0" y="56"/>
                  <a:pt x="24" y="78"/>
                </a:cubicBezTo>
                <a:lnTo>
                  <a:pt x="45" y="101"/>
                </a:lnTo>
                <a:cubicBezTo>
                  <a:pt x="69" y="101"/>
                  <a:pt x="69" y="78"/>
                  <a:pt x="69" y="78"/>
                </a:cubicBezTo>
                <a:cubicBezTo>
                  <a:pt x="91" y="56"/>
                  <a:pt x="91" y="33"/>
                  <a:pt x="91" y="11"/>
                </a:cubicBezTo>
                <a:lnTo>
                  <a:pt x="45" y="11"/>
                </a:lnTo>
                <a:cubicBezTo>
                  <a:pt x="45" y="3"/>
                  <a:pt x="43" y="1"/>
                  <a:pt x="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0" name="Google Shape;3250;p36"/>
          <p:cNvSpPr/>
          <p:nvPr/>
        </p:nvSpPr>
        <p:spPr>
          <a:xfrm>
            <a:off x="8030489" y="1450876"/>
            <a:ext cx="11075" cy="9968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32" y="1"/>
                </a:moveTo>
                <a:cubicBezTo>
                  <a:pt x="24" y="1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69" y="41"/>
                  <a:pt x="69" y="41"/>
                  <a:pt x="46" y="17"/>
                </a:cubicBezTo>
                <a:cubicBezTo>
                  <a:pt x="46" y="6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1" name="Google Shape;3251;p36"/>
          <p:cNvSpPr/>
          <p:nvPr/>
        </p:nvSpPr>
        <p:spPr>
          <a:xfrm>
            <a:off x="8027166" y="1450085"/>
            <a:ext cx="14398" cy="14398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7" y="22"/>
                </a:moveTo>
                <a:lnTo>
                  <a:pt x="67" y="46"/>
                </a:lnTo>
                <a:cubicBezTo>
                  <a:pt x="56" y="56"/>
                  <a:pt x="51" y="62"/>
                  <a:pt x="48" y="62"/>
                </a:cubicBezTo>
                <a:cubicBezTo>
                  <a:pt x="45" y="62"/>
                  <a:pt x="45" y="56"/>
                  <a:pt x="45" y="46"/>
                </a:cubicBezTo>
                <a:lnTo>
                  <a:pt x="22" y="46"/>
                </a:lnTo>
                <a:lnTo>
                  <a:pt x="45" y="22"/>
                </a:lnTo>
                <a:close/>
                <a:moveTo>
                  <a:pt x="22" y="0"/>
                </a:moveTo>
                <a:cubicBezTo>
                  <a:pt x="0" y="22"/>
                  <a:pt x="0" y="22"/>
                  <a:pt x="0" y="46"/>
                </a:cubicBezTo>
                <a:cubicBezTo>
                  <a:pt x="0" y="46"/>
                  <a:pt x="0" y="67"/>
                  <a:pt x="22" y="67"/>
                </a:cubicBezTo>
                <a:cubicBezTo>
                  <a:pt x="22" y="91"/>
                  <a:pt x="45" y="91"/>
                  <a:pt x="45" y="91"/>
                </a:cubicBezTo>
                <a:cubicBezTo>
                  <a:pt x="67" y="91"/>
                  <a:pt x="67" y="91"/>
                  <a:pt x="67" y="67"/>
                </a:cubicBezTo>
                <a:cubicBezTo>
                  <a:pt x="90" y="67"/>
                  <a:pt x="90" y="46"/>
                  <a:pt x="90" y="22"/>
                </a:cubicBezTo>
                <a:cubicBezTo>
                  <a:pt x="67" y="0"/>
                  <a:pt x="4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2" name="Google Shape;3252;p36"/>
          <p:cNvSpPr/>
          <p:nvPr/>
        </p:nvSpPr>
        <p:spPr>
          <a:xfrm>
            <a:off x="8094884" y="1460686"/>
            <a:ext cx="10917" cy="9968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24" y="0"/>
                </a:moveTo>
                <a:cubicBezTo>
                  <a:pt x="0" y="24"/>
                  <a:pt x="0" y="45"/>
                  <a:pt x="24" y="45"/>
                </a:cubicBezTo>
                <a:cubicBezTo>
                  <a:pt x="24" y="57"/>
                  <a:pt x="29" y="63"/>
                  <a:pt x="37" y="63"/>
                </a:cubicBezTo>
                <a:cubicBezTo>
                  <a:pt x="46" y="63"/>
                  <a:pt x="57" y="57"/>
                  <a:pt x="69" y="45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3" name="Google Shape;3253;p36"/>
          <p:cNvSpPr/>
          <p:nvPr/>
        </p:nvSpPr>
        <p:spPr>
          <a:xfrm>
            <a:off x="8094884" y="1457996"/>
            <a:ext cx="14398" cy="13607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41"/>
                </a:moveTo>
                <a:cubicBezTo>
                  <a:pt x="69" y="41"/>
                  <a:pt x="69" y="62"/>
                  <a:pt x="45" y="62"/>
                </a:cubicBezTo>
                <a:lnTo>
                  <a:pt x="24" y="62"/>
                </a:lnTo>
                <a:lnTo>
                  <a:pt x="24" y="41"/>
                </a:lnTo>
                <a:close/>
                <a:moveTo>
                  <a:pt x="54" y="1"/>
                </a:moveTo>
                <a:cubicBezTo>
                  <a:pt x="46" y="1"/>
                  <a:pt x="34" y="6"/>
                  <a:pt x="24" y="17"/>
                </a:cubicBezTo>
                <a:cubicBezTo>
                  <a:pt x="0" y="17"/>
                  <a:pt x="0" y="41"/>
                  <a:pt x="0" y="41"/>
                </a:cubicBezTo>
                <a:lnTo>
                  <a:pt x="0" y="86"/>
                </a:lnTo>
                <a:lnTo>
                  <a:pt x="69" y="86"/>
                </a:lnTo>
                <a:cubicBezTo>
                  <a:pt x="90" y="62"/>
                  <a:pt x="90" y="41"/>
                  <a:pt x="69" y="17"/>
                </a:cubicBezTo>
                <a:cubicBezTo>
                  <a:pt x="69" y="6"/>
                  <a:pt x="63" y="1"/>
                  <a:pt x="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4" name="Google Shape;3254;p36"/>
          <p:cNvSpPr/>
          <p:nvPr/>
        </p:nvSpPr>
        <p:spPr>
          <a:xfrm>
            <a:off x="7912773" y="1300093"/>
            <a:ext cx="10759" cy="981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22" y="0"/>
                </a:moveTo>
                <a:cubicBezTo>
                  <a:pt x="1" y="22"/>
                  <a:pt x="1" y="45"/>
                  <a:pt x="1" y="45"/>
                </a:cubicBezTo>
                <a:cubicBezTo>
                  <a:pt x="11" y="56"/>
                  <a:pt x="23" y="62"/>
                  <a:pt x="31" y="62"/>
                </a:cubicBezTo>
                <a:cubicBezTo>
                  <a:pt x="40" y="62"/>
                  <a:pt x="46" y="56"/>
                  <a:pt x="46" y="45"/>
                </a:cubicBezTo>
                <a:cubicBezTo>
                  <a:pt x="67" y="45"/>
                  <a:pt x="67" y="22"/>
                  <a:pt x="67" y="22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5" name="Google Shape;3255;p36"/>
          <p:cNvSpPr/>
          <p:nvPr/>
        </p:nvSpPr>
        <p:spPr>
          <a:xfrm>
            <a:off x="7909134" y="1297245"/>
            <a:ext cx="18037" cy="13607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4" y="18"/>
                </a:cubicBezTo>
                <a:lnTo>
                  <a:pt x="24" y="40"/>
                </a:lnTo>
                <a:cubicBezTo>
                  <a:pt x="0" y="63"/>
                  <a:pt x="24" y="63"/>
                  <a:pt x="24" y="85"/>
                </a:cubicBezTo>
                <a:lnTo>
                  <a:pt x="90" y="85"/>
                </a:lnTo>
                <a:cubicBezTo>
                  <a:pt x="90" y="85"/>
                  <a:pt x="90" y="63"/>
                  <a:pt x="114" y="63"/>
                </a:cubicBezTo>
                <a:cubicBezTo>
                  <a:pt x="114" y="40"/>
                  <a:pt x="90" y="40"/>
                  <a:pt x="90" y="18"/>
                </a:cubicBez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6" name="Google Shape;3256;p36"/>
          <p:cNvSpPr/>
          <p:nvPr/>
        </p:nvSpPr>
        <p:spPr>
          <a:xfrm>
            <a:off x="7969890" y="1375880"/>
            <a:ext cx="10759" cy="10126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46" y="0"/>
                </a:moveTo>
                <a:cubicBezTo>
                  <a:pt x="40" y="0"/>
                  <a:pt x="34" y="6"/>
                  <a:pt x="23" y="18"/>
                </a:cubicBezTo>
                <a:cubicBezTo>
                  <a:pt x="1" y="18"/>
                  <a:pt x="1" y="40"/>
                  <a:pt x="23" y="40"/>
                </a:cubicBezTo>
                <a:cubicBezTo>
                  <a:pt x="23" y="63"/>
                  <a:pt x="46" y="63"/>
                  <a:pt x="68" y="63"/>
                </a:cubicBezTo>
                <a:lnTo>
                  <a:pt x="68" y="18"/>
                </a:lnTo>
                <a:cubicBezTo>
                  <a:pt x="57" y="6"/>
                  <a:pt x="5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7" name="Google Shape;3257;p36"/>
          <p:cNvSpPr/>
          <p:nvPr/>
        </p:nvSpPr>
        <p:spPr>
          <a:xfrm>
            <a:off x="7969890" y="1373348"/>
            <a:ext cx="14556" cy="15980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46" y="34"/>
                </a:moveTo>
                <a:cubicBezTo>
                  <a:pt x="68" y="56"/>
                  <a:pt x="68" y="56"/>
                  <a:pt x="46" y="56"/>
                </a:cubicBezTo>
                <a:lnTo>
                  <a:pt x="23" y="56"/>
                </a:lnTo>
                <a:lnTo>
                  <a:pt x="23" y="34"/>
                </a:lnTo>
                <a:close/>
                <a:moveTo>
                  <a:pt x="34" y="1"/>
                </a:moveTo>
                <a:cubicBezTo>
                  <a:pt x="28" y="1"/>
                  <a:pt x="23" y="3"/>
                  <a:pt x="23" y="10"/>
                </a:cubicBezTo>
                <a:cubicBezTo>
                  <a:pt x="1" y="34"/>
                  <a:pt x="1" y="56"/>
                  <a:pt x="1" y="79"/>
                </a:cubicBezTo>
                <a:cubicBezTo>
                  <a:pt x="23" y="79"/>
                  <a:pt x="23" y="101"/>
                  <a:pt x="46" y="101"/>
                </a:cubicBezTo>
                <a:cubicBezTo>
                  <a:pt x="46" y="101"/>
                  <a:pt x="68" y="101"/>
                  <a:pt x="68" y="79"/>
                </a:cubicBezTo>
                <a:cubicBezTo>
                  <a:pt x="91" y="79"/>
                  <a:pt x="91" y="34"/>
                  <a:pt x="68" y="10"/>
                </a:cubicBezTo>
                <a:cubicBezTo>
                  <a:pt x="68" y="10"/>
                  <a:pt x="48" y="1"/>
                  <a:pt x="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8" name="Google Shape;3258;p36"/>
          <p:cNvSpPr/>
          <p:nvPr/>
        </p:nvSpPr>
        <p:spPr>
          <a:xfrm>
            <a:off x="7862776" y="1157220"/>
            <a:ext cx="10759" cy="10759"/>
          </a:xfrm>
          <a:custGeom>
            <a:avLst/>
            <a:gdLst/>
            <a:ahLst/>
            <a:cxnLst/>
            <a:rect l="l" t="t" r="r" b="b"/>
            <a:pathLst>
              <a:path w="68" h="68" extrusionOk="0">
                <a:moveTo>
                  <a:pt x="22" y="0"/>
                </a:moveTo>
                <a:cubicBezTo>
                  <a:pt x="22" y="22"/>
                  <a:pt x="22" y="22"/>
                  <a:pt x="1" y="22"/>
                </a:cubicBezTo>
                <a:lnTo>
                  <a:pt x="22" y="45"/>
                </a:lnTo>
                <a:cubicBezTo>
                  <a:pt x="22" y="67"/>
                  <a:pt x="46" y="67"/>
                  <a:pt x="46" y="67"/>
                </a:cubicBezTo>
                <a:cubicBezTo>
                  <a:pt x="67" y="45"/>
                  <a:pt x="67" y="22"/>
                  <a:pt x="67" y="22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9" name="Google Shape;3259;p36"/>
          <p:cNvSpPr/>
          <p:nvPr/>
        </p:nvSpPr>
        <p:spPr>
          <a:xfrm>
            <a:off x="7862776" y="1154372"/>
            <a:ext cx="14398" cy="13607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40"/>
                </a:moveTo>
                <a:lnTo>
                  <a:pt x="46" y="63"/>
                </a:lnTo>
                <a:lnTo>
                  <a:pt x="22" y="63"/>
                </a:lnTo>
                <a:lnTo>
                  <a:pt x="22" y="40"/>
                </a:lnTo>
                <a:close/>
                <a:moveTo>
                  <a:pt x="42" y="1"/>
                </a:moveTo>
                <a:cubicBezTo>
                  <a:pt x="28" y="1"/>
                  <a:pt x="11" y="6"/>
                  <a:pt x="1" y="18"/>
                </a:cubicBezTo>
                <a:lnTo>
                  <a:pt x="1" y="40"/>
                </a:lnTo>
                <a:lnTo>
                  <a:pt x="1" y="85"/>
                </a:lnTo>
                <a:lnTo>
                  <a:pt x="67" y="85"/>
                </a:lnTo>
                <a:lnTo>
                  <a:pt x="91" y="63"/>
                </a:lnTo>
                <a:cubicBezTo>
                  <a:pt x="91" y="40"/>
                  <a:pt x="91" y="40"/>
                  <a:pt x="67" y="18"/>
                </a:cubicBezTo>
                <a:cubicBezTo>
                  <a:pt x="67" y="6"/>
                  <a:pt x="56" y="1"/>
                  <a:pt x="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0" name="Google Shape;3260;p36"/>
          <p:cNvSpPr/>
          <p:nvPr/>
        </p:nvSpPr>
        <p:spPr>
          <a:xfrm>
            <a:off x="8287754" y="1553561"/>
            <a:ext cx="10917" cy="9968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24" y="0"/>
                </a:moveTo>
                <a:cubicBezTo>
                  <a:pt x="0" y="24"/>
                  <a:pt x="0" y="45"/>
                  <a:pt x="24" y="45"/>
                </a:cubicBezTo>
                <a:cubicBezTo>
                  <a:pt x="24" y="57"/>
                  <a:pt x="29" y="63"/>
                  <a:pt x="34" y="63"/>
                </a:cubicBezTo>
                <a:cubicBezTo>
                  <a:pt x="40" y="63"/>
                  <a:pt x="45" y="57"/>
                  <a:pt x="45" y="45"/>
                </a:cubicBezTo>
                <a:cubicBezTo>
                  <a:pt x="69" y="45"/>
                  <a:pt x="69" y="24"/>
                  <a:pt x="69" y="24"/>
                </a:cubicBezTo>
                <a:cubicBezTo>
                  <a:pt x="45" y="0"/>
                  <a:pt x="24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1" name="Google Shape;3261;p36"/>
          <p:cNvSpPr/>
          <p:nvPr/>
        </p:nvSpPr>
        <p:spPr>
          <a:xfrm>
            <a:off x="8284273" y="1550080"/>
            <a:ext cx="17879" cy="14398"/>
          </a:xfrm>
          <a:custGeom>
            <a:avLst/>
            <a:gdLst/>
            <a:ahLst/>
            <a:cxnLst/>
            <a:rect l="l" t="t" r="r" b="b"/>
            <a:pathLst>
              <a:path w="113" h="91" extrusionOk="0">
                <a:moveTo>
                  <a:pt x="67" y="46"/>
                </a:moveTo>
                <a:lnTo>
                  <a:pt x="67" y="67"/>
                </a:lnTo>
                <a:lnTo>
                  <a:pt x="46" y="67"/>
                </a:lnTo>
                <a:lnTo>
                  <a:pt x="46" y="46"/>
                </a:lnTo>
                <a:close/>
                <a:moveTo>
                  <a:pt x="67" y="0"/>
                </a:moveTo>
                <a:cubicBezTo>
                  <a:pt x="46" y="0"/>
                  <a:pt x="46" y="22"/>
                  <a:pt x="22" y="22"/>
                </a:cubicBezTo>
                <a:cubicBezTo>
                  <a:pt x="22" y="46"/>
                  <a:pt x="0" y="67"/>
                  <a:pt x="22" y="91"/>
                </a:cubicBezTo>
                <a:lnTo>
                  <a:pt x="91" y="91"/>
                </a:lnTo>
                <a:lnTo>
                  <a:pt x="112" y="67"/>
                </a:lnTo>
                <a:cubicBezTo>
                  <a:pt x="112" y="46"/>
                  <a:pt x="112" y="46"/>
                  <a:pt x="91" y="22"/>
                </a:cubicBezTo>
                <a:cubicBezTo>
                  <a:pt x="91" y="22"/>
                  <a:pt x="67" y="22"/>
                  <a:pt x="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2" name="Google Shape;3262;p36"/>
          <p:cNvSpPr/>
          <p:nvPr/>
        </p:nvSpPr>
        <p:spPr>
          <a:xfrm>
            <a:off x="8220036" y="1544859"/>
            <a:ext cx="10601" cy="8860"/>
          </a:xfrm>
          <a:custGeom>
            <a:avLst/>
            <a:gdLst/>
            <a:ahLst/>
            <a:cxnLst/>
            <a:rect l="l" t="t" r="r" b="b"/>
            <a:pathLst>
              <a:path w="67" h="56" extrusionOk="0">
                <a:moveTo>
                  <a:pt x="44" y="0"/>
                </a:moveTo>
                <a:cubicBezTo>
                  <a:pt x="37" y="0"/>
                  <a:pt x="30" y="3"/>
                  <a:pt x="22" y="10"/>
                </a:cubicBezTo>
                <a:cubicBezTo>
                  <a:pt x="22" y="10"/>
                  <a:pt x="0" y="33"/>
                  <a:pt x="22" y="55"/>
                </a:cubicBezTo>
                <a:lnTo>
                  <a:pt x="67" y="55"/>
                </a:lnTo>
                <a:lnTo>
                  <a:pt x="67" y="10"/>
                </a:lnTo>
                <a:cubicBezTo>
                  <a:pt x="67" y="10"/>
                  <a:pt x="57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3" name="Google Shape;3263;p36"/>
          <p:cNvSpPr/>
          <p:nvPr/>
        </p:nvSpPr>
        <p:spPr>
          <a:xfrm>
            <a:off x="8220036" y="1542960"/>
            <a:ext cx="14398" cy="14398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2"/>
                </a:moveTo>
                <a:lnTo>
                  <a:pt x="45" y="45"/>
                </a:lnTo>
                <a:cubicBezTo>
                  <a:pt x="67" y="45"/>
                  <a:pt x="67" y="45"/>
                  <a:pt x="45" y="67"/>
                </a:cubicBezTo>
                <a:cubicBezTo>
                  <a:pt x="45" y="67"/>
                  <a:pt x="22" y="67"/>
                  <a:pt x="22" y="45"/>
                </a:cubicBezTo>
                <a:lnTo>
                  <a:pt x="45" y="22"/>
                </a:lnTo>
                <a:close/>
                <a:moveTo>
                  <a:pt x="22" y="0"/>
                </a:moveTo>
                <a:cubicBezTo>
                  <a:pt x="0" y="22"/>
                  <a:pt x="0" y="45"/>
                  <a:pt x="0" y="67"/>
                </a:cubicBezTo>
                <a:cubicBezTo>
                  <a:pt x="22" y="91"/>
                  <a:pt x="22" y="91"/>
                  <a:pt x="45" y="91"/>
                </a:cubicBezTo>
                <a:lnTo>
                  <a:pt x="67" y="91"/>
                </a:lnTo>
                <a:cubicBezTo>
                  <a:pt x="90" y="67"/>
                  <a:pt x="90" y="45"/>
                  <a:pt x="90" y="22"/>
                </a:cubicBezTo>
                <a:cubicBezTo>
                  <a:pt x="67" y="0"/>
                  <a:pt x="4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4" name="Google Shape;3264;p36"/>
          <p:cNvSpPr/>
          <p:nvPr/>
        </p:nvSpPr>
        <p:spPr>
          <a:xfrm>
            <a:off x="8298513" y="1486634"/>
            <a:ext cx="10759" cy="981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1" y="1"/>
                </a:moveTo>
                <a:cubicBezTo>
                  <a:pt x="23" y="1"/>
                  <a:pt x="12" y="6"/>
                  <a:pt x="1" y="17"/>
                </a:cubicBezTo>
                <a:lnTo>
                  <a:pt x="1" y="40"/>
                </a:lnTo>
                <a:cubicBezTo>
                  <a:pt x="22" y="62"/>
                  <a:pt x="22" y="62"/>
                  <a:pt x="46" y="62"/>
                </a:cubicBezTo>
                <a:cubicBezTo>
                  <a:pt x="68" y="40"/>
                  <a:pt x="68" y="17"/>
                  <a:pt x="46" y="17"/>
                </a:cubicBezTo>
                <a:cubicBezTo>
                  <a:pt x="46" y="6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5" name="Google Shape;3265;p36"/>
          <p:cNvSpPr/>
          <p:nvPr/>
        </p:nvSpPr>
        <p:spPr>
          <a:xfrm>
            <a:off x="8294874" y="1484102"/>
            <a:ext cx="14398" cy="16138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69" y="33"/>
                </a:moveTo>
                <a:lnTo>
                  <a:pt x="69" y="56"/>
                </a:lnTo>
                <a:lnTo>
                  <a:pt x="45" y="56"/>
                </a:lnTo>
                <a:cubicBezTo>
                  <a:pt x="24" y="56"/>
                  <a:pt x="24" y="33"/>
                  <a:pt x="45" y="33"/>
                </a:cubicBezTo>
                <a:close/>
                <a:moveTo>
                  <a:pt x="46" y="1"/>
                </a:moveTo>
                <a:cubicBezTo>
                  <a:pt x="38" y="1"/>
                  <a:pt x="31" y="3"/>
                  <a:pt x="24" y="11"/>
                </a:cubicBezTo>
                <a:cubicBezTo>
                  <a:pt x="0" y="33"/>
                  <a:pt x="0" y="56"/>
                  <a:pt x="24" y="78"/>
                </a:cubicBezTo>
                <a:lnTo>
                  <a:pt x="45" y="101"/>
                </a:lnTo>
                <a:cubicBezTo>
                  <a:pt x="69" y="101"/>
                  <a:pt x="69" y="101"/>
                  <a:pt x="69" y="78"/>
                </a:cubicBezTo>
                <a:cubicBezTo>
                  <a:pt x="91" y="78"/>
                  <a:pt x="91" y="33"/>
                  <a:pt x="91" y="11"/>
                </a:cubicBezTo>
                <a:cubicBezTo>
                  <a:pt x="76" y="11"/>
                  <a:pt x="61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6" name="Google Shape;3266;p36"/>
          <p:cNvSpPr/>
          <p:nvPr/>
        </p:nvSpPr>
        <p:spPr>
          <a:xfrm>
            <a:off x="8355630" y="1561630"/>
            <a:ext cx="10759" cy="9968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4" y="0"/>
                </a:moveTo>
                <a:cubicBezTo>
                  <a:pt x="28" y="0"/>
                  <a:pt x="23" y="6"/>
                  <a:pt x="23" y="18"/>
                </a:cubicBezTo>
                <a:cubicBezTo>
                  <a:pt x="1" y="18"/>
                  <a:pt x="1" y="39"/>
                  <a:pt x="1" y="63"/>
                </a:cubicBezTo>
                <a:lnTo>
                  <a:pt x="46" y="63"/>
                </a:lnTo>
                <a:cubicBezTo>
                  <a:pt x="68" y="39"/>
                  <a:pt x="68" y="39"/>
                  <a:pt x="46" y="18"/>
                </a:cubicBezTo>
                <a:cubicBezTo>
                  <a:pt x="46" y="6"/>
                  <a:pt x="40" y="0"/>
                  <a:pt x="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7" name="Google Shape;3267;p36"/>
          <p:cNvSpPr/>
          <p:nvPr/>
        </p:nvSpPr>
        <p:spPr>
          <a:xfrm>
            <a:off x="8351991" y="1560681"/>
            <a:ext cx="18195" cy="14398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cubicBezTo>
                  <a:pt x="69" y="69"/>
                  <a:pt x="46" y="69"/>
                  <a:pt x="46" y="69"/>
                </a:cubicBezTo>
                <a:lnTo>
                  <a:pt x="46" y="45"/>
                </a:lnTo>
                <a:lnTo>
                  <a:pt x="46" y="24"/>
                </a:lnTo>
                <a:close/>
                <a:moveTo>
                  <a:pt x="24" y="0"/>
                </a:moveTo>
                <a:cubicBezTo>
                  <a:pt x="24" y="24"/>
                  <a:pt x="24" y="24"/>
                  <a:pt x="0" y="45"/>
                </a:cubicBezTo>
                <a:lnTo>
                  <a:pt x="24" y="69"/>
                </a:lnTo>
                <a:cubicBezTo>
                  <a:pt x="24" y="91"/>
                  <a:pt x="46" y="91"/>
                  <a:pt x="46" y="91"/>
                </a:cubicBezTo>
                <a:cubicBezTo>
                  <a:pt x="69" y="91"/>
                  <a:pt x="69" y="91"/>
                  <a:pt x="91" y="69"/>
                </a:cubicBezTo>
                <a:cubicBezTo>
                  <a:pt x="114" y="69"/>
                  <a:pt x="114" y="45"/>
                  <a:pt x="91" y="24"/>
                </a:cubicBez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8" name="Google Shape;3268;p36"/>
          <p:cNvSpPr/>
          <p:nvPr/>
        </p:nvSpPr>
        <p:spPr>
          <a:xfrm>
            <a:off x="8305633" y="1419865"/>
            <a:ext cx="10759" cy="8860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9" y="0"/>
                </a:moveTo>
                <a:cubicBezTo>
                  <a:pt x="25" y="0"/>
                  <a:pt x="23" y="3"/>
                  <a:pt x="23" y="11"/>
                </a:cubicBezTo>
                <a:cubicBezTo>
                  <a:pt x="1" y="11"/>
                  <a:pt x="1" y="32"/>
                  <a:pt x="23" y="56"/>
                </a:cubicBezTo>
                <a:lnTo>
                  <a:pt x="46" y="56"/>
                </a:lnTo>
                <a:cubicBezTo>
                  <a:pt x="68" y="56"/>
                  <a:pt x="68" y="32"/>
                  <a:pt x="68" y="11"/>
                </a:cubicBezTo>
                <a:cubicBezTo>
                  <a:pt x="53" y="11"/>
                  <a:pt x="38" y="0"/>
                  <a:pt x="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9" name="Google Shape;3269;p36"/>
          <p:cNvSpPr/>
          <p:nvPr/>
        </p:nvSpPr>
        <p:spPr>
          <a:xfrm>
            <a:off x="8305633" y="1417808"/>
            <a:ext cx="14556" cy="14398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46" y="45"/>
                </a:lnTo>
                <a:cubicBezTo>
                  <a:pt x="46" y="69"/>
                  <a:pt x="46" y="69"/>
                  <a:pt x="23" y="69"/>
                </a:cubicBezTo>
                <a:lnTo>
                  <a:pt x="23" y="45"/>
                </a:lnTo>
                <a:lnTo>
                  <a:pt x="23" y="24"/>
                </a:lnTo>
                <a:close/>
                <a:moveTo>
                  <a:pt x="1" y="0"/>
                </a:moveTo>
                <a:lnTo>
                  <a:pt x="1" y="45"/>
                </a:lnTo>
                <a:lnTo>
                  <a:pt x="1" y="69"/>
                </a:lnTo>
                <a:cubicBezTo>
                  <a:pt x="1" y="91"/>
                  <a:pt x="23" y="91"/>
                  <a:pt x="23" y="91"/>
                </a:cubicBezTo>
                <a:lnTo>
                  <a:pt x="68" y="91"/>
                </a:lnTo>
                <a:cubicBezTo>
                  <a:pt x="91" y="69"/>
                  <a:pt x="91" y="45"/>
                  <a:pt x="68" y="24"/>
                </a:cubicBezTo>
                <a:cubicBezTo>
                  <a:pt x="46" y="0"/>
                  <a:pt x="23" y="0"/>
                  <a:pt x="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0" name="Google Shape;3270;p36"/>
          <p:cNvSpPr/>
          <p:nvPr/>
        </p:nvSpPr>
        <p:spPr>
          <a:xfrm>
            <a:off x="8112763" y="1325882"/>
            <a:ext cx="10759" cy="9968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46" y="0"/>
                </a:moveTo>
                <a:cubicBezTo>
                  <a:pt x="40" y="0"/>
                  <a:pt x="34" y="6"/>
                  <a:pt x="23" y="18"/>
                </a:cubicBezTo>
                <a:cubicBezTo>
                  <a:pt x="1" y="18"/>
                  <a:pt x="1" y="39"/>
                  <a:pt x="23" y="63"/>
                </a:cubicBezTo>
                <a:lnTo>
                  <a:pt x="68" y="63"/>
                </a:lnTo>
                <a:lnTo>
                  <a:pt x="68" y="18"/>
                </a:lnTo>
                <a:cubicBezTo>
                  <a:pt x="57" y="6"/>
                  <a:pt x="5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1" name="Google Shape;3271;p36"/>
          <p:cNvSpPr/>
          <p:nvPr/>
        </p:nvSpPr>
        <p:spPr>
          <a:xfrm>
            <a:off x="8112763" y="1324933"/>
            <a:ext cx="14556" cy="14398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cubicBezTo>
                  <a:pt x="68" y="45"/>
                  <a:pt x="46" y="45"/>
                  <a:pt x="46" y="45"/>
                </a:cubicBezTo>
                <a:lnTo>
                  <a:pt x="23" y="45"/>
                </a:lnTo>
                <a:lnTo>
                  <a:pt x="23" y="24"/>
                </a:lnTo>
                <a:close/>
                <a:moveTo>
                  <a:pt x="23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23" y="69"/>
                  <a:pt x="23" y="91"/>
                  <a:pt x="46" y="91"/>
                </a:cubicBezTo>
                <a:cubicBezTo>
                  <a:pt x="46" y="91"/>
                  <a:pt x="68" y="91"/>
                  <a:pt x="68" y="69"/>
                </a:cubicBezTo>
                <a:cubicBezTo>
                  <a:pt x="91" y="69"/>
                  <a:pt x="91" y="24"/>
                  <a:pt x="68" y="24"/>
                </a:cubicBezTo>
                <a:cubicBezTo>
                  <a:pt x="68" y="0"/>
                  <a:pt x="23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2" name="Google Shape;3272;p36"/>
          <p:cNvSpPr/>
          <p:nvPr/>
        </p:nvSpPr>
        <p:spPr>
          <a:xfrm>
            <a:off x="8173361" y="1403410"/>
            <a:ext cx="11075" cy="9019"/>
          </a:xfrm>
          <a:custGeom>
            <a:avLst/>
            <a:gdLst/>
            <a:ahLst/>
            <a:cxnLst/>
            <a:rect l="l" t="t" r="r" b="b"/>
            <a:pathLst>
              <a:path w="70" h="57" extrusionOk="0">
                <a:moveTo>
                  <a:pt x="1" y="1"/>
                </a:moveTo>
                <a:lnTo>
                  <a:pt x="1" y="46"/>
                </a:lnTo>
                <a:cubicBezTo>
                  <a:pt x="1" y="46"/>
                  <a:pt x="11" y="57"/>
                  <a:pt x="25" y="57"/>
                </a:cubicBezTo>
                <a:cubicBezTo>
                  <a:pt x="31" y="57"/>
                  <a:pt x="39" y="54"/>
                  <a:pt x="46" y="46"/>
                </a:cubicBezTo>
                <a:cubicBezTo>
                  <a:pt x="46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3" name="Google Shape;3273;p36"/>
          <p:cNvSpPr/>
          <p:nvPr/>
        </p:nvSpPr>
        <p:spPr>
          <a:xfrm>
            <a:off x="8170038" y="1400087"/>
            <a:ext cx="14398" cy="14398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2"/>
                </a:moveTo>
                <a:lnTo>
                  <a:pt x="67" y="45"/>
                </a:lnTo>
                <a:lnTo>
                  <a:pt x="45" y="67"/>
                </a:lnTo>
                <a:lnTo>
                  <a:pt x="45" y="45"/>
                </a:lnTo>
                <a:cubicBezTo>
                  <a:pt x="22" y="45"/>
                  <a:pt x="22" y="45"/>
                  <a:pt x="45" y="22"/>
                </a:cubicBezTo>
                <a:close/>
                <a:moveTo>
                  <a:pt x="22" y="0"/>
                </a:moveTo>
                <a:cubicBezTo>
                  <a:pt x="0" y="22"/>
                  <a:pt x="0" y="45"/>
                  <a:pt x="0" y="67"/>
                </a:cubicBezTo>
                <a:cubicBezTo>
                  <a:pt x="22" y="91"/>
                  <a:pt x="22" y="91"/>
                  <a:pt x="45" y="91"/>
                </a:cubicBezTo>
                <a:lnTo>
                  <a:pt x="67" y="91"/>
                </a:lnTo>
                <a:cubicBezTo>
                  <a:pt x="90" y="67"/>
                  <a:pt x="90" y="67"/>
                  <a:pt x="90" y="45"/>
                </a:cubicBezTo>
                <a:lnTo>
                  <a:pt x="90" y="22"/>
                </a:lnTo>
                <a:cubicBezTo>
                  <a:pt x="67" y="0"/>
                  <a:pt x="67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4" name="Google Shape;3274;p36"/>
          <p:cNvSpPr/>
          <p:nvPr/>
        </p:nvSpPr>
        <p:spPr>
          <a:xfrm>
            <a:off x="8105643" y="1392968"/>
            <a:ext cx="10759" cy="10601"/>
          </a:xfrm>
          <a:custGeom>
            <a:avLst/>
            <a:gdLst/>
            <a:ahLst/>
            <a:cxnLst/>
            <a:rect l="l" t="t" r="r" b="b"/>
            <a:pathLst>
              <a:path w="68" h="67" extrusionOk="0">
                <a:moveTo>
                  <a:pt x="22" y="0"/>
                </a:moveTo>
                <a:cubicBezTo>
                  <a:pt x="1" y="22"/>
                  <a:pt x="1" y="45"/>
                  <a:pt x="1" y="45"/>
                </a:cubicBezTo>
                <a:cubicBezTo>
                  <a:pt x="22" y="67"/>
                  <a:pt x="46" y="67"/>
                  <a:pt x="46" y="67"/>
                </a:cubicBezTo>
                <a:cubicBezTo>
                  <a:pt x="68" y="45"/>
                  <a:pt x="68" y="22"/>
                  <a:pt x="46" y="22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5" name="Google Shape;3275;p36"/>
          <p:cNvSpPr/>
          <p:nvPr/>
        </p:nvSpPr>
        <p:spPr>
          <a:xfrm>
            <a:off x="8102004" y="1390120"/>
            <a:ext cx="18037" cy="17246"/>
          </a:xfrm>
          <a:custGeom>
            <a:avLst/>
            <a:gdLst/>
            <a:ahLst/>
            <a:cxnLst/>
            <a:rect l="l" t="t" r="r" b="b"/>
            <a:pathLst>
              <a:path w="114" h="109" extrusionOk="0">
                <a:moveTo>
                  <a:pt x="69" y="40"/>
                </a:moveTo>
                <a:lnTo>
                  <a:pt x="69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7" y="1"/>
                </a:moveTo>
                <a:cubicBezTo>
                  <a:pt x="46" y="1"/>
                  <a:pt x="35" y="6"/>
                  <a:pt x="24" y="18"/>
                </a:cubicBezTo>
                <a:cubicBezTo>
                  <a:pt x="0" y="40"/>
                  <a:pt x="0" y="63"/>
                  <a:pt x="24" y="85"/>
                </a:cubicBezTo>
                <a:cubicBezTo>
                  <a:pt x="24" y="85"/>
                  <a:pt x="45" y="85"/>
                  <a:pt x="45" y="108"/>
                </a:cubicBezTo>
                <a:cubicBezTo>
                  <a:pt x="69" y="108"/>
                  <a:pt x="69" y="85"/>
                  <a:pt x="91" y="85"/>
                </a:cubicBezTo>
                <a:cubicBezTo>
                  <a:pt x="91" y="63"/>
                  <a:pt x="114" y="40"/>
                  <a:pt x="91" y="18"/>
                </a:cubicBez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6" name="Google Shape;3276;p36"/>
          <p:cNvSpPr/>
          <p:nvPr/>
        </p:nvSpPr>
        <p:spPr>
          <a:xfrm>
            <a:off x="8180481" y="1335692"/>
            <a:ext cx="11075" cy="9968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23"/>
                  <a:pt x="1" y="46"/>
                </a:cubicBezTo>
                <a:cubicBezTo>
                  <a:pt x="13" y="57"/>
                  <a:pt x="24" y="62"/>
                  <a:pt x="32" y="62"/>
                </a:cubicBezTo>
                <a:cubicBezTo>
                  <a:pt x="41" y="62"/>
                  <a:pt x="46" y="57"/>
                  <a:pt x="46" y="46"/>
                </a:cubicBezTo>
                <a:cubicBezTo>
                  <a:pt x="69" y="46"/>
                  <a:pt x="69" y="23"/>
                  <a:pt x="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7" name="Google Shape;3277;p36"/>
          <p:cNvSpPr/>
          <p:nvPr/>
        </p:nvSpPr>
        <p:spPr>
          <a:xfrm>
            <a:off x="8177158" y="1333002"/>
            <a:ext cx="17879" cy="13449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0" y="18"/>
                  <a:pt x="0" y="63"/>
                  <a:pt x="22" y="63"/>
                </a:cubicBezTo>
                <a:cubicBezTo>
                  <a:pt x="22" y="85"/>
                  <a:pt x="45" y="85"/>
                  <a:pt x="67" y="85"/>
                </a:cubicBezTo>
                <a:lnTo>
                  <a:pt x="90" y="85"/>
                </a:lnTo>
                <a:cubicBezTo>
                  <a:pt x="112" y="63"/>
                  <a:pt x="112" y="40"/>
                  <a:pt x="90" y="18"/>
                </a:cubicBezTo>
                <a:cubicBezTo>
                  <a:pt x="79" y="6"/>
                  <a:pt x="67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8" name="Google Shape;3278;p36"/>
          <p:cNvSpPr/>
          <p:nvPr/>
        </p:nvSpPr>
        <p:spPr>
          <a:xfrm>
            <a:off x="8162760" y="1468755"/>
            <a:ext cx="10759" cy="9968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7" y="0"/>
                </a:moveTo>
                <a:cubicBezTo>
                  <a:pt x="28" y="0"/>
                  <a:pt x="23" y="6"/>
                  <a:pt x="23" y="18"/>
                </a:cubicBezTo>
                <a:cubicBezTo>
                  <a:pt x="1" y="18"/>
                  <a:pt x="1" y="39"/>
                  <a:pt x="23" y="63"/>
                </a:cubicBezTo>
                <a:lnTo>
                  <a:pt x="46" y="63"/>
                </a:lnTo>
                <a:cubicBezTo>
                  <a:pt x="68" y="39"/>
                  <a:pt x="68" y="39"/>
                  <a:pt x="68" y="18"/>
                </a:cubicBezTo>
                <a:cubicBezTo>
                  <a:pt x="57" y="6"/>
                  <a:pt x="46" y="0"/>
                  <a:pt x="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9" name="Google Shape;3279;p36"/>
          <p:cNvSpPr/>
          <p:nvPr/>
        </p:nvSpPr>
        <p:spPr>
          <a:xfrm>
            <a:off x="8159121" y="1467806"/>
            <a:ext cx="18195" cy="14398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cubicBezTo>
                  <a:pt x="69" y="53"/>
                  <a:pt x="66" y="56"/>
                  <a:pt x="63" y="56"/>
                </a:cubicBezTo>
                <a:cubicBezTo>
                  <a:pt x="56" y="56"/>
                  <a:pt x="46" y="45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24" y="24"/>
                  <a:pt x="0" y="45"/>
                  <a:pt x="24" y="69"/>
                </a:cubicBezTo>
                <a:cubicBezTo>
                  <a:pt x="24" y="91"/>
                  <a:pt x="46" y="91"/>
                  <a:pt x="69" y="91"/>
                </a:cubicBezTo>
                <a:lnTo>
                  <a:pt x="91" y="69"/>
                </a:lnTo>
                <a:cubicBezTo>
                  <a:pt x="91" y="69"/>
                  <a:pt x="114" y="69"/>
                  <a:pt x="114" y="45"/>
                </a:cubicBezTo>
                <a:cubicBezTo>
                  <a:pt x="114" y="24"/>
                  <a:pt x="114" y="24"/>
                  <a:pt x="91" y="24"/>
                </a:cubicBezTo>
                <a:cubicBezTo>
                  <a:pt x="91" y="0"/>
                  <a:pt x="69" y="0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0" name="Google Shape;3280;p36"/>
          <p:cNvSpPr/>
          <p:nvPr/>
        </p:nvSpPr>
        <p:spPr>
          <a:xfrm>
            <a:off x="8237757" y="1410688"/>
            <a:ext cx="10917" cy="10917"/>
          </a:xfrm>
          <a:custGeom>
            <a:avLst/>
            <a:gdLst/>
            <a:ahLst/>
            <a:cxnLst/>
            <a:rect l="l" t="t" r="r" b="b"/>
            <a:pathLst>
              <a:path w="69" h="69" extrusionOk="0">
                <a:moveTo>
                  <a:pt x="24" y="0"/>
                </a:moveTo>
                <a:cubicBezTo>
                  <a:pt x="0" y="24"/>
                  <a:pt x="0" y="45"/>
                  <a:pt x="24" y="45"/>
                </a:cubicBezTo>
                <a:cubicBezTo>
                  <a:pt x="24" y="69"/>
                  <a:pt x="45" y="69"/>
                  <a:pt x="69" y="69"/>
                </a:cubicBezTo>
                <a:lnTo>
                  <a:pt x="69" y="24"/>
                </a:lnTo>
                <a:cubicBezTo>
                  <a:pt x="45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1" name="Google Shape;3281;p36"/>
          <p:cNvSpPr/>
          <p:nvPr/>
        </p:nvSpPr>
        <p:spPr>
          <a:xfrm>
            <a:off x="8237757" y="1407998"/>
            <a:ext cx="14398" cy="13607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41"/>
                </a:moveTo>
                <a:cubicBezTo>
                  <a:pt x="69" y="41"/>
                  <a:pt x="69" y="62"/>
                  <a:pt x="45" y="62"/>
                </a:cubicBezTo>
                <a:lnTo>
                  <a:pt x="24" y="62"/>
                </a:lnTo>
                <a:lnTo>
                  <a:pt x="24" y="41"/>
                </a:lnTo>
                <a:close/>
                <a:moveTo>
                  <a:pt x="46" y="1"/>
                </a:moveTo>
                <a:cubicBezTo>
                  <a:pt x="35" y="1"/>
                  <a:pt x="24" y="6"/>
                  <a:pt x="24" y="17"/>
                </a:cubicBezTo>
                <a:cubicBezTo>
                  <a:pt x="0" y="17"/>
                  <a:pt x="0" y="41"/>
                  <a:pt x="0" y="41"/>
                </a:cubicBezTo>
                <a:lnTo>
                  <a:pt x="0" y="86"/>
                </a:lnTo>
                <a:lnTo>
                  <a:pt x="69" y="86"/>
                </a:lnTo>
                <a:cubicBezTo>
                  <a:pt x="90" y="62"/>
                  <a:pt x="90" y="41"/>
                  <a:pt x="69" y="17"/>
                </a:cubicBezTo>
                <a:cubicBezTo>
                  <a:pt x="69" y="6"/>
                  <a:pt x="57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2" name="Google Shape;3282;p36"/>
          <p:cNvSpPr/>
          <p:nvPr/>
        </p:nvSpPr>
        <p:spPr>
          <a:xfrm>
            <a:off x="8187759" y="1267816"/>
            <a:ext cx="10917" cy="10917"/>
          </a:xfrm>
          <a:custGeom>
            <a:avLst/>
            <a:gdLst/>
            <a:ahLst/>
            <a:cxnLst/>
            <a:rect l="l" t="t" r="r" b="b"/>
            <a:pathLst>
              <a:path w="69" h="69" extrusionOk="0">
                <a:moveTo>
                  <a:pt x="23" y="0"/>
                </a:moveTo>
                <a:cubicBezTo>
                  <a:pt x="23" y="24"/>
                  <a:pt x="0" y="45"/>
                  <a:pt x="23" y="45"/>
                </a:cubicBezTo>
                <a:cubicBezTo>
                  <a:pt x="23" y="69"/>
                  <a:pt x="45" y="69"/>
                  <a:pt x="69" y="69"/>
                </a:cubicBezTo>
                <a:lnTo>
                  <a:pt x="69" y="24"/>
                </a:lnTo>
                <a:cubicBezTo>
                  <a:pt x="69" y="0"/>
                  <a:pt x="45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3" name="Google Shape;3283;p36"/>
          <p:cNvSpPr/>
          <p:nvPr/>
        </p:nvSpPr>
        <p:spPr>
          <a:xfrm>
            <a:off x="8187759" y="1265126"/>
            <a:ext cx="14398" cy="17088"/>
          </a:xfrm>
          <a:custGeom>
            <a:avLst/>
            <a:gdLst/>
            <a:ahLst/>
            <a:cxnLst/>
            <a:rect l="l" t="t" r="r" b="b"/>
            <a:pathLst>
              <a:path w="91" h="108" extrusionOk="0">
                <a:moveTo>
                  <a:pt x="69" y="41"/>
                </a:moveTo>
                <a:lnTo>
                  <a:pt x="69" y="62"/>
                </a:lnTo>
                <a:lnTo>
                  <a:pt x="23" y="62"/>
                </a:lnTo>
                <a:cubicBezTo>
                  <a:pt x="23" y="62"/>
                  <a:pt x="23" y="41"/>
                  <a:pt x="45" y="41"/>
                </a:cubicBez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0" y="41"/>
                  <a:pt x="0" y="62"/>
                  <a:pt x="0" y="86"/>
                </a:cubicBezTo>
                <a:cubicBezTo>
                  <a:pt x="23" y="86"/>
                  <a:pt x="23" y="107"/>
                  <a:pt x="45" y="107"/>
                </a:cubicBezTo>
                <a:lnTo>
                  <a:pt x="69" y="86"/>
                </a:lnTo>
                <a:cubicBezTo>
                  <a:pt x="90" y="86"/>
                  <a:pt x="90" y="62"/>
                  <a:pt x="90" y="62"/>
                </a:cubicBezTo>
                <a:lnTo>
                  <a:pt x="90" y="17"/>
                </a:ln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4" name="Google Shape;3284;p36"/>
          <p:cNvSpPr/>
          <p:nvPr/>
        </p:nvSpPr>
        <p:spPr>
          <a:xfrm>
            <a:off x="8230478" y="1478565"/>
            <a:ext cx="11075" cy="9968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23"/>
                  <a:pt x="1" y="46"/>
                </a:cubicBezTo>
                <a:cubicBezTo>
                  <a:pt x="13" y="57"/>
                  <a:pt x="24" y="62"/>
                  <a:pt x="32" y="62"/>
                </a:cubicBezTo>
                <a:cubicBezTo>
                  <a:pt x="41" y="62"/>
                  <a:pt x="46" y="57"/>
                  <a:pt x="46" y="46"/>
                </a:cubicBezTo>
                <a:cubicBezTo>
                  <a:pt x="70" y="46"/>
                  <a:pt x="70" y="23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5" name="Google Shape;3285;p36"/>
          <p:cNvSpPr/>
          <p:nvPr/>
        </p:nvSpPr>
        <p:spPr>
          <a:xfrm>
            <a:off x="8227156" y="1475875"/>
            <a:ext cx="17879" cy="13449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51" y="30"/>
                </a:moveTo>
                <a:cubicBezTo>
                  <a:pt x="57" y="30"/>
                  <a:pt x="67" y="40"/>
                  <a:pt x="67" y="40"/>
                </a:cubicBez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ubicBezTo>
                  <a:pt x="45" y="32"/>
                  <a:pt x="48" y="30"/>
                  <a:pt x="51" y="30"/>
                </a:cubicBez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0" y="18"/>
                  <a:pt x="0" y="63"/>
                  <a:pt x="22" y="63"/>
                </a:cubicBezTo>
                <a:cubicBezTo>
                  <a:pt x="22" y="85"/>
                  <a:pt x="45" y="85"/>
                  <a:pt x="45" y="85"/>
                </a:cubicBezTo>
                <a:lnTo>
                  <a:pt x="91" y="85"/>
                </a:lnTo>
                <a:cubicBezTo>
                  <a:pt x="91" y="63"/>
                  <a:pt x="112" y="40"/>
                  <a:pt x="91" y="18"/>
                </a:cubicBezTo>
                <a:cubicBezTo>
                  <a:pt x="79" y="6"/>
                  <a:pt x="68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6" name="Google Shape;3286;p36"/>
          <p:cNvSpPr/>
          <p:nvPr/>
        </p:nvSpPr>
        <p:spPr>
          <a:xfrm>
            <a:off x="7998528" y="1174941"/>
            <a:ext cx="10759" cy="9968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0" y="0"/>
                </a:moveTo>
                <a:lnTo>
                  <a:pt x="0" y="45"/>
                </a:lnTo>
                <a:cubicBezTo>
                  <a:pt x="11" y="57"/>
                  <a:pt x="17" y="63"/>
                  <a:pt x="22" y="63"/>
                </a:cubicBezTo>
                <a:cubicBezTo>
                  <a:pt x="28" y="63"/>
                  <a:pt x="34" y="57"/>
                  <a:pt x="46" y="45"/>
                </a:cubicBezTo>
                <a:cubicBezTo>
                  <a:pt x="67" y="45"/>
                  <a:pt x="67" y="24"/>
                  <a:pt x="46" y="24"/>
                </a:cubicBezTo>
                <a:cubicBezTo>
                  <a:pt x="46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7994731" y="1172251"/>
            <a:ext cx="14556" cy="13607"/>
          </a:xfrm>
          <a:custGeom>
            <a:avLst/>
            <a:gdLst/>
            <a:ahLst/>
            <a:cxnLst/>
            <a:rect l="l" t="t" r="r" b="b"/>
            <a:pathLst>
              <a:path w="92" h="86" extrusionOk="0">
                <a:moveTo>
                  <a:pt x="70" y="41"/>
                </a:moveTo>
                <a:lnTo>
                  <a:pt x="70" y="62"/>
                </a:lnTo>
                <a:lnTo>
                  <a:pt x="46" y="62"/>
                </a:lnTo>
                <a:cubicBezTo>
                  <a:pt x="46" y="62"/>
                  <a:pt x="24" y="41"/>
                  <a:pt x="46" y="41"/>
                </a:cubicBezTo>
                <a:close/>
                <a:moveTo>
                  <a:pt x="58" y="1"/>
                </a:moveTo>
                <a:cubicBezTo>
                  <a:pt x="47" y="1"/>
                  <a:pt x="35" y="6"/>
                  <a:pt x="24" y="17"/>
                </a:cubicBezTo>
                <a:lnTo>
                  <a:pt x="1" y="41"/>
                </a:lnTo>
                <a:cubicBezTo>
                  <a:pt x="1" y="62"/>
                  <a:pt x="1" y="62"/>
                  <a:pt x="24" y="86"/>
                </a:cubicBezTo>
                <a:lnTo>
                  <a:pt x="70" y="86"/>
                </a:lnTo>
                <a:cubicBezTo>
                  <a:pt x="91" y="62"/>
                  <a:pt x="91" y="41"/>
                  <a:pt x="91" y="17"/>
                </a:cubicBezTo>
                <a:cubicBezTo>
                  <a:pt x="80" y="6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8055646" y="1250886"/>
            <a:ext cx="10759" cy="981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1"/>
                </a:moveTo>
                <a:cubicBezTo>
                  <a:pt x="28" y="1"/>
                  <a:pt x="22" y="6"/>
                  <a:pt x="22" y="17"/>
                </a:cubicBezTo>
                <a:cubicBezTo>
                  <a:pt x="1" y="17"/>
                  <a:pt x="1" y="40"/>
                  <a:pt x="1" y="40"/>
                </a:cubicBezTo>
                <a:cubicBezTo>
                  <a:pt x="22" y="62"/>
                  <a:pt x="46" y="62"/>
                  <a:pt x="46" y="62"/>
                </a:cubicBezTo>
                <a:cubicBezTo>
                  <a:pt x="67" y="40"/>
                  <a:pt x="67" y="17"/>
                  <a:pt x="67" y="17"/>
                </a:cubicBezTo>
                <a:cubicBezTo>
                  <a:pt x="57" y="6"/>
                  <a:pt x="45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8052006" y="1250095"/>
            <a:ext cx="18037" cy="14398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22"/>
                </a:moveTo>
                <a:lnTo>
                  <a:pt x="69" y="45"/>
                </a:lnTo>
                <a:lnTo>
                  <a:pt x="45" y="45"/>
                </a:lnTo>
                <a:lnTo>
                  <a:pt x="45" y="22"/>
                </a:lnTo>
                <a:close/>
                <a:moveTo>
                  <a:pt x="24" y="0"/>
                </a:moveTo>
                <a:cubicBezTo>
                  <a:pt x="0" y="22"/>
                  <a:pt x="0" y="45"/>
                  <a:pt x="24" y="67"/>
                </a:cubicBezTo>
                <a:lnTo>
                  <a:pt x="45" y="90"/>
                </a:lnTo>
                <a:cubicBezTo>
                  <a:pt x="69" y="90"/>
                  <a:pt x="69" y="67"/>
                  <a:pt x="90" y="67"/>
                </a:cubicBezTo>
                <a:lnTo>
                  <a:pt x="90" y="45"/>
                </a:lnTo>
                <a:cubicBezTo>
                  <a:pt x="114" y="22"/>
                  <a:pt x="90" y="22"/>
                  <a:pt x="9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0" name="Google Shape;3290;p36"/>
          <p:cNvSpPr/>
          <p:nvPr/>
        </p:nvSpPr>
        <p:spPr>
          <a:xfrm>
            <a:off x="7980491" y="1308004"/>
            <a:ext cx="11075" cy="9968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32" y="1"/>
                </a:moveTo>
                <a:cubicBezTo>
                  <a:pt x="24" y="1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69" y="62"/>
                  <a:pt x="69" y="41"/>
                  <a:pt x="46" y="17"/>
                </a:cubicBezTo>
                <a:cubicBezTo>
                  <a:pt x="46" y="6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1" name="Google Shape;3291;p36"/>
          <p:cNvSpPr/>
          <p:nvPr/>
        </p:nvSpPr>
        <p:spPr>
          <a:xfrm>
            <a:off x="7977168" y="1307212"/>
            <a:ext cx="14398" cy="14398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7" y="22"/>
                </a:moveTo>
                <a:lnTo>
                  <a:pt x="67" y="46"/>
                </a:lnTo>
                <a:cubicBezTo>
                  <a:pt x="67" y="67"/>
                  <a:pt x="45" y="67"/>
                  <a:pt x="45" y="67"/>
                </a:cubicBezTo>
                <a:lnTo>
                  <a:pt x="45" y="46"/>
                </a:lnTo>
                <a:lnTo>
                  <a:pt x="45" y="22"/>
                </a:lnTo>
                <a:close/>
                <a:moveTo>
                  <a:pt x="22" y="0"/>
                </a:moveTo>
                <a:cubicBezTo>
                  <a:pt x="0" y="22"/>
                  <a:pt x="0" y="46"/>
                  <a:pt x="22" y="67"/>
                </a:cubicBezTo>
                <a:cubicBezTo>
                  <a:pt x="22" y="91"/>
                  <a:pt x="22" y="91"/>
                  <a:pt x="45" y="91"/>
                </a:cubicBezTo>
                <a:cubicBezTo>
                  <a:pt x="67" y="91"/>
                  <a:pt x="67" y="91"/>
                  <a:pt x="67" y="67"/>
                </a:cubicBezTo>
                <a:cubicBezTo>
                  <a:pt x="90" y="67"/>
                  <a:pt x="90" y="67"/>
                  <a:pt x="90" y="46"/>
                </a:cubicBezTo>
                <a:lnTo>
                  <a:pt x="90" y="22"/>
                </a:lnTo>
                <a:cubicBezTo>
                  <a:pt x="67" y="0"/>
                  <a:pt x="4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2" name="Google Shape;3292;p36"/>
          <p:cNvSpPr/>
          <p:nvPr/>
        </p:nvSpPr>
        <p:spPr>
          <a:xfrm>
            <a:off x="7987611" y="1242975"/>
            <a:ext cx="11075" cy="981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1" y="22"/>
                  <a:pt x="1" y="22"/>
                  <a:pt x="24" y="45"/>
                </a:cubicBezTo>
                <a:cubicBezTo>
                  <a:pt x="24" y="56"/>
                  <a:pt x="30" y="61"/>
                  <a:pt x="38" y="61"/>
                </a:cubicBezTo>
                <a:cubicBezTo>
                  <a:pt x="46" y="61"/>
                  <a:pt x="58" y="56"/>
                  <a:pt x="69" y="45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3" name="Google Shape;3293;p36"/>
          <p:cNvSpPr/>
          <p:nvPr/>
        </p:nvSpPr>
        <p:spPr>
          <a:xfrm>
            <a:off x="7987611" y="1240127"/>
            <a:ext cx="14556" cy="13449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18"/>
                </a:moveTo>
                <a:lnTo>
                  <a:pt x="46" y="40"/>
                </a:lnTo>
                <a:lnTo>
                  <a:pt x="46" y="63"/>
                </a:lnTo>
                <a:lnTo>
                  <a:pt x="24" y="63"/>
                </a:lnTo>
                <a:lnTo>
                  <a:pt x="24" y="40"/>
                </a:lnTo>
                <a:lnTo>
                  <a:pt x="46" y="18"/>
                </a:lnTo>
                <a:close/>
                <a:moveTo>
                  <a:pt x="47" y="0"/>
                </a:moveTo>
                <a:cubicBezTo>
                  <a:pt x="36" y="0"/>
                  <a:pt x="24" y="6"/>
                  <a:pt x="24" y="18"/>
                </a:cubicBezTo>
                <a:cubicBezTo>
                  <a:pt x="1" y="18"/>
                  <a:pt x="1" y="18"/>
                  <a:pt x="1" y="40"/>
                </a:cubicBezTo>
                <a:lnTo>
                  <a:pt x="1" y="63"/>
                </a:lnTo>
                <a:cubicBezTo>
                  <a:pt x="1" y="85"/>
                  <a:pt x="24" y="85"/>
                  <a:pt x="24" y="85"/>
                </a:cubicBezTo>
                <a:lnTo>
                  <a:pt x="69" y="85"/>
                </a:lnTo>
                <a:cubicBezTo>
                  <a:pt x="91" y="63"/>
                  <a:pt x="91" y="40"/>
                  <a:pt x="69" y="18"/>
                </a:cubicBezTo>
                <a:cubicBezTo>
                  <a:pt x="69" y="6"/>
                  <a:pt x="58" y="0"/>
                  <a:pt x="4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4" name="Google Shape;3294;p36"/>
          <p:cNvSpPr/>
          <p:nvPr/>
        </p:nvSpPr>
        <p:spPr>
          <a:xfrm>
            <a:off x="8062765" y="1183010"/>
            <a:ext cx="10759" cy="9968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54" y="0"/>
                </a:moveTo>
                <a:cubicBezTo>
                  <a:pt x="45" y="0"/>
                  <a:pt x="34" y="6"/>
                  <a:pt x="22" y="18"/>
                </a:cubicBezTo>
                <a:cubicBezTo>
                  <a:pt x="22" y="18"/>
                  <a:pt x="1" y="39"/>
                  <a:pt x="22" y="63"/>
                </a:cubicBezTo>
                <a:lnTo>
                  <a:pt x="68" y="63"/>
                </a:lnTo>
                <a:lnTo>
                  <a:pt x="68" y="18"/>
                </a:lnTo>
                <a:cubicBezTo>
                  <a:pt x="68" y="6"/>
                  <a:pt x="62" y="0"/>
                  <a:pt x="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5" name="Google Shape;3295;p36"/>
          <p:cNvSpPr/>
          <p:nvPr/>
        </p:nvSpPr>
        <p:spPr>
          <a:xfrm>
            <a:off x="8062765" y="1182061"/>
            <a:ext cx="14556" cy="14398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68" y="45"/>
                </a:lnTo>
                <a:lnTo>
                  <a:pt x="46" y="45"/>
                </a:lnTo>
                <a:cubicBezTo>
                  <a:pt x="46" y="57"/>
                  <a:pt x="46" y="63"/>
                  <a:pt x="43" y="63"/>
                </a:cubicBezTo>
                <a:cubicBezTo>
                  <a:pt x="40" y="63"/>
                  <a:pt x="34" y="57"/>
                  <a:pt x="22" y="45"/>
                </a:cubicBezTo>
                <a:lnTo>
                  <a:pt x="46" y="24"/>
                </a:lnTo>
                <a:close/>
                <a:moveTo>
                  <a:pt x="22" y="0"/>
                </a:moveTo>
                <a:cubicBezTo>
                  <a:pt x="1" y="24"/>
                  <a:pt x="1" y="45"/>
                  <a:pt x="1" y="69"/>
                </a:cubicBezTo>
                <a:cubicBezTo>
                  <a:pt x="22" y="91"/>
                  <a:pt x="22" y="91"/>
                  <a:pt x="46" y="91"/>
                </a:cubicBezTo>
                <a:cubicBezTo>
                  <a:pt x="46" y="91"/>
                  <a:pt x="68" y="91"/>
                  <a:pt x="68" y="69"/>
                </a:cubicBez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68" y="0"/>
                  <a:pt x="68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6" name="Google Shape;3296;p36"/>
          <p:cNvSpPr/>
          <p:nvPr/>
        </p:nvSpPr>
        <p:spPr>
          <a:xfrm>
            <a:off x="8048526" y="1317813"/>
            <a:ext cx="10759" cy="9968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0" y="0"/>
                </a:moveTo>
                <a:lnTo>
                  <a:pt x="0" y="45"/>
                </a:lnTo>
                <a:cubicBezTo>
                  <a:pt x="0" y="57"/>
                  <a:pt x="6" y="63"/>
                  <a:pt x="14" y="63"/>
                </a:cubicBezTo>
                <a:cubicBezTo>
                  <a:pt x="23" y="63"/>
                  <a:pt x="34" y="57"/>
                  <a:pt x="46" y="45"/>
                </a:cubicBezTo>
                <a:cubicBezTo>
                  <a:pt x="46" y="45"/>
                  <a:pt x="67" y="24"/>
                  <a:pt x="46" y="24"/>
                </a:cubicBezTo>
                <a:cubicBezTo>
                  <a:pt x="46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7" name="Google Shape;3297;p36"/>
          <p:cNvSpPr/>
          <p:nvPr/>
        </p:nvSpPr>
        <p:spPr>
          <a:xfrm>
            <a:off x="8044887" y="1315123"/>
            <a:ext cx="14398" cy="13607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69" y="41"/>
                </a:moveTo>
                <a:cubicBezTo>
                  <a:pt x="69" y="62"/>
                  <a:pt x="69" y="62"/>
                  <a:pt x="45" y="62"/>
                </a:cubicBezTo>
                <a:lnTo>
                  <a:pt x="23" y="62"/>
                </a:lnTo>
                <a:cubicBezTo>
                  <a:pt x="23" y="41"/>
                  <a:pt x="23" y="41"/>
                  <a:pt x="45" y="41"/>
                </a:cubicBez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0" y="17"/>
                  <a:pt x="0" y="62"/>
                  <a:pt x="0" y="86"/>
                </a:cubicBezTo>
                <a:lnTo>
                  <a:pt x="69" y="86"/>
                </a:lnTo>
                <a:cubicBezTo>
                  <a:pt x="90" y="86"/>
                  <a:pt x="90" y="62"/>
                  <a:pt x="90" y="62"/>
                </a:cubicBezTo>
                <a:lnTo>
                  <a:pt x="90" y="17"/>
                </a:ln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8" name="Google Shape;3298;p36"/>
          <p:cNvSpPr/>
          <p:nvPr/>
        </p:nvSpPr>
        <p:spPr>
          <a:xfrm>
            <a:off x="8123364" y="1260538"/>
            <a:ext cx="11075" cy="9019"/>
          </a:xfrm>
          <a:custGeom>
            <a:avLst/>
            <a:gdLst/>
            <a:ahLst/>
            <a:cxnLst/>
            <a:rect l="l" t="t" r="r" b="b"/>
            <a:pathLst>
              <a:path w="70" h="57" extrusionOk="0">
                <a:moveTo>
                  <a:pt x="1" y="1"/>
                </a:moveTo>
                <a:lnTo>
                  <a:pt x="1" y="46"/>
                </a:lnTo>
                <a:cubicBezTo>
                  <a:pt x="16" y="46"/>
                  <a:pt x="22" y="57"/>
                  <a:pt x="30" y="57"/>
                </a:cubicBezTo>
                <a:cubicBezTo>
                  <a:pt x="34" y="57"/>
                  <a:pt x="39" y="54"/>
                  <a:pt x="46" y="46"/>
                </a:cubicBezTo>
                <a:cubicBezTo>
                  <a:pt x="69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9" name="Google Shape;3299;p36"/>
          <p:cNvSpPr/>
          <p:nvPr/>
        </p:nvSpPr>
        <p:spPr>
          <a:xfrm>
            <a:off x="8119883" y="1257215"/>
            <a:ext cx="14556" cy="14398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2"/>
                </a:moveTo>
                <a:cubicBezTo>
                  <a:pt x="46" y="22"/>
                  <a:pt x="68" y="22"/>
                  <a:pt x="68" y="45"/>
                </a:cubicBezTo>
                <a:lnTo>
                  <a:pt x="68" y="67"/>
                </a:lnTo>
                <a:lnTo>
                  <a:pt x="46" y="67"/>
                </a:lnTo>
                <a:lnTo>
                  <a:pt x="46" y="45"/>
                </a:lnTo>
                <a:lnTo>
                  <a:pt x="46" y="22"/>
                </a:lnTo>
                <a:close/>
                <a:moveTo>
                  <a:pt x="23" y="0"/>
                </a:moveTo>
                <a:cubicBezTo>
                  <a:pt x="23" y="22"/>
                  <a:pt x="1" y="22"/>
                  <a:pt x="1" y="45"/>
                </a:cubicBezTo>
                <a:cubicBezTo>
                  <a:pt x="1" y="45"/>
                  <a:pt x="1" y="67"/>
                  <a:pt x="23" y="67"/>
                </a:cubicBezTo>
                <a:cubicBezTo>
                  <a:pt x="23" y="91"/>
                  <a:pt x="23" y="91"/>
                  <a:pt x="46" y="91"/>
                </a:cubicBezTo>
                <a:lnTo>
                  <a:pt x="68" y="91"/>
                </a:lnTo>
                <a:cubicBezTo>
                  <a:pt x="91" y="67"/>
                  <a:pt x="91" y="67"/>
                  <a:pt x="91" y="45"/>
                </a:cubicBezTo>
                <a:lnTo>
                  <a:pt x="91" y="22"/>
                </a:lnTo>
                <a:cubicBezTo>
                  <a:pt x="68" y="0"/>
                  <a:pt x="46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0" name="Google Shape;3300;p36"/>
          <p:cNvSpPr/>
          <p:nvPr/>
        </p:nvSpPr>
        <p:spPr>
          <a:xfrm>
            <a:off x="8073366" y="1117823"/>
            <a:ext cx="11075" cy="8860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24" y="0"/>
                </a:moveTo>
                <a:cubicBezTo>
                  <a:pt x="1" y="0"/>
                  <a:pt x="1" y="23"/>
                  <a:pt x="1" y="45"/>
                </a:cubicBezTo>
                <a:cubicBezTo>
                  <a:pt x="16" y="45"/>
                  <a:pt x="31" y="56"/>
                  <a:pt x="39" y="56"/>
                </a:cubicBezTo>
                <a:cubicBezTo>
                  <a:pt x="43" y="56"/>
                  <a:pt x="46" y="53"/>
                  <a:pt x="46" y="45"/>
                </a:cubicBezTo>
                <a:cubicBezTo>
                  <a:pt x="69" y="45"/>
                  <a:pt x="69" y="23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1" name="Google Shape;3301;p36"/>
          <p:cNvSpPr/>
          <p:nvPr/>
        </p:nvSpPr>
        <p:spPr>
          <a:xfrm>
            <a:off x="8069885" y="1114342"/>
            <a:ext cx="14556" cy="14398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2"/>
                </a:moveTo>
                <a:cubicBezTo>
                  <a:pt x="68" y="22"/>
                  <a:pt x="68" y="45"/>
                  <a:pt x="68" y="45"/>
                </a:cubicBezTo>
                <a:lnTo>
                  <a:pt x="68" y="67"/>
                </a:lnTo>
                <a:lnTo>
                  <a:pt x="46" y="67"/>
                </a:lnTo>
                <a:lnTo>
                  <a:pt x="46" y="45"/>
                </a:lnTo>
                <a:lnTo>
                  <a:pt x="46" y="22"/>
                </a:lnTo>
                <a:close/>
                <a:moveTo>
                  <a:pt x="68" y="0"/>
                </a:moveTo>
                <a:cubicBezTo>
                  <a:pt x="46" y="0"/>
                  <a:pt x="46" y="0"/>
                  <a:pt x="23" y="22"/>
                </a:cubicBezTo>
                <a:cubicBezTo>
                  <a:pt x="1" y="22"/>
                  <a:pt x="1" y="45"/>
                  <a:pt x="23" y="67"/>
                </a:cubicBezTo>
                <a:cubicBezTo>
                  <a:pt x="23" y="91"/>
                  <a:pt x="46" y="91"/>
                  <a:pt x="46" y="91"/>
                </a:cubicBezTo>
                <a:lnTo>
                  <a:pt x="91" y="91"/>
                </a:lnTo>
                <a:lnTo>
                  <a:pt x="91" y="45"/>
                </a:lnTo>
                <a:lnTo>
                  <a:pt x="91" y="22"/>
                </a:lnTo>
                <a:cubicBezTo>
                  <a:pt x="91" y="0"/>
                  <a:pt x="68" y="0"/>
                  <a:pt x="6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2" name="Google Shape;3302;p36"/>
          <p:cNvSpPr/>
          <p:nvPr/>
        </p:nvSpPr>
        <p:spPr>
          <a:xfrm>
            <a:off x="8037608" y="1385848"/>
            <a:ext cx="11075" cy="981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1" y="0"/>
                  <a:pt x="1" y="22"/>
                  <a:pt x="24" y="45"/>
                </a:cubicBezTo>
                <a:cubicBezTo>
                  <a:pt x="24" y="56"/>
                  <a:pt x="30" y="61"/>
                  <a:pt x="35" y="61"/>
                </a:cubicBezTo>
                <a:cubicBezTo>
                  <a:pt x="41" y="61"/>
                  <a:pt x="46" y="56"/>
                  <a:pt x="46" y="45"/>
                </a:cubicBezTo>
                <a:cubicBezTo>
                  <a:pt x="69" y="45"/>
                  <a:pt x="69" y="22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3" name="Google Shape;3303;p36"/>
          <p:cNvSpPr/>
          <p:nvPr/>
        </p:nvSpPr>
        <p:spPr>
          <a:xfrm>
            <a:off x="8037608" y="1383000"/>
            <a:ext cx="14556" cy="13449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18"/>
                </a:moveTo>
                <a:lnTo>
                  <a:pt x="46" y="40"/>
                </a:lnTo>
                <a:lnTo>
                  <a:pt x="46" y="63"/>
                </a:lnTo>
                <a:lnTo>
                  <a:pt x="24" y="63"/>
                </a:lnTo>
                <a:lnTo>
                  <a:pt x="24" y="40"/>
                </a:lnTo>
                <a:cubicBezTo>
                  <a:pt x="24" y="18"/>
                  <a:pt x="24" y="18"/>
                  <a:pt x="46" y="18"/>
                </a:cubicBezTo>
                <a:close/>
                <a:moveTo>
                  <a:pt x="35" y="0"/>
                </a:moveTo>
                <a:cubicBezTo>
                  <a:pt x="24" y="0"/>
                  <a:pt x="13" y="6"/>
                  <a:pt x="1" y="18"/>
                </a:cubicBezTo>
                <a:lnTo>
                  <a:pt x="1" y="40"/>
                </a:lnTo>
                <a:lnTo>
                  <a:pt x="1" y="63"/>
                </a:lnTo>
                <a:cubicBezTo>
                  <a:pt x="1" y="85"/>
                  <a:pt x="24" y="85"/>
                  <a:pt x="46" y="85"/>
                </a:cubicBezTo>
                <a:lnTo>
                  <a:pt x="69" y="85"/>
                </a:lnTo>
                <a:cubicBezTo>
                  <a:pt x="69" y="63"/>
                  <a:pt x="69" y="63"/>
                  <a:pt x="91" y="40"/>
                </a:cubicBezTo>
                <a:lnTo>
                  <a:pt x="69" y="18"/>
                </a:lnTo>
                <a:cubicBezTo>
                  <a:pt x="58" y="6"/>
                  <a:pt x="46" y="0"/>
                  <a:pt x="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4" name="Google Shape;3304;p36"/>
          <p:cNvSpPr/>
          <p:nvPr/>
        </p:nvSpPr>
        <p:spPr>
          <a:xfrm>
            <a:off x="7937614" y="1100103"/>
            <a:ext cx="11075" cy="981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1" y="22"/>
                  <a:pt x="1" y="22"/>
                  <a:pt x="24" y="45"/>
                </a:cubicBezTo>
                <a:cubicBezTo>
                  <a:pt x="24" y="56"/>
                  <a:pt x="30" y="61"/>
                  <a:pt x="38" y="61"/>
                </a:cubicBezTo>
                <a:cubicBezTo>
                  <a:pt x="46" y="61"/>
                  <a:pt x="58" y="56"/>
                  <a:pt x="69" y="45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5" name="Google Shape;3305;p36"/>
          <p:cNvSpPr/>
          <p:nvPr/>
        </p:nvSpPr>
        <p:spPr>
          <a:xfrm>
            <a:off x="7937614" y="1096305"/>
            <a:ext cx="14556" cy="14398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9" y="46"/>
                </a:moveTo>
                <a:lnTo>
                  <a:pt x="46" y="69"/>
                </a:lnTo>
                <a:lnTo>
                  <a:pt x="24" y="69"/>
                </a:lnTo>
                <a:lnTo>
                  <a:pt x="24" y="46"/>
                </a:lnTo>
                <a:close/>
                <a:moveTo>
                  <a:pt x="46" y="1"/>
                </a:moveTo>
                <a:cubicBezTo>
                  <a:pt x="46" y="1"/>
                  <a:pt x="24" y="1"/>
                  <a:pt x="24" y="24"/>
                </a:cubicBezTo>
                <a:cubicBezTo>
                  <a:pt x="1" y="24"/>
                  <a:pt x="1" y="69"/>
                  <a:pt x="1" y="69"/>
                </a:cubicBezTo>
                <a:cubicBezTo>
                  <a:pt x="24" y="91"/>
                  <a:pt x="24" y="91"/>
                  <a:pt x="46" y="91"/>
                </a:cubicBezTo>
                <a:lnTo>
                  <a:pt x="69" y="91"/>
                </a:lnTo>
                <a:cubicBezTo>
                  <a:pt x="91" y="69"/>
                  <a:pt x="91" y="69"/>
                  <a:pt x="91" y="46"/>
                </a:cubicBezTo>
                <a:cubicBezTo>
                  <a:pt x="91" y="46"/>
                  <a:pt x="91" y="24"/>
                  <a:pt x="69" y="24"/>
                </a:cubicBezTo>
                <a:cubicBezTo>
                  <a:pt x="69" y="24"/>
                  <a:pt x="69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6" name="Google Shape;3306;p36"/>
          <p:cNvSpPr/>
          <p:nvPr/>
        </p:nvSpPr>
        <p:spPr>
          <a:xfrm>
            <a:off x="7873376" y="1090135"/>
            <a:ext cx="11075" cy="10126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0"/>
                </a:moveTo>
                <a:cubicBezTo>
                  <a:pt x="23" y="0"/>
                  <a:pt x="12" y="6"/>
                  <a:pt x="0" y="18"/>
                </a:cubicBezTo>
                <a:lnTo>
                  <a:pt x="0" y="63"/>
                </a:lnTo>
                <a:lnTo>
                  <a:pt x="46" y="63"/>
                </a:lnTo>
                <a:cubicBezTo>
                  <a:pt x="69" y="40"/>
                  <a:pt x="69" y="18"/>
                  <a:pt x="46" y="18"/>
                </a:cubicBezTo>
                <a:cubicBezTo>
                  <a:pt x="46" y="6"/>
                  <a:pt x="40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7" name="Google Shape;3307;p36"/>
          <p:cNvSpPr/>
          <p:nvPr/>
        </p:nvSpPr>
        <p:spPr>
          <a:xfrm>
            <a:off x="7869895" y="1087761"/>
            <a:ext cx="14556" cy="15822"/>
          </a:xfrm>
          <a:custGeom>
            <a:avLst/>
            <a:gdLst/>
            <a:ahLst/>
            <a:cxnLst/>
            <a:rect l="l" t="t" r="r" b="b"/>
            <a:pathLst>
              <a:path w="92" h="100" extrusionOk="0">
                <a:moveTo>
                  <a:pt x="68" y="33"/>
                </a:moveTo>
                <a:lnTo>
                  <a:pt x="68" y="55"/>
                </a:lnTo>
                <a:lnTo>
                  <a:pt x="46" y="55"/>
                </a:lnTo>
                <a:cubicBezTo>
                  <a:pt x="22" y="55"/>
                  <a:pt x="22" y="33"/>
                  <a:pt x="46" y="33"/>
                </a:cubicBezTo>
                <a:close/>
                <a:moveTo>
                  <a:pt x="43" y="0"/>
                </a:moveTo>
                <a:cubicBezTo>
                  <a:pt x="36" y="0"/>
                  <a:pt x="29" y="3"/>
                  <a:pt x="22" y="9"/>
                </a:cubicBezTo>
                <a:cubicBezTo>
                  <a:pt x="1" y="33"/>
                  <a:pt x="1" y="55"/>
                  <a:pt x="22" y="78"/>
                </a:cubicBezTo>
                <a:cubicBezTo>
                  <a:pt x="22" y="78"/>
                  <a:pt x="22" y="100"/>
                  <a:pt x="46" y="100"/>
                </a:cubicBezTo>
                <a:cubicBezTo>
                  <a:pt x="68" y="100"/>
                  <a:pt x="68" y="100"/>
                  <a:pt x="68" y="78"/>
                </a:cubicBezTo>
                <a:cubicBezTo>
                  <a:pt x="91" y="78"/>
                  <a:pt x="91" y="33"/>
                  <a:pt x="91" y="33"/>
                </a:cubicBezTo>
                <a:cubicBezTo>
                  <a:pt x="74" y="16"/>
                  <a:pt x="59" y="0"/>
                  <a:pt x="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8" name="Google Shape;3308;p36"/>
          <p:cNvSpPr/>
          <p:nvPr/>
        </p:nvSpPr>
        <p:spPr>
          <a:xfrm>
            <a:off x="7948531" y="1032068"/>
            <a:ext cx="10759" cy="9968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0"/>
                </a:moveTo>
                <a:cubicBezTo>
                  <a:pt x="0" y="24"/>
                  <a:pt x="0" y="45"/>
                  <a:pt x="0" y="45"/>
                </a:cubicBezTo>
                <a:cubicBezTo>
                  <a:pt x="11" y="57"/>
                  <a:pt x="23" y="63"/>
                  <a:pt x="31" y="63"/>
                </a:cubicBezTo>
                <a:cubicBezTo>
                  <a:pt x="40" y="63"/>
                  <a:pt x="46" y="57"/>
                  <a:pt x="46" y="45"/>
                </a:cubicBezTo>
                <a:cubicBezTo>
                  <a:pt x="67" y="45"/>
                  <a:pt x="67" y="24"/>
                  <a:pt x="46" y="24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9" name="Google Shape;3309;p36"/>
          <p:cNvSpPr/>
          <p:nvPr/>
        </p:nvSpPr>
        <p:spPr>
          <a:xfrm>
            <a:off x="7944733" y="1028587"/>
            <a:ext cx="14556" cy="14398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70" y="46"/>
                </a:moveTo>
                <a:lnTo>
                  <a:pt x="70" y="67"/>
                </a:lnTo>
                <a:lnTo>
                  <a:pt x="46" y="67"/>
                </a:lnTo>
                <a:lnTo>
                  <a:pt x="46" y="46"/>
                </a:lnTo>
                <a:close/>
                <a:moveTo>
                  <a:pt x="70" y="1"/>
                </a:moveTo>
                <a:cubicBezTo>
                  <a:pt x="46" y="1"/>
                  <a:pt x="46" y="22"/>
                  <a:pt x="24" y="22"/>
                </a:cubicBezTo>
                <a:cubicBezTo>
                  <a:pt x="1" y="46"/>
                  <a:pt x="1" y="67"/>
                  <a:pt x="24" y="91"/>
                </a:cubicBezTo>
                <a:lnTo>
                  <a:pt x="91" y="91"/>
                </a:lnTo>
                <a:lnTo>
                  <a:pt x="91" y="67"/>
                </a:lnTo>
                <a:lnTo>
                  <a:pt x="91" y="22"/>
                </a:lnTo>
                <a:cubicBezTo>
                  <a:pt x="91" y="22"/>
                  <a:pt x="70" y="22"/>
                  <a:pt x="7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0" name="Google Shape;3310;p36"/>
          <p:cNvSpPr/>
          <p:nvPr/>
        </p:nvSpPr>
        <p:spPr>
          <a:xfrm>
            <a:off x="7930494" y="1166239"/>
            <a:ext cx="11075" cy="8860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0" y="0"/>
                </a:moveTo>
                <a:cubicBezTo>
                  <a:pt x="27" y="0"/>
                  <a:pt x="24" y="3"/>
                  <a:pt x="24" y="10"/>
                </a:cubicBezTo>
                <a:cubicBezTo>
                  <a:pt x="1" y="10"/>
                  <a:pt x="1" y="34"/>
                  <a:pt x="1" y="55"/>
                </a:cubicBezTo>
                <a:lnTo>
                  <a:pt x="46" y="55"/>
                </a:lnTo>
                <a:cubicBezTo>
                  <a:pt x="69" y="55"/>
                  <a:pt x="69" y="34"/>
                  <a:pt x="46" y="10"/>
                </a:cubicBezTo>
                <a:cubicBezTo>
                  <a:pt x="46" y="10"/>
                  <a:pt x="36" y="0"/>
                  <a:pt x="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1" name="Google Shape;3311;p36"/>
          <p:cNvSpPr/>
          <p:nvPr/>
        </p:nvSpPr>
        <p:spPr>
          <a:xfrm>
            <a:off x="7927013" y="1164340"/>
            <a:ext cx="14556" cy="14398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8" y="22"/>
                </a:moveTo>
                <a:lnTo>
                  <a:pt x="68" y="46"/>
                </a:lnTo>
                <a:cubicBezTo>
                  <a:pt x="68" y="56"/>
                  <a:pt x="62" y="62"/>
                  <a:pt x="57" y="62"/>
                </a:cubicBezTo>
                <a:cubicBezTo>
                  <a:pt x="52" y="62"/>
                  <a:pt x="46" y="56"/>
                  <a:pt x="46" y="46"/>
                </a:cubicBezTo>
                <a:lnTo>
                  <a:pt x="46" y="22"/>
                </a:lnTo>
                <a:close/>
                <a:moveTo>
                  <a:pt x="23" y="0"/>
                </a:moveTo>
                <a:cubicBezTo>
                  <a:pt x="1" y="22"/>
                  <a:pt x="1" y="46"/>
                  <a:pt x="23" y="67"/>
                </a:cubicBezTo>
                <a:cubicBezTo>
                  <a:pt x="23" y="91"/>
                  <a:pt x="46" y="91"/>
                  <a:pt x="46" y="91"/>
                </a:cubicBezTo>
                <a:lnTo>
                  <a:pt x="91" y="91"/>
                </a:lnTo>
                <a:lnTo>
                  <a:pt x="91" y="46"/>
                </a:lnTo>
                <a:lnTo>
                  <a:pt x="91" y="22"/>
                </a:lnTo>
                <a:cubicBezTo>
                  <a:pt x="91" y="0"/>
                  <a:pt x="68" y="0"/>
                  <a:pt x="6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2" name="Google Shape;3312;p36"/>
          <p:cNvSpPr/>
          <p:nvPr/>
        </p:nvSpPr>
        <p:spPr>
          <a:xfrm>
            <a:off x="8005648" y="1108014"/>
            <a:ext cx="10759" cy="981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1"/>
                </a:moveTo>
                <a:cubicBezTo>
                  <a:pt x="28" y="1"/>
                  <a:pt x="22" y="6"/>
                  <a:pt x="22" y="17"/>
                </a:cubicBezTo>
                <a:cubicBezTo>
                  <a:pt x="1" y="17"/>
                  <a:pt x="1" y="40"/>
                  <a:pt x="22" y="40"/>
                </a:cubicBezTo>
                <a:cubicBezTo>
                  <a:pt x="22" y="62"/>
                  <a:pt x="46" y="62"/>
                  <a:pt x="46" y="62"/>
                </a:cubicBezTo>
                <a:cubicBezTo>
                  <a:pt x="67" y="40"/>
                  <a:pt x="67" y="17"/>
                  <a:pt x="67" y="17"/>
                </a:cubicBezTo>
                <a:cubicBezTo>
                  <a:pt x="57" y="6"/>
                  <a:pt x="45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3" name="Google Shape;3313;p36"/>
          <p:cNvSpPr/>
          <p:nvPr/>
        </p:nvSpPr>
        <p:spPr>
          <a:xfrm>
            <a:off x="8005648" y="1105482"/>
            <a:ext cx="14398" cy="16138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46" y="33"/>
                </a:moveTo>
                <a:lnTo>
                  <a:pt x="46" y="56"/>
                </a:lnTo>
                <a:lnTo>
                  <a:pt x="22" y="56"/>
                </a:lnTo>
                <a:lnTo>
                  <a:pt x="22" y="33"/>
                </a:lnTo>
                <a:close/>
                <a:moveTo>
                  <a:pt x="28" y="1"/>
                </a:moveTo>
                <a:cubicBezTo>
                  <a:pt x="18" y="1"/>
                  <a:pt x="8" y="3"/>
                  <a:pt x="1" y="11"/>
                </a:cubicBezTo>
                <a:lnTo>
                  <a:pt x="1" y="33"/>
                </a:lnTo>
                <a:lnTo>
                  <a:pt x="1" y="78"/>
                </a:lnTo>
                <a:cubicBezTo>
                  <a:pt x="1" y="78"/>
                  <a:pt x="22" y="101"/>
                  <a:pt x="46" y="101"/>
                </a:cubicBezTo>
                <a:lnTo>
                  <a:pt x="67" y="78"/>
                </a:lnTo>
                <a:cubicBezTo>
                  <a:pt x="91" y="78"/>
                  <a:pt x="91" y="33"/>
                  <a:pt x="67" y="11"/>
                </a:cubicBezTo>
                <a:cubicBezTo>
                  <a:pt x="67" y="11"/>
                  <a:pt x="47" y="1"/>
                  <a:pt x="2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4" name="Google Shape;3314;p36"/>
          <p:cNvSpPr/>
          <p:nvPr/>
        </p:nvSpPr>
        <p:spPr>
          <a:xfrm>
            <a:off x="7955651" y="965141"/>
            <a:ext cx="10759" cy="9968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45" y="1"/>
                </a:moveTo>
                <a:cubicBezTo>
                  <a:pt x="40" y="1"/>
                  <a:pt x="34" y="6"/>
                  <a:pt x="22" y="17"/>
                </a:cubicBezTo>
                <a:cubicBezTo>
                  <a:pt x="1" y="17"/>
                  <a:pt x="1" y="40"/>
                  <a:pt x="22" y="40"/>
                </a:cubicBezTo>
                <a:cubicBezTo>
                  <a:pt x="22" y="62"/>
                  <a:pt x="46" y="62"/>
                  <a:pt x="67" y="62"/>
                </a:cubicBezTo>
                <a:lnTo>
                  <a:pt x="67" y="17"/>
                </a:lnTo>
                <a:cubicBezTo>
                  <a:pt x="57" y="6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5" name="Google Shape;3315;p36"/>
          <p:cNvSpPr/>
          <p:nvPr/>
        </p:nvSpPr>
        <p:spPr>
          <a:xfrm>
            <a:off x="7955651" y="962610"/>
            <a:ext cx="14398" cy="16138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46" y="33"/>
                </a:moveTo>
                <a:cubicBezTo>
                  <a:pt x="67" y="56"/>
                  <a:pt x="67" y="56"/>
                  <a:pt x="46" y="56"/>
                </a:cubicBezTo>
                <a:lnTo>
                  <a:pt x="22" y="56"/>
                </a:lnTo>
                <a:lnTo>
                  <a:pt x="22" y="33"/>
                </a:lnTo>
                <a:close/>
                <a:moveTo>
                  <a:pt x="34" y="1"/>
                </a:moveTo>
                <a:cubicBezTo>
                  <a:pt x="27" y="1"/>
                  <a:pt x="22" y="3"/>
                  <a:pt x="22" y="11"/>
                </a:cubicBezTo>
                <a:cubicBezTo>
                  <a:pt x="1" y="33"/>
                  <a:pt x="1" y="56"/>
                  <a:pt x="1" y="78"/>
                </a:cubicBezTo>
                <a:cubicBezTo>
                  <a:pt x="22" y="78"/>
                  <a:pt x="22" y="101"/>
                  <a:pt x="46" y="101"/>
                </a:cubicBezTo>
                <a:cubicBezTo>
                  <a:pt x="46" y="101"/>
                  <a:pt x="67" y="101"/>
                  <a:pt x="67" y="78"/>
                </a:cubicBezTo>
                <a:cubicBezTo>
                  <a:pt x="91" y="78"/>
                  <a:pt x="91" y="33"/>
                  <a:pt x="67" y="11"/>
                </a:cubicBezTo>
                <a:cubicBezTo>
                  <a:pt x="67" y="11"/>
                  <a:pt x="47" y="1"/>
                  <a:pt x="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6" name="Google Shape;3316;p36"/>
          <p:cNvSpPr/>
          <p:nvPr/>
        </p:nvSpPr>
        <p:spPr>
          <a:xfrm>
            <a:off x="8016249" y="1040137"/>
            <a:ext cx="11075" cy="9968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32" y="0"/>
                </a:moveTo>
                <a:cubicBezTo>
                  <a:pt x="23" y="0"/>
                  <a:pt x="12" y="6"/>
                  <a:pt x="0" y="18"/>
                </a:cubicBezTo>
                <a:lnTo>
                  <a:pt x="0" y="63"/>
                </a:lnTo>
                <a:lnTo>
                  <a:pt x="46" y="63"/>
                </a:lnTo>
                <a:cubicBezTo>
                  <a:pt x="46" y="40"/>
                  <a:pt x="69" y="40"/>
                  <a:pt x="46" y="18"/>
                </a:cubicBezTo>
                <a:cubicBezTo>
                  <a:pt x="46" y="6"/>
                  <a:pt x="40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7" name="Google Shape;3317;p36"/>
          <p:cNvSpPr/>
          <p:nvPr/>
        </p:nvSpPr>
        <p:spPr>
          <a:xfrm>
            <a:off x="8012768" y="1039188"/>
            <a:ext cx="14556" cy="14398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8" y="24"/>
                </a:moveTo>
                <a:lnTo>
                  <a:pt x="68" y="46"/>
                </a:lnTo>
                <a:lnTo>
                  <a:pt x="46" y="69"/>
                </a:lnTo>
                <a:lnTo>
                  <a:pt x="46" y="46"/>
                </a:lnTo>
                <a:lnTo>
                  <a:pt x="22" y="46"/>
                </a:lnTo>
                <a:lnTo>
                  <a:pt x="46" y="24"/>
                </a:lnTo>
                <a:close/>
                <a:moveTo>
                  <a:pt x="22" y="0"/>
                </a:moveTo>
                <a:cubicBezTo>
                  <a:pt x="1" y="24"/>
                  <a:pt x="1" y="24"/>
                  <a:pt x="1" y="46"/>
                </a:cubicBezTo>
                <a:cubicBezTo>
                  <a:pt x="1" y="46"/>
                  <a:pt x="1" y="69"/>
                  <a:pt x="22" y="69"/>
                </a:cubicBezTo>
                <a:cubicBezTo>
                  <a:pt x="22" y="91"/>
                  <a:pt x="22" y="91"/>
                  <a:pt x="46" y="91"/>
                </a:cubicBezTo>
                <a:cubicBezTo>
                  <a:pt x="68" y="91"/>
                  <a:pt x="68" y="91"/>
                  <a:pt x="68" y="69"/>
                </a:cubicBezTo>
                <a:cubicBezTo>
                  <a:pt x="91" y="69"/>
                  <a:pt x="91" y="46"/>
                  <a:pt x="91" y="24"/>
                </a:cubicBez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8" name="Google Shape;3318;p36"/>
          <p:cNvSpPr/>
          <p:nvPr/>
        </p:nvSpPr>
        <p:spPr>
          <a:xfrm>
            <a:off x="7919893" y="1233007"/>
            <a:ext cx="10759" cy="10126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54" y="0"/>
                </a:moveTo>
                <a:cubicBezTo>
                  <a:pt x="46" y="0"/>
                  <a:pt x="34" y="6"/>
                  <a:pt x="22" y="18"/>
                </a:cubicBezTo>
                <a:cubicBezTo>
                  <a:pt x="22" y="18"/>
                  <a:pt x="1" y="40"/>
                  <a:pt x="22" y="63"/>
                </a:cubicBezTo>
                <a:lnTo>
                  <a:pt x="68" y="63"/>
                </a:lnTo>
                <a:lnTo>
                  <a:pt x="68" y="18"/>
                </a:lnTo>
                <a:cubicBezTo>
                  <a:pt x="68" y="6"/>
                  <a:pt x="62" y="0"/>
                  <a:pt x="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9" name="Google Shape;3319;p36"/>
          <p:cNvSpPr/>
          <p:nvPr/>
        </p:nvSpPr>
        <p:spPr>
          <a:xfrm>
            <a:off x="7919893" y="1230476"/>
            <a:ext cx="14556" cy="15980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68" y="34"/>
                </a:moveTo>
                <a:lnTo>
                  <a:pt x="68" y="56"/>
                </a:lnTo>
                <a:lnTo>
                  <a:pt x="22" y="56"/>
                </a:lnTo>
                <a:cubicBezTo>
                  <a:pt x="22" y="34"/>
                  <a:pt x="22" y="34"/>
                  <a:pt x="46" y="34"/>
                </a:cubicBezTo>
                <a:close/>
                <a:moveTo>
                  <a:pt x="45" y="1"/>
                </a:moveTo>
                <a:cubicBezTo>
                  <a:pt x="38" y="1"/>
                  <a:pt x="30" y="3"/>
                  <a:pt x="22" y="10"/>
                </a:cubicBezTo>
                <a:cubicBezTo>
                  <a:pt x="1" y="10"/>
                  <a:pt x="1" y="34"/>
                  <a:pt x="1" y="34"/>
                </a:cubicBezTo>
                <a:lnTo>
                  <a:pt x="1" y="79"/>
                </a:lnTo>
                <a:cubicBezTo>
                  <a:pt x="22" y="79"/>
                  <a:pt x="22" y="101"/>
                  <a:pt x="46" y="101"/>
                </a:cubicBezTo>
                <a:cubicBezTo>
                  <a:pt x="46" y="101"/>
                  <a:pt x="68" y="101"/>
                  <a:pt x="68" y="79"/>
                </a:cubicBezTo>
                <a:cubicBezTo>
                  <a:pt x="91" y="79"/>
                  <a:pt x="91" y="56"/>
                  <a:pt x="91" y="56"/>
                </a:cubicBezTo>
                <a:lnTo>
                  <a:pt x="91" y="10"/>
                </a:lnTo>
                <a:cubicBezTo>
                  <a:pt x="75" y="10"/>
                  <a:pt x="6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0" name="Google Shape;3320;p36"/>
          <p:cNvSpPr/>
          <p:nvPr/>
        </p:nvSpPr>
        <p:spPr>
          <a:xfrm>
            <a:off x="7891413" y="957230"/>
            <a:ext cx="10601" cy="9810"/>
          </a:xfrm>
          <a:custGeom>
            <a:avLst/>
            <a:gdLst/>
            <a:ahLst/>
            <a:cxnLst/>
            <a:rect l="l" t="t" r="r" b="b"/>
            <a:pathLst>
              <a:path w="67" h="62" extrusionOk="0">
                <a:moveTo>
                  <a:pt x="0" y="0"/>
                </a:moveTo>
                <a:lnTo>
                  <a:pt x="0" y="45"/>
                </a:lnTo>
                <a:cubicBezTo>
                  <a:pt x="0" y="56"/>
                  <a:pt x="6" y="61"/>
                  <a:pt x="14" y="61"/>
                </a:cubicBezTo>
                <a:cubicBezTo>
                  <a:pt x="22" y="61"/>
                  <a:pt x="34" y="56"/>
                  <a:pt x="45" y="45"/>
                </a:cubicBezTo>
                <a:cubicBezTo>
                  <a:pt x="45" y="45"/>
                  <a:pt x="67" y="22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1" name="Google Shape;3321;p36"/>
          <p:cNvSpPr/>
          <p:nvPr/>
        </p:nvSpPr>
        <p:spPr>
          <a:xfrm>
            <a:off x="7887616" y="954382"/>
            <a:ext cx="14398" cy="13449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9" y="40"/>
                </a:moveTo>
                <a:cubicBezTo>
                  <a:pt x="69" y="40"/>
                  <a:pt x="69" y="63"/>
                  <a:pt x="46" y="63"/>
                </a:cubicBezTo>
                <a:lnTo>
                  <a:pt x="24" y="40"/>
                </a:lnTo>
                <a:close/>
                <a:moveTo>
                  <a:pt x="58" y="0"/>
                </a:moveTo>
                <a:cubicBezTo>
                  <a:pt x="46" y="0"/>
                  <a:pt x="35" y="6"/>
                  <a:pt x="24" y="18"/>
                </a:cubicBezTo>
                <a:cubicBezTo>
                  <a:pt x="1" y="18"/>
                  <a:pt x="1" y="18"/>
                  <a:pt x="1" y="40"/>
                </a:cubicBezTo>
                <a:lnTo>
                  <a:pt x="1" y="63"/>
                </a:lnTo>
                <a:cubicBezTo>
                  <a:pt x="24" y="85"/>
                  <a:pt x="24" y="85"/>
                  <a:pt x="46" y="85"/>
                </a:cubicBezTo>
                <a:lnTo>
                  <a:pt x="69" y="85"/>
                </a:lnTo>
                <a:cubicBezTo>
                  <a:pt x="91" y="63"/>
                  <a:pt x="91" y="40"/>
                  <a:pt x="91" y="18"/>
                </a:cubicBezTo>
                <a:cubicBezTo>
                  <a:pt x="80" y="6"/>
                  <a:pt x="69" y="0"/>
                  <a:pt x="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2" name="Google Shape;3322;p36"/>
          <p:cNvSpPr/>
          <p:nvPr/>
        </p:nvSpPr>
        <p:spPr>
          <a:xfrm>
            <a:off x="7898533" y="889196"/>
            <a:ext cx="10759" cy="10917"/>
          </a:xfrm>
          <a:custGeom>
            <a:avLst/>
            <a:gdLst/>
            <a:ahLst/>
            <a:cxnLst/>
            <a:rect l="l" t="t" r="r" b="b"/>
            <a:pathLst>
              <a:path w="68" h="69" extrusionOk="0">
                <a:moveTo>
                  <a:pt x="22" y="0"/>
                </a:moveTo>
                <a:cubicBezTo>
                  <a:pt x="0" y="24"/>
                  <a:pt x="0" y="45"/>
                  <a:pt x="0" y="45"/>
                </a:cubicBezTo>
                <a:cubicBezTo>
                  <a:pt x="22" y="69"/>
                  <a:pt x="46" y="69"/>
                  <a:pt x="46" y="69"/>
                </a:cubicBezTo>
                <a:cubicBezTo>
                  <a:pt x="67" y="45"/>
                  <a:pt x="67" y="24"/>
                  <a:pt x="67" y="24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3" name="Google Shape;3323;p36"/>
          <p:cNvSpPr/>
          <p:nvPr/>
        </p:nvSpPr>
        <p:spPr>
          <a:xfrm>
            <a:off x="7894736" y="886506"/>
            <a:ext cx="18195" cy="13607"/>
          </a:xfrm>
          <a:custGeom>
            <a:avLst/>
            <a:gdLst/>
            <a:ahLst/>
            <a:cxnLst/>
            <a:rect l="l" t="t" r="r" b="b"/>
            <a:pathLst>
              <a:path w="115" h="86" extrusionOk="0">
                <a:moveTo>
                  <a:pt x="70" y="41"/>
                </a:moveTo>
                <a:lnTo>
                  <a:pt x="70" y="62"/>
                </a:lnTo>
                <a:lnTo>
                  <a:pt x="46" y="62"/>
                </a:lnTo>
                <a:lnTo>
                  <a:pt x="46" y="41"/>
                </a:lnTo>
                <a:close/>
                <a:moveTo>
                  <a:pt x="58" y="1"/>
                </a:moveTo>
                <a:cubicBezTo>
                  <a:pt x="46" y="1"/>
                  <a:pt x="35" y="6"/>
                  <a:pt x="24" y="17"/>
                </a:cubicBezTo>
                <a:lnTo>
                  <a:pt x="24" y="41"/>
                </a:lnTo>
                <a:cubicBezTo>
                  <a:pt x="1" y="62"/>
                  <a:pt x="24" y="62"/>
                  <a:pt x="24" y="86"/>
                </a:cubicBezTo>
                <a:lnTo>
                  <a:pt x="91" y="86"/>
                </a:lnTo>
                <a:cubicBezTo>
                  <a:pt x="115" y="62"/>
                  <a:pt x="115" y="41"/>
                  <a:pt x="91" y="17"/>
                </a:cubicBezTo>
                <a:cubicBezTo>
                  <a:pt x="80" y="6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4" name="Google Shape;3324;p36"/>
          <p:cNvSpPr/>
          <p:nvPr/>
        </p:nvSpPr>
        <p:spPr>
          <a:xfrm>
            <a:off x="7880496" y="1023366"/>
            <a:ext cx="11075" cy="8860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1" y="0"/>
                </a:moveTo>
                <a:cubicBezTo>
                  <a:pt x="26" y="0"/>
                  <a:pt x="24" y="3"/>
                  <a:pt x="24" y="10"/>
                </a:cubicBezTo>
                <a:cubicBezTo>
                  <a:pt x="1" y="10"/>
                  <a:pt x="1" y="34"/>
                  <a:pt x="24" y="55"/>
                </a:cubicBezTo>
                <a:lnTo>
                  <a:pt x="46" y="55"/>
                </a:lnTo>
                <a:cubicBezTo>
                  <a:pt x="69" y="55"/>
                  <a:pt x="69" y="34"/>
                  <a:pt x="69" y="10"/>
                </a:cubicBezTo>
                <a:cubicBezTo>
                  <a:pt x="54" y="10"/>
                  <a:pt x="39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5" name="Google Shape;3325;p36"/>
          <p:cNvSpPr/>
          <p:nvPr/>
        </p:nvSpPr>
        <p:spPr>
          <a:xfrm>
            <a:off x="7877015" y="1021467"/>
            <a:ext cx="17879" cy="14398"/>
          </a:xfrm>
          <a:custGeom>
            <a:avLst/>
            <a:gdLst/>
            <a:ahLst/>
            <a:cxnLst/>
            <a:rect l="l" t="t" r="r" b="b"/>
            <a:pathLst>
              <a:path w="113" h="91" extrusionOk="0">
                <a:moveTo>
                  <a:pt x="46" y="22"/>
                </a:moveTo>
                <a:cubicBezTo>
                  <a:pt x="46" y="22"/>
                  <a:pt x="68" y="22"/>
                  <a:pt x="68" y="46"/>
                </a:cubicBezTo>
                <a:lnTo>
                  <a:pt x="68" y="67"/>
                </a:lnTo>
                <a:cubicBezTo>
                  <a:pt x="46" y="67"/>
                  <a:pt x="46" y="67"/>
                  <a:pt x="46" y="46"/>
                </a:cubicBezTo>
                <a:lnTo>
                  <a:pt x="46" y="22"/>
                </a:lnTo>
                <a:close/>
                <a:moveTo>
                  <a:pt x="23" y="0"/>
                </a:moveTo>
                <a:cubicBezTo>
                  <a:pt x="1" y="22"/>
                  <a:pt x="1" y="46"/>
                  <a:pt x="23" y="67"/>
                </a:cubicBezTo>
                <a:cubicBezTo>
                  <a:pt x="23" y="91"/>
                  <a:pt x="46" y="91"/>
                  <a:pt x="46" y="91"/>
                </a:cubicBezTo>
                <a:lnTo>
                  <a:pt x="91" y="91"/>
                </a:lnTo>
                <a:cubicBezTo>
                  <a:pt x="113" y="67"/>
                  <a:pt x="113" y="46"/>
                  <a:pt x="91" y="22"/>
                </a:cubicBezTo>
                <a:cubicBezTo>
                  <a:pt x="91" y="0"/>
                  <a:pt x="46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6" name="Google Shape;3326;p36"/>
          <p:cNvSpPr/>
          <p:nvPr/>
        </p:nvSpPr>
        <p:spPr>
          <a:xfrm>
            <a:off x="8498503" y="1514322"/>
            <a:ext cx="10759" cy="8860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3" y="1"/>
                </a:moveTo>
                <a:cubicBezTo>
                  <a:pt x="1" y="1"/>
                  <a:pt x="1" y="22"/>
                  <a:pt x="1" y="46"/>
                </a:cubicBezTo>
                <a:cubicBezTo>
                  <a:pt x="15" y="46"/>
                  <a:pt x="31" y="55"/>
                  <a:pt x="39" y="55"/>
                </a:cubicBezTo>
                <a:cubicBezTo>
                  <a:pt x="43" y="55"/>
                  <a:pt x="46" y="53"/>
                  <a:pt x="46" y="46"/>
                </a:cubicBezTo>
                <a:cubicBezTo>
                  <a:pt x="68" y="46"/>
                  <a:pt x="68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7" name="Google Shape;3327;p36"/>
          <p:cNvSpPr/>
          <p:nvPr/>
        </p:nvSpPr>
        <p:spPr>
          <a:xfrm>
            <a:off x="8494864" y="1510683"/>
            <a:ext cx="14398" cy="14398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4"/>
                </a:moveTo>
                <a:cubicBezTo>
                  <a:pt x="69" y="24"/>
                  <a:pt x="69" y="24"/>
                  <a:pt x="69" y="45"/>
                </a:cubicBezTo>
                <a:lnTo>
                  <a:pt x="69" y="69"/>
                </a:lnTo>
                <a:cubicBezTo>
                  <a:pt x="46" y="69"/>
                  <a:pt x="46" y="69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24" y="24"/>
                  <a:pt x="0" y="24"/>
                  <a:pt x="0" y="45"/>
                </a:cubicBezTo>
                <a:cubicBezTo>
                  <a:pt x="0" y="45"/>
                  <a:pt x="0" y="69"/>
                  <a:pt x="24" y="69"/>
                </a:cubicBezTo>
                <a:cubicBezTo>
                  <a:pt x="24" y="91"/>
                  <a:pt x="46" y="91"/>
                  <a:pt x="46" y="91"/>
                </a:cubicBezTo>
                <a:lnTo>
                  <a:pt x="91" y="91"/>
                </a:lnTo>
                <a:lnTo>
                  <a:pt x="91" y="45"/>
                </a:lnTo>
                <a:lnTo>
                  <a:pt x="91" y="24"/>
                </a:ln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8" name="Google Shape;3328;p36"/>
          <p:cNvSpPr/>
          <p:nvPr/>
        </p:nvSpPr>
        <p:spPr>
          <a:xfrm>
            <a:off x="8566221" y="1521442"/>
            <a:ext cx="11075" cy="10759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1" y="1"/>
                </a:moveTo>
                <a:lnTo>
                  <a:pt x="1" y="46"/>
                </a:lnTo>
                <a:cubicBezTo>
                  <a:pt x="24" y="68"/>
                  <a:pt x="24" y="68"/>
                  <a:pt x="46" y="68"/>
                </a:cubicBezTo>
                <a:cubicBezTo>
                  <a:pt x="70" y="46"/>
                  <a:pt x="70" y="23"/>
                  <a:pt x="46" y="23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9" name="Google Shape;3329;p36"/>
          <p:cNvSpPr/>
          <p:nvPr/>
        </p:nvSpPr>
        <p:spPr>
          <a:xfrm>
            <a:off x="8562898" y="1518752"/>
            <a:ext cx="14398" cy="17246"/>
          </a:xfrm>
          <a:custGeom>
            <a:avLst/>
            <a:gdLst/>
            <a:ahLst/>
            <a:cxnLst/>
            <a:rect l="l" t="t" r="r" b="b"/>
            <a:pathLst>
              <a:path w="91" h="109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cubicBezTo>
                  <a:pt x="22" y="63"/>
                  <a:pt x="22" y="63"/>
                  <a:pt x="22" y="40"/>
                </a:cubicBez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0" y="18"/>
                  <a:pt x="0" y="40"/>
                  <a:pt x="0" y="40"/>
                </a:cubicBezTo>
                <a:cubicBezTo>
                  <a:pt x="0" y="63"/>
                  <a:pt x="0" y="63"/>
                  <a:pt x="22" y="85"/>
                </a:cubicBezTo>
                <a:lnTo>
                  <a:pt x="45" y="85"/>
                </a:lnTo>
                <a:lnTo>
                  <a:pt x="45" y="108"/>
                </a:lnTo>
                <a:cubicBezTo>
                  <a:pt x="67" y="108"/>
                  <a:pt x="67" y="85"/>
                  <a:pt x="67" y="85"/>
                </a:cubicBezTo>
                <a:cubicBezTo>
                  <a:pt x="91" y="63"/>
                  <a:pt x="91" y="40"/>
                  <a:pt x="91" y="18"/>
                </a:cubicBezTo>
                <a:cubicBezTo>
                  <a:pt x="79" y="6"/>
                  <a:pt x="68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0" name="Google Shape;3330;p36"/>
          <p:cNvSpPr/>
          <p:nvPr/>
        </p:nvSpPr>
        <p:spPr>
          <a:xfrm>
            <a:off x="8441386" y="1436636"/>
            <a:ext cx="10759" cy="981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1" y="0"/>
                </a:moveTo>
                <a:cubicBezTo>
                  <a:pt x="23" y="0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46" y="40"/>
                  <a:pt x="68" y="40"/>
                  <a:pt x="46" y="17"/>
                </a:cubicBezTo>
                <a:cubicBezTo>
                  <a:pt x="46" y="6"/>
                  <a:pt x="40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1" name="Google Shape;3331;p36"/>
          <p:cNvSpPr/>
          <p:nvPr/>
        </p:nvSpPr>
        <p:spPr>
          <a:xfrm>
            <a:off x="8437746" y="1435845"/>
            <a:ext cx="14398" cy="14398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9" y="22"/>
                </a:moveTo>
                <a:cubicBezTo>
                  <a:pt x="69" y="45"/>
                  <a:pt x="69" y="45"/>
                  <a:pt x="45" y="45"/>
                </a:cubicBezTo>
                <a:cubicBezTo>
                  <a:pt x="24" y="45"/>
                  <a:pt x="24" y="45"/>
                  <a:pt x="45" y="22"/>
                </a:cubicBezTo>
                <a:close/>
                <a:moveTo>
                  <a:pt x="24" y="0"/>
                </a:moveTo>
                <a:cubicBezTo>
                  <a:pt x="0" y="22"/>
                  <a:pt x="0" y="45"/>
                  <a:pt x="0" y="67"/>
                </a:cubicBezTo>
                <a:cubicBezTo>
                  <a:pt x="24" y="67"/>
                  <a:pt x="24" y="90"/>
                  <a:pt x="45" y="90"/>
                </a:cubicBezTo>
                <a:cubicBezTo>
                  <a:pt x="69" y="90"/>
                  <a:pt x="69" y="90"/>
                  <a:pt x="69" y="67"/>
                </a:cubicBezTo>
                <a:cubicBezTo>
                  <a:pt x="91" y="67"/>
                  <a:pt x="91" y="22"/>
                  <a:pt x="91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2" name="Google Shape;3332;p36"/>
          <p:cNvSpPr/>
          <p:nvPr/>
        </p:nvSpPr>
        <p:spPr>
          <a:xfrm>
            <a:off x="8362908" y="1496285"/>
            <a:ext cx="10601" cy="10126"/>
          </a:xfrm>
          <a:custGeom>
            <a:avLst/>
            <a:gdLst/>
            <a:ahLst/>
            <a:cxnLst/>
            <a:rect l="l" t="t" r="r" b="b"/>
            <a:pathLst>
              <a:path w="67" h="64" extrusionOk="0">
                <a:moveTo>
                  <a:pt x="22" y="1"/>
                </a:moveTo>
                <a:cubicBezTo>
                  <a:pt x="0" y="24"/>
                  <a:pt x="0" y="24"/>
                  <a:pt x="22" y="46"/>
                </a:cubicBezTo>
                <a:cubicBezTo>
                  <a:pt x="22" y="58"/>
                  <a:pt x="28" y="64"/>
                  <a:pt x="36" y="64"/>
                </a:cubicBezTo>
                <a:cubicBezTo>
                  <a:pt x="45" y="64"/>
                  <a:pt x="56" y="58"/>
                  <a:pt x="67" y="46"/>
                </a:cubicBezTo>
                <a:lnTo>
                  <a:pt x="6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3" name="Google Shape;3333;p36"/>
          <p:cNvSpPr/>
          <p:nvPr/>
        </p:nvSpPr>
        <p:spPr>
          <a:xfrm>
            <a:off x="8362908" y="1493754"/>
            <a:ext cx="14398" cy="13607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17"/>
                </a:moveTo>
                <a:lnTo>
                  <a:pt x="45" y="40"/>
                </a:lnTo>
                <a:lnTo>
                  <a:pt x="67" y="40"/>
                </a:lnTo>
                <a:lnTo>
                  <a:pt x="45" y="62"/>
                </a:lnTo>
                <a:lnTo>
                  <a:pt x="22" y="62"/>
                </a:lnTo>
                <a:lnTo>
                  <a:pt x="22" y="40"/>
                </a:lnTo>
                <a:cubicBezTo>
                  <a:pt x="45" y="40"/>
                  <a:pt x="45" y="17"/>
                  <a:pt x="45" y="17"/>
                </a:cubicBezTo>
                <a:close/>
                <a:moveTo>
                  <a:pt x="53" y="1"/>
                </a:moveTo>
                <a:cubicBezTo>
                  <a:pt x="45" y="1"/>
                  <a:pt x="33" y="6"/>
                  <a:pt x="22" y="17"/>
                </a:cubicBezTo>
                <a:cubicBezTo>
                  <a:pt x="0" y="17"/>
                  <a:pt x="0" y="17"/>
                  <a:pt x="0" y="40"/>
                </a:cubicBezTo>
                <a:lnTo>
                  <a:pt x="0" y="62"/>
                </a:lnTo>
                <a:cubicBezTo>
                  <a:pt x="22" y="86"/>
                  <a:pt x="22" y="86"/>
                  <a:pt x="45" y="86"/>
                </a:cubicBezTo>
                <a:lnTo>
                  <a:pt x="67" y="86"/>
                </a:lnTo>
                <a:cubicBezTo>
                  <a:pt x="90" y="62"/>
                  <a:pt x="90" y="62"/>
                  <a:pt x="90" y="40"/>
                </a:cubicBezTo>
                <a:cubicBezTo>
                  <a:pt x="90" y="40"/>
                  <a:pt x="90" y="17"/>
                  <a:pt x="67" y="17"/>
                </a:cubicBezTo>
                <a:cubicBezTo>
                  <a:pt x="67" y="6"/>
                  <a:pt x="61" y="1"/>
                  <a:pt x="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4" name="Google Shape;3334;p36"/>
          <p:cNvSpPr/>
          <p:nvPr/>
        </p:nvSpPr>
        <p:spPr>
          <a:xfrm>
            <a:off x="8373351" y="1428567"/>
            <a:ext cx="11075" cy="9968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46"/>
                  <a:pt x="1" y="46"/>
                </a:cubicBezTo>
                <a:cubicBezTo>
                  <a:pt x="13" y="57"/>
                  <a:pt x="24" y="62"/>
                  <a:pt x="32" y="62"/>
                </a:cubicBezTo>
                <a:cubicBezTo>
                  <a:pt x="41" y="62"/>
                  <a:pt x="46" y="57"/>
                  <a:pt x="46" y="46"/>
                </a:cubicBezTo>
                <a:cubicBezTo>
                  <a:pt x="70" y="46"/>
                  <a:pt x="70" y="23"/>
                  <a:pt x="46" y="23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5" name="Google Shape;3335;p36"/>
          <p:cNvSpPr/>
          <p:nvPr/>
        </p:nvSpPr>
        <p:spPr>
          <a:xfrm>
            <a:off x="8370028" y="1425877"/>
            <a:ext cx="17879" cy="13449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lnTo>
                  <a:pt x="0" y="40"/>
                </a:lnTo>
                <a:cubicBezTo>
                  <a:pt x="0" y="63"/>
                  <a:pt x="0" y="63"/>
                  <a:pt x="22" y="85"/>
                </a:cubicBezTo>
                <a:lnTo>
                  <a:pt x="91" y="85"/>
                </a:lnTo>
                <a:cubicBezTo>
                  <a:pt x="91" y="63"/>
                  <a:pt x="112" y="40"/>
                  <a:pt x="91" y="18"/>
                </a:cubicBezTo>
                <a:cubicBezTo>
                  <a:pt x="79" y="6"/>
                  <a:pt x="68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6" name="Google Shape;3336;p36"/>
          <p:cNvSpPr/>
          <p:nvPr/>
        </p:nvSpPr>
        <p:spPr>
          <a:xfrm>
            <a:off x="8448505" y="1371450"/>
            <a:ext cx="10759" cy="8860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3" y="1"/>
                </a:moveTo>
                <a:cubicBezTo>
                  <a:pt x="1" y="1"/>
                  <a:pt x="1" y="22"/>
                  <a:pt x="1" y="46"/>
                </a:cubicBezTo>
                <a:cubicBezTo>
                  <a:pt x="15" y="46"/>
                  <a:pt x="31" y="55"/>
                  <a:pt x="39" y="55"/>
                </a:cubicBezTo>
                <a:cubicBezTo>
                  <a:pt x="43" y="55"/>
                  <a:pt x="46" y="53"/>
                  <a:pt x="46" y="46"/>
                </a:cubicBezTo>
                <a:cubicBezTo>
                  <a:pt x="68" y="46"/>
                  <a:pt x="68" y="22"/>
                  <a:pt x="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7" name="Google Shape;3337;p36"/>
          <p:cNvSpPr/>
          <p:nvPr/>
        </p:nvSpPr>
        <p:spPr>
          <a:xfrm>
            <a:off x="8444866" y="1367811"/>
            <a:ext cx="18195" cy="14398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57" y="29"/>
                </a:moveTo>
                <a:cubicBezTo>
                  <a:pt x="63" y="29"/>
                  <a:pt x="69" y="35"/>
                  <a:pt x="69" y="45"/>
                </a:cubicBezTo>
                <a:lnTo>
                  <a:pt x="69" y="69"/>
                </a:lnTo>
                <a:lnTo>
                  <a:pt x="46" y="69"/>
                </a:lnTo>
                <a:lnTo>
                  <a:pt x="46" y="45"/>
                </a:lnTo>
                <a:cubicBezTo>
                  <a:pt x="46" y="35"/>
                  <a:pt x="51" y="29"/>
                  <a:pt x="57" y="29"/>
                </a:cubicBezTo>
                <a:close/>
                <a:moveTo>
                  <a:pt x="24" y="0"/>
                </a:moveTo>
                <a:lnTo>
                  <a:pt x="24" y="45"/>
                </a:lnTo>
                <a:cubicBezTo>
                  <a:pt x="0" y="45"/>
                  <a:pt x="24" y="69"/>
                  <a:pt x="24" y="69"/>
                </a:cubicBezTo>
                <a:cubicBezTo>
                  <a:pt x="24" y="91"/>
                  <a:pt x="46" y="91"/>
                  <a:pt x="46" y="91"/>
                </a:cubicBezTo>
                <a:lnTo>
                  <a:pt x="91" y="91"/>
                </a:lnTo>
                <a:cubicBezTo>
                  <a:pt x="91" y="69"/>
                  <a:pt x="91" y="69"/>
                  <a:pt x="114" y="45"/>
                </a:cubicBezTo>
                <a:lnTo>
                  <a:pt x="91" y="24"/>
                </a:ln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8" name="Google Shape;3338;p36"/>
          <p:cNvSpPr/>
          <p:nvPr/>
        </p:nvSpPr>
        <p:spPr>
          <a:xfrm>
            <a:off x="8430627" y="1504354"/>
            <a:ext cx="10917" cy="10126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37" y="1"/>
                </a:moveTo>
                <a:cubicBezTo>
                  <a:pt x="29" y="1"/>
                  <a:pt x="24" y="7"/>
                  <a:pt x="24" y="19"/>
                </a:cubicBezTo>
                <a:cubicBezTo>
                  <a:pt x="0" y="19"/>
                  <a:pt x="0" y="40"/>
                  <a:pt x="24" y="40"/>
                </a:cubicBezTo>
                <a:cubicBezTo>
                  <a:pt x="24" y="64"/>
                  <a:pt x="45" y="64"/>
                  <a:pt x="45" y="64"/>
                </a:cubicBezTo>
                <a:cubicBezTo>
                  <a:pt x="69" y="40"/>
                  <a:pt x="69" y="19"/>
                  <a:pt x="69" y="19"/>
                </a:cubicBezTo>
                <a:cubicBezTo>
                  <a:pt x="57" y="7"/>
                  <a:pt x="46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9" name="Google Shape;3339;p36"/>
          <p:cNvSpPr/>
          <p:nvPr/>
        </p:nvSpPr>
        <p:spPr>
          <a:xfrm>
            <a:off x="8427146" y="1500874"/>
            <a:ext cx="17879" cy="17088"/>
          </a:xfrm>
          <a:custGeom>
            <a:avLst/>
            <a:gdLst/>
            <a:ahLst/>
            <a:cxnLst/>
            <a:rect l="l" t="t" r="r" b="b"/>
            <a:pathLst>
              <a:path w="113" h="108" extrusionOk="0">
                <a:moveTo>
                  <a:pt x="67" y="41"/>
                </a:moveTo>
                <a:lnTo>
                  <a:pt x="67" y="62"/>
                </a:lnTo>
                <a:lnTo>
                  <a:pt x="46" y="62"/>
                </a:lnTo>
                <a:lnTo>
                  <a:pt x="46" y="41"/>
                </a:lnTo>
                <a:close/>
                <a:moveTo>
                  <a:pt x="65" y="1"/>
                </a:moveTo>
                <a:cubicBezTo>
                  <a:pt x="51" y="1"/>
                  <a:pt x="34" y="6"/>
                  <a:pt x="22" y="17"/>
                </a:cubicBezTo>
                <a:cubicBezTo>
                  <a:pt x="22" y="41"/>
                  <a:pt x="0" y="62"/>
                  <a:pt x="22" y="86"/>
                </a:cubicBezTo>
                <a:lnTo>
                  <a:pt x="46" y="107"/>
                </a:lnTo>
                <a:lnTo>
                  <a:pt x="67" y="107"/>
                </a:lnTo>
                <a:cubicBezTo>
                  <a:pt x="67" y="107"/>
                  <a:pt x="67" y="86"/>
                  <a:pt x="91" y="86"/>
                </a:cubicBezTo>
                <a:lnTo>
                  <a:pt x="112" y="62"/>
                </a:lnTo>
                <a:cubicBezTo>
                  <a:pt x="112" y="41"/>
                  <a:pt x="112" y="41"/>
                  <a:pt x="91" y="17"/>
                </a:cubicBezTo>
                <a:cubicBezTo>
                  <a:pt x="91" y="6"/>
                  <a:pt x="79" y="1"/>
                  <a:pt x="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0" name="Google Shape;3340;p36"/>
          <p:cNvSpPr/>
          <p:nvPr/>
        </p:nvSpPr>
        <p:spPr>
          <a:xfrm>
            <a:off x="8505781" y="1446288"/>
            <a:ext cx="10601" cy="10126"/>
          </a:xfrm>
          <a:custGeom>
            <a:avLst/>
            <a:gdLst/>
            <a:ahLst/>
            <a:cxnLst/>
            <a:rect l="l" t="t" r="r" b="b"/>
            <a:pathLst>
              <a:path w="67" h="64" extrusionOk="0">
                <a:moveTo>
                  <a:pt x="22" y="1"/>
                </a:moveTo>
                <a:cubicBezTo>
                  <a:pt x="0" y="24"/>
                  <a:pt x="0" y="46"/>
                  <a:pt x="22" y="46"/>
                </a:cubicBezTo>
                <a:cubicBezTo>
                  <a:pt x="22" y="58"/>
                  <a:pt x="28" y="64"/>
                  <a:pt x="36" y="64"/>
                </a:cubicBezTo>
                <a:cubicBezTo>
                  <a:pt x="45" y="64"/>
                  <a:pt x="56" y="58"/>
                  <a:pt x="67" y="46"/>
                </a:cubicBezTo>
                <a:lnTo>
                  <a:pt x="6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1" name="Google Shape;3341;p36"/>
          <p:cNvSpPr/>
          <p:nvPr/>
        </p:nvSpPr>
        <p:spPr>
          <a:xfrm>
            <a:off x="8505781" y="1442965"/>
            <a:ext cx="14398" cy="14398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45"/>
                </a:moveTo>
                <a:lnTo>
                  <a:pt x="45" y="67"/>
                </a:lnTo>
                <a:lnTo>
                  <a:pt x="22" y="67"/>
                </a:lnTo>
                <a:lnTo>
                  <a:pt x="22" y="45"/>
                </a:lnTo>
                <a:close/>
                <a:moveTo>
                  <a:pt x="45" y="0"/>
                </a:moveTo>
                <a:cubicBezTo>
                  <a:pt x="45" y="0"/>
                  <a:pt x="22" y="0"/>
                  <a:pt x="22" y="22"/>
                </a:cubicBezTo>
                <a:cubicBezTo>
                  <a:pt x="0" y="22"/>
                  <a:pt x="0" y="67"/>
                  <a:pt x="0" y="91"/>
                </a:cubicBezTo>
                <a:lnTo>
                  <a:pt x="67" y="91"/>
                </a:lnTo>
                <a:lnTo>
                  <a:pt x="90" y="67"/>
                </a:lnTo>
                <a:cubicBezTo>
                  <a:pt x="90" y="45"/>
                  <a:pt x="90" y="22"/>
                  <a:pt x="67" y="22"/>
                </a:cubicBezTo>
                <a:cubicBezTo>
                  <a:pt x="67" y="22"/>
                  <a:pt x="67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2" name="Google Shape;3342;p36"/>
          <p:cNvSpPr/>
          <p:nvPr/>
        </p:nvSpPr>
        <p:spPr>
          <a:xfrm>
            <a:off x="8423348" y="1571440"/>
            <a:ext cx="11075" cy="9968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1" y="1"/>
                </a:moveTo>
                <a:lnTo>
                  <a:pt x="1" y="46"/>
                </a:lnTo>
                <a:cubicBezTo>
                  <a:pt x="13" y="57"/>
                  <a:pt x="19" y="62"/>
                  <a:pt x="24" y="62"/>
                </a:cubicBezTo>
                <a:cubicBezTo>
                  <a:pt x="30" y="62"/>
                  <a:pt x="35" y="57"/>
                  <a:pt x="46" y="46"/>
                </a:cubicBezTo>
                <a:cubicBezTo>
                  <a:pt x="70" y="46"/>
                  <a:pt x="70" y="23"/>
                  <a:pt x="46" y="23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3" name="Google Shape;3343;p36"/>
          <p:cNvSpPr/>
          <p:nvPr/>
        </p:nvSpPr>
        <p:spPr>
          <a:xfrm>
            <a:off x="8420026" y="1568750"/>
            <a:ext cx="14398" cy="13449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cubicBezTo>
                  <a:pt x="22" y="40"/>
                  <a:pt x="22" y="40"/>
                  <a:pt x="45" y="40"/>
                </a:cubicBez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0" y="18"/>
                  <a:pt x="0" y="63"/>
                  <a:pt x="22" y="85"/>
                </a:cubicBezTo>
                <a:lnTo>
                  <a:pt x="67" y="85"/>
                </a:lnTo>
                <a:cubicBezTo>
                  <a:pt x="91" y="63"/>
                  <a:pt x="91" y="40"/>
                  <a:pt x="91" y="18"/>
                </a:cubicBezTo>
                <a:cubicBezTo>
                  <a:pt x="79" y="6"/>
                  <a:pt x="68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4" name="Google Shape;3344;p36"/>
          <p:cNvSpPr/>
          <p:nvPr/>
        </p:nvSpPr>
        <p:spPr>
          <a:xfrm>
            <a:off x="8266236" y="1210540"/>
            <a:ext cx="11075" cy="10126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1" y="1"/>
                </a:moveTo>
                <a:lnTo>
                  <a:pt x="1" y="46"/>
                </a:lnTo>
                <a:cubicBezTo>
                  <a:pt x="12" y="58"/>
                  <a:pt x="18" y="64"/>
                  <a:pt x="24" y="64"/>
                </a:cubicBezTo>
                <a:cubicBezTo>
                  <a:pt x="30" y="64"/>
                  <a:pt x="35" y="58"/>
                  <a:pt x="46" y="46"/>
                </a:cubicBezTo>
                <a:cubicBezTo>
                  <a:pt x="69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5" name="Google Shape;3345;p36"/>
          <p:cNvSpPr/>
          <p:nvPr/>
        </p:nvSpPr>
        <p:spPr>
          <a:xfrm>
            <a:off x="8262755" y="1208009"/>
            <a:ext cx="14556" cy="13607"/>
          </a:xfrm>
          <a:custGeom>
            <a:avLst/>
            <a:gdLst/>
            <a:ahLst/>
            <a:cxnLst/>
            <a:rect l="l" t="t" r="r" b="b"/>
            <a:pathLst>
              <a:path w="92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23" y="17"/>
                  <a:pt x="1" y="17"/>
                  <a:pt x="1" y="40"/>
                </a:cubicBezTo>
                <a:cubicBezTo>
                  <a:pt x="1" y="40"/>
                  <a:pt x="1" y="62"/>
                  <a:pt x="23" y="62"/>
                </a:cubicBezTo>
                <a:cubicBezTo>
                  <a:pt x="23" y="86"/>
                  <a:pt x="23" y="86"/>
                  <a:pt x="46" y="86"/>
                </a:cubicBezTo>
                <a:lnTo>
                  <a:pt x="68" y="86"/>
                </a:lnTo>
                <a:cubicBezTo>
                  <a:pt x="91" y="62"/>
                  <a:pt x="91" y="62"/>
                  <a:pt x="91" y="40"/>
                </a:cubicBezTo>
                <a:lnTo>
                  <a:pt x="91" y="17"/>
                </a:ln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6" name="Google Shape;3346;p36"/>
          <p:cNvSpPr/>
          <p:nvPr/>
        </p:nvSpPr>
        <p:spPr>
          <a:xfrm>
            <a:off x="8323354" y="1285695"/>
            <a:ext cx="11075" cy="9968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46"/>
                  <a:pt x="1" y="46"/>
                </a:cubicBezTo>
                <a:cubicBezTo>
                  <a:pt x="13" y="57"/>
                  <a:pt x="24" y="62"/>
                  <a:pt x="32" y="62"/>
                </a:cubicBezTo>
                <a:cubicBezTo>
                  <a:pt x="41" y="62"/>
                  <a:pt x="46" y="57"/>
                  <a:pt x="46" y="46"/>
                </a:cubicBezTo>
                <a:cubicBezTo>
                  <a:pt x="69" y="46"/>
                  <a:pt x="69" y="23"/>
                  <a:pt x="69" y="23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7" name="Google Shape;3347;p36"/>
          <p:cNvSpPr/>
          <p:nvPr/>
        </p:nvSpPr>
        <p:spPr>
          <a:xfrm>
            <a:off x="8320031" y="1283005"/>
            <a:ext cx="17879" cy="13449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lnTo>
                  <a:pt x="22" y="40"/>
                </a:lnTo>
                <a:cubicBezTo>
                  <a:pt x="0" y="63"/>
                  <a:pt x="22" y="63"/>
                  <a:pt x="22" y="85"/>
                </a:cubicBezTo>
                <a:lnTo>
                  <a:pt x="90" y="85"/>
                </a:lnTo>
                <a:cubicBezTo>
                  <a:pt x="112" y="63"/>
                  <a:pt x="112" y="40"/>
                  <a:pt x="90" y="18"/>
                </a:cubicBezTo>
                <a:cubicBezTo>
                  <a:pt x="79" y="6"/>
                  <a:pt x="67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8" name="Google Shape;3348;p36"/>
          <p:cNvSpPr/>
          <p:nvPr/>
        </p:nvSpPr>
        <p:spPr>
          <a:xfrm>
            <a:off x="8248516" y="1343761"/>
            <a:ext cx="10759" cy="981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1" y="1"/>
                </a:moveTo>
                <a:cubicBezTo>
                  <a:pt x="23" y="1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68" y="40"/>
                  <a:pt x="68" y="17"/>
                  <a:pt x="46" y="17"/>
                </a:cubicBezTo>
                <a:cubicBezTo>
                  <a:pt x="46" y="6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9" name="Google Shape;3349;p36"/>
          <p:cNvSpPr/>
          <p:nvPr/>
        </p:nvSpPr>
        <p:spPr>
          <a:xfrm>
            <a:off x="8244876" y="1341230"/>
            <a:ext cx="18037" cy="16138"/>
          </a:xfrm>
          <a:custGeom>
            <a:avLst/>
            <a:gdLst/>
            <a:ahLst/>
            <a:cxnLst/>
            <a:rect l="l" t="t" r="r" b="b"/>
            <a:pathLst>
              <a:path w="114" h="102" extrusionOk="0">
                <a:moveTo>
                  <a:pt x="69" y="33"/>
                </a:moveTo>
                <a:lnTo>
                  <a:pt x="69" y="56"/>
                </a:lnTo>
                <a:lnTo>
                  <a:pt x="45" y="56"/>
                </a:lnTo>
                <a:lnTo>
                  <a:pt x="45" y="33"/>
                </a:lnTo>
                <a:close/>
                <a:moveTo>
                  <a:pt x="46" y="1"/>
                </a:moveTo>
                <a:cubicBezTo>
                  <a:pt x="38" y="1"/>
                  <a:pt x="31" y="3"/>
                  <a:pt x="24" y="11"/>
                </a:cubicBezTo>
                <a:lnTo>
                  <a:pt x="0" y="33"/>
                </a:lnTo>
                <a:cubicBezTo>
                  <a:pt x="0" y="56"/>
                  <a:pt x="0" y="78"/>
                  <a:pt x="24" y="78"/>
                </a:cubicBezTo>
                <a:lnTo>
                  <a:pt x="45" y="101"/>
                </a:lnTo>
                <a:cubicBezTo>
                  <a:pt x="69" y="101"/>
                  <a:pt x="69" y="101"/>
                  <a:pt x="91" y="78"/>
                </a:cubicBezTo>
                <a:cubicBezTo>
                  <a:pt x="91" y="78"/>
                  <a:pt x="114" y="33"/>
                  <a:pt x="91" y="11"/>
                </a:cubicBezTo>
                <a:cubicBezTo>
                  <a:pt x="76" y="11"/>
                  <a:pt x="61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0" name="Google Shape;3350;p36"/>
          <p:cNvSpPr/>
          <p:nvPr/>
        </p:nvSpPr>
        <p:spPr>
          <a:xfrm>
            <a:off x="8255635" y="1276992"/>
            <a:ext cx="10759" cy="8860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40" y="0"/>
                </a:moveTo>
                <a:cubicBezTo>
                  <a:pt x="36" y="0"/>
                  <a:pt x="30" y="3"/>
                  <a:pt x="23" y="11"/>
                </a:cubicBezTo>
                <a:cubicBezTo>
                  <a:pt x="1" y="11"/>
                  <a:pt x="1" y="32"/>
                  <a:pt x="23" y="56"/>
                </a:cubicBezTo>
                <a:lnTo>
                  <a:pt x="68" y="56"/>
                </a:lnTo>
                <a:lnTo>
                  <a:pt x="68" y="11"/>
                </a:lnTo>
                <a:cubicBezTo>
                  <a:pt x="53" y="11"/>
                  <a:pt x="48" y="0"/>
                  <a:pt x="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1" name="Google Shape;3351;p36"/>
          <p:cNvSpPr/>
          <p:nvPr/>
        </p:nvSpPr>
        <p:spPr>
          <a:xfrm>
            <a:off x="8255635" y="1274936"/>
            <a:ext cx="14556" cy="14398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46" y="45"/>
                </a:lnTo>
                <a:lnTo>
                  <a:pt x="46" y="69"/>
                </a:lnTo>
                <a:cubicBezTo>
                  <a:pt x="23" y="69"/>
                  <a:pt x="23" y="69"/>
                  <a:pt x="23" y="45"/>
                </a:cubicBezTo>
                <a:lnTo>
                  <a:pt x="23" y="24"/>
                </a:lnTo>
                <a:close/>
                <a:moveTo>
                  <a:pt x="23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1" y="91"/>
                  <a:pt x="23" y="91"/>
                  <a:pt x="23" y="91"/>
                </a:cubicBezTo>
                <a:lnTo>
                  <a:pt x="68" y="91"/>
                </a:lnTo>
                <a:cubicBezTo>
                  <a:pt x="91" y="69"/>
                  <a:pt x="91" y="45"/>
                  <a:pt x="68" y="24"/>
                </a:cubicBezTo>
                <a:cubicBezTo>
                  <a:pt x="68" y="0"/>
                  <a:pt x="23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2" name="Google Shape;3352;p36"/>
          <p:cNvSpPr/>
          <p:nvPr/>
        </p:nvSpPr>
        <p:spPr>
          <a:xfrm>
            <a:off x="8330632" y="1218609"/>
            <a:ext cx="10917" cy="10126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54" y="1"/>
                </a:moveTo>
                <a:cubicBezTo>
                  <a:pt x="46" y="1"/>
                  <a:pt x="34" y="7"/>
                  <a:pt x="23" y="19"/>
                </a:cubicBezTo>
                <a:cubicBezTo>
                  <a:pt x="23" y="19"/>
                  <a:pt x="0" y="40"/>
                  <a:pt x="23" y="40"/>
                </a:cubicBezTo>
                <a:cubicBezTo>
                  <a:pt x="23" y="64"/>
                  <a:pt x="45" y="64"/>
                  <a:pt x="69" y="64"/>
                </a:cubicBezTo>
                <a:lnTo>
                  <a:pt x="69" y="19"/>
                </a:lnTo>
                <a:cubicBezTo>
                  <a:pt x="69" y="7"/>
                  <a:pt x="63" y="1"/>
                  <a:pt x="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3" name="Google Shape;3353;p36"/>
          <p:cNvSpPr/>
          <p:nvPr/>
        </p:nvSpPr>
        <p:spPr>
          <a:xfrm>
            <a:off x="8330632" y="1216236"/>
            <a:ext cx="14398" cy="15980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45" y="34"/>
                </a:moveTo>
                <a:cubicBezTo>
                  <a:pt x="69" y="34"/>
                  <a:pt x="69" y="55"/>
                  <a:pt x="69" y="55"/>
                </a:cubicBezTo>
                <a:lnTo>
                  <a:pt x="23" y="55"/>
                </a:lnTo>
                <a:cubicBezTo>
                  <a:pt x="23" y="55"/>
                  <a:pt x="23" y="34"/>
                  <a:pt x="45" y="34"/>
                </a:cubicBezTo>
                <a:close/>
                <a:moveTo>
                  <a:pt x="46" y="0"/>
                </a:moveTo>
                <a:cubicBezTo>
                  <a:pt x="38" y="0"/>
                  <a:pt x="31" y="3"/>
                  <a:pt x="23" y="10"/>
                </a:cubicBezTo>
                <a:cubicBezTo>
                  <a:pt x="0" y="34"/>
                  <a:pt x="0" y="55"/>
                  <a:pt x="0" y="79"/>
                </a:cubicBezTo>
                <a:cubicBezTo>
                  <a:pt x="23" y="79"/>
                  <a:pt x="23" y="100"/>
                  <a:pt x="45" y="100"/>
                </a:cubicBezTo>
                <a:cubicBezTo>
                  <a:pt x="45" y="100"/>
                  <a:pt x="69" y="100"/>
                  <a:pt x="69" y="79"/>
                </a:cubicBezTo>
                <a:cubicBezTo>
                  <a:pt x="90" y="79"/>
                  <a:pt x="90" y="55"/>
                  <a:pt x="90" y="55"/>
                </a:cubicBezTo>
                <a:lnTo>
                  <a:pt x="90" y="10"/>
                </a:lnTo>
                <a:cubicBezTo>
                  <a:pt x="76" y="10"/>
                  <a:pt x="6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4" name="Google Shape;3354;p36"/>
          <p:cNvSpPr/>
          <p:nvPr/>
        </p:nvSpPr>
        <p:spPr>
          <a:xfrm>
            <a:off x="8316234" y="1353413"/>
            <a:ext cx="11075" cy="10126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1" y="1"/>
                </a:moveTo>
                <a:lnTo>
                  <a:pt x="1" y="46"/>
                </a:lnTo>
                <a:cubicBezTo>
                  <a:pt x="1" y="58"/>
                  <a:pt x="7" y="64"/>
                  <a:pt x="15" y="64"/>
                </a:cubicBezTo>
                <a:cubicBezTo>
                  <a:pt x="24" y="64"/>
                  <a:pt x="35" y="58"/>
                  <a:pt x="46" y="46"/>
                </a:cubicBezTo>
                <a:cubicBezTo>
                  <a:pt x="46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5" name="Google Shape;3355;p36"/>
          <p:cNvSpPr/>
          <p:nvPr/>
        </p:nvSpPr>
        <p:spPr>
          <a:xfrm>
            <a:off x="8312911" y="1350881"/>
            <a:ext cx="14398" cy="13607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67" y="40"/>
                </a:moveTo>
                <a:lnTo>
                  <a:pt x="45" y="62"/>
                </a:lnTo>
                <a:lnTo>
                  <a:pt x="22" y="40"/>
                </a:lnTo>
                <a:close/>
                <a:moveTo>
                  <a:pt x="56" y="1"/>
                </a:moveTo>
                <a:cubicBezTo>
                  <a:pt x="45" y="1"/>
                  <a:pt x="33" y="6"/>
                  <a:pt x="22" y="17"/>
                </a:cubicBezTo>
                <a:cubicBezTo>
                  <a:pt x="0" y="17"/>
                  <a:pt x="0" y="17"/>
                  <a:pt x="0" y="40"/>
                </a:cubicBezTo>
                <a:lnTo>
                  <a:pt x="0" y="62"/>
                </a:lnTo>
                <a:cubicBezTo>
                  <a:pt x="22" y="86"/>
                  <a:pt x="22" y="86"/>
                  <a:pt x="45" y="86"/>
                </a:cubicBezTo>
                <a:lnTo>
                  <a:pt x="67" y="86"/>
                </a:lnTo>
                <a:cubicBezTo>
                  <a:pt x="90" y="62"/>
                  <a:pt x="90" y="40"/>
                  <a:pt x="90" y="17"/>
                </a:cubicBezTo>
                <a:cubicBezTo>
                  <a:pt x="79" y="6"/>
                  <a:pt x="67" y="1"/>
                  <a:pt x="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6" name="Google Shape;3356;p36"/>
          <p:cNvSpPr/>
          <p:nvPr/>
        </p:nvSpPr>
        <p:spPr>
          <a:xfrm>
            <a:off x="8391388" y="1293764"/>
            <a:ext cx="10759" cy="981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1" y="0"/>
                </a:moveTo>
                <a:cubicBezTo>
                  <a:pt x="23" y="0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68" y="40"/>
                  <a:pt x="68" y="40"/>
                  <a:pt x="46" y="17"/>
                </a:cubicBezTo>
                <a:cubicBezTo>
                  <a:pt x="46" y="6"/>
                  <a:pt x="40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7" name="Google Shape;3357;p36"/>
          <p:cNvSpPr/>
          <p:nvPr/>
        </p:nvSpPr>
        <p:spPr>
          <a:xfrm>
            <a:off x="8387749" y="1292973"/>
            <a:ext cx="18037" cy="14398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22"/>
                </a:moveTo>
                <a:lnTo>
                  <a:pt x="69" y="45"/>
                </a:lnTo>
                <a:cubicBezTo>
                  <a:pt x="57" y="56"/>
                  <a:pt x="51" y="61"/>
                  <a:pt x="48" y="61"/>
                </a:cubicBezTo>
                <a:cubicBezTo>
                  <a:pt x="45" y="61"/>
                  <a:pt x="45" y="56"/>
                  <a:pt x="45" y="45"/>
                </a:cubicBez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22"/>
                  <a:pt x="0" y="45"/>
                </a:cubicBezTo>
                <a:cubicBezTo>
                  <a:pt x="0" y="45"/>
                  <a:pt x="0" y="67"/>
                  <a:pt x="24" y="67"/>
                </a:cubicBezTo>
                <a:cubicBezTo>
                  <a:pt x="24" y="90"/>
                  <a:pt x="45" y="90"/>
                  <a:pt x="45" y="90"/>
                </a:cubicBezTo>
                <a:cubicBezTo>
                  <a:pt x="69" y="90"/>
                  <a:pt x="69" y="90"/>
                  <a:pt x="69" y="67"/>
                </a:cubicBezTo>
                <a:cubicBezTo>
                  <a:pt x="91" y="67"/>
                  <a:pt x="114" y="45"/>
                  <a:pt x="91" y="22"/>
                </a:cubicBezTo>
                <a:cubicBezTo>
                  <a:pt x="91" y="0"/>
                  <a:pt x="69" y="0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8" name="Google Shape;3358;p36"/>
          <p:cNvSpPr/>
          <p:nvPr/>
        </p:nvSpPr>
        <p:spPr>
          <a:xfrm>
            <a:off x="8341391" y="1151999"/>
            <a:ext cx="10759" cy="8702"/>
          </a:xfrm>
          <a:custGeom>
            <a:avLst/>
            <a:gdLst/>
            <a:ahLst/>
            <a:cxnLst/>
            <a:rect l="l" t="t" r="r" b="b"/>
            <a:pathLst>
              <a:path w="68" h="55" extrusionOk="0">
                <a:moveTo>
                  <a:pt x="28" y="0"/>
                </a:moveTo>
                <a:cubicBezTo>
                  <a:pt x="25" y="0"/>
                  <a:pt x="22" y="3"/>
                  <a:pt x="22" y="10"/>
                </a:cubicBezTo>
                <a:cubicBezTo>
                  <a:pt x="1" y="10"/>
                  <a:pt x="1" y="33"/>
                  <a:pt x="1" y="55"/>
                </a:cubicBezTo>
                <a:lnTo>
                  <a:pt x="46" y="55"/>
                </a:lnTo>
                <a:cubicBezTo>
                  <a:pt x="67" y="55"/>
                  <a:pt x="67" y="33"/>
                  <a:pt x="46" y="10"/>
                </a:cubicBezTo>
                <a:cubicBezTo>
                  <a:pt x="46" y="10"/>
                  <a:pt x="35" y="0"/>
                  <a:pt x="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9" name="Google Shape;3359;p36"/>
          <p:cNvSpPr/>
          <p:nvPr/>
        </p:nvSpPr>
        <p:spPr>
          <a:xfrm>
            <a:off x="8337752" y="1150100"/>
            <a:ext cx="18037" cy="14398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45" y="22"/>
                </a:moveTo>
                <a:cubicBezTo>
                  <a:pt x="69" y="22"/>
                  <a:pt x="69" y="22"/>
                  <a:pt x="69" y="45"/>
                </a:cubicBezTo>
                <a:cubicBezTo>
                  <a:pt x="69" y="67"/>
                  <a:pt x="45" y="67"/>
                  <a:pt x="45" y="67"/>
                </a:cubicBezTo>
                <a:lnTo>
                  <a:pt x="45" y="45"/>
                </a:ln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22"/>
                  <a:pt x="0" y="45"/>
                </a:cubicBezTo>
                <a:cubicBezTo>
                  <a:pt x="0" y="45"/>
                  <a:pt x="0" y="67"/>
                  <a:pt x="24" y="67"/>
                </a:cubicBezTo>
                <a:cubicBezTo>
                  <a:pt x="24" y="90"/>
                  <a:pt x="45" y="90"/>
                  <a:pt x="45" y="90"/>
                </a:cubicBezTo>
                <a:lnTo>
                  <a:pt x="90" y="90"/>
                </a:lnTo>
                <a:cubicBezTo>
                  <a:pt x="90" y="67"/>
                  <a:pt x="114" y="45"/>
                  <a:pt x="90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0" name="Google Shape;3360;p36"/>
          <p:cNvSpPr/>
          <p:nvPr/>
        </p:nvSpPr>
        <p:spPr>
          <a:xfrm>
            <a:off x="8380629" y="1361482"/>
            <a:ext cx="10917" cy="10126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45" y="1"/>
                </a:moveTo>
                <a:cubicBezTo>
                  <a:pt x="40" y="1"/>
                  <a:pt x="34" y="7"/>
                  <a:pt x="24" y="19"/>
                </a:cubicBezTo>
                <a:cubicBezTo>
                  <a:pt x="0" y="19"/>
                  <a:pt x="0" y="40"/>
                  <a:pt x="24" y="40"/>
                </a:cubicBezTo>
                <a:cubicBezTo>
                  <a:pt x="24" y="64"/>
                  <a:pt x="45" y="64"/>
                  <a:pt x="69" y="64"/>
                </a:cubicBezTo>
                <a:lnTo>
                  <a:pt x="69" y="19"/>
                </a:lnTo>
                <a:cubicBezTo>
                  <a:pt x="57" y="7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1" name="Google Shape;3361;p36"/>
          <p:cNvSpPr/>
          <p:nvPr/>
        </p:nvSpPr>
        <p:spPr>
          <a:xfrm>
            <a:off x="8380629" y="1359109"/>
            <a:ext cx="14398" cy="15980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45" y="34"/>
                </a:moveTo>
                <a:cubicBezTo>
                  <a:pt x="69" y="55"/>
                  <a:pt x="45" y="55"/>
                  <a:pt x="45" y="55"/>
                </a:cubicBezTo>
                <a:lnTo>
                  <a:pt x="24" y="55"/>
                </a:lnTo>
                <a:lnTo>
                  <a:pt x="24" y="34"/>
                </a:lnTo>
                <a:close/>
                <a:moveTo>
                  <a:pt x="35" y="0"/>
                </a:moveTo>
                <a:cubicBezTo>
                  <a:pt x="29" y="0"/>
                  <a:pt x="24" y="3"/>
                  <a:pt x="24" y="10"/>
                </a:cubicBezTo>
                <a:cubicBezTo>
                  <a:pt x="0" y="10"/>
                  <a:pt x="0" y="34"/>
                  <a:pt x="0" y="34"/>
                </a:cubicBezTo>
                <a:lnTo>
                  <a:pt x="0" y="79"/>
                </a:lnTo>
                <a:cubicBezTo>
                  <a:pt x="24" y="79"/>
                  <a:pt x="24" y="100"/>
                  <a:pt x="45" y="100"/>
                </a:cubicBezTo>
                <a:lnTo>
                  <a:pt x="69" y="79"/>
                </a:lnTo>
                <a:cubicBezTo>
                  <a:pt x="90" y="79"/>
                  <a:pt x="90" y="34"/>
                  <a:pt x="69" y="10"/>
                </a:cubicBezTo>
                <a:cubicBezTo>
                  <a:pt x="69" y="10"/>
                  <a:pt x="49" y="0"/>
                  <a:pt x="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2" name="Google Shape;3362;p36"/>
          <p:cNvSpPr/>
          <p:nvPr/>
        </p:nvSpPr>
        <p:spPr>
          <a:xfrm>
            <a:off x="8148521" y="1058016"/>
            <a:ext cx="10759" cy="981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1"/>
                </a:moveTo>
                <a:cubicBezTo>
                  <a:pt x="28" y="1"/>
                  <a:pt x="22" y="6"/>
                  <a:pt x="22" y="17"/>
                </a:cubicBezTo>
                <a:cubicBezTo>
                  <a:pt x="1" y="17"/>
                  <a:pt x="1" y="40"/>
                  <a:pt x="22" y="62"/>
                </a:cubicBezTo>
                <a:lnTo>
                  <a:pt x="46" y="62"/>
                </a:lnTo>
                <a:cubicBezTo>
                  <a:pt x="67" y="40"/>
                  <a:pt x="67" y="40"/>
                  <a:pt x="67" y="17"/>
                </a:cubicBezTo>
                <a:cubicBezTo>
                  <a:pt x="57" y="6"/>
                  <a:pt x="45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3" name="Google Shape;3363;p36"/>
          <p:cNvSpPr/>
          <p:nvPr/>
        </p:nvSpPr>
        <p:spPr>
          <a:xfrm>
            <a:off x="8148521" y="1057225"/>
            <a:ext cx="14398" cy="14398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2"/>
                </a:moveTo>
                <a:lnTo>
                  <a:pt x="46" y="45"/>
                </a:lnTo>
                <a:cubicBezTo>
                  <a:pt x="46" y="53"/>
                  <a:pt x="43" y="55"/>
                  <a:pt x="40" y="55"/>
                </a:cubicBezTo>
                <a:cubicBezTo>
                  <a:pt x="33" y="55"/>
                  <a:pt x="22" y="45"/>
                  <a:pt x="22" y="45"/>
                </a:cubicBezTo>
                <a:lnTo>
                  <a:pt x="22" y="22"/>
                </a:lnTo>
                <a:close/>
                <a:moveTo>
                  <a:pt x="1" y="0"/>
                </a:moveTo>
                <a:lnTo>
                  <a:pt x="1" y="45"/>
                </a:lnTo>
                <a:lnTo>
                  <a:pt x="1" y="67"/>
                </a:lnTo>
                <a:cubicBezTo>
                  <a:pt x="1" y="90"/>
                  <a:pt x="22" y="90"/>
                  <a:pt x="46" y="90"/>
                </a:cubicBezTo>
                <a:lnTo>
                  <a:pt x="67" y="67"/>
                </a:lnTo>
                <a:cubicBezTo>
                  <a:pt x="67" y="67"/>
                  <a:pt x="91" y="67"/>
                  <a:pt x="91" y="45"/>
                </a:cubicBezTo>
                <a:cubicBezTo>
                  <a:pt x="91" y="45"/>
                  <a:pt x="91" y="22"/>
                  <a:pt x="67" y="22"/>
                </a:cubicBezTo>
                <a:cubicBezTo>
                  <a:pt x="67" y="0"/>
                  <a:pt x="22" y="0"/>
                  <a:pt x="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4" name="Google Shape;3364;p36"/>
          <p:cNvSpPr/>
          <p:nvPr/>
        </p:nvSpPr>
        <p:spPr>
          <a:xfrm>
            <a:off x="8205638" y="1134120"/>
            <a:ext cx="10759" cy="10443"/>
          </a:xfrm>
          <a:custGeom>
            <a:avLst/>
            <a:gdLst/>
            <a:ahLst/>
            <a:cxnLst/>
            <a:rect l="l" t="t" r="r" b="b"/>
            <a:pathLst>
              <a:path w="68" h="66" extrusionOk="0">
                <a:moveTo>
                  <a:pt x="45" y="0"/>
                </a:moveTo>
                <a:cubicBezTo>
                  <a:pt x="38" y="0"/>
                  <a:pt x="30" y="3"/>
                  <a:pt x="22" y="11"/>
                </a:cubicBezTo>
                <a:cubicBezTo>
                  <a:pt x="1" y="11"/>
                  <a:pt x="1" y="32"/>
                  <a:pt x="22" y="56"/>
                </a:cubicBezTo>
                <a:cubicBezTo>
                  <a:pt x="22" y="56"/>
                  <a:pt x="33" y="66"/>
                  <a:pt x="46" y="66"/>
                </a:cubicBezTo>
                <a:cubicBezTo>
                  <a:pt x="53" y="66"/>
                  <a:pt x="60" y="63"/>
                  <a:pt x="68" y="56"/>
                </a:cubicBezTo>
                <a:lnTo>
                  <a:pt x="68" y="11"/>
                </a:lnTo>
                <a:cubicBezTo>
                  <a:pt x="68" y="11"/>
                  <a:pt x="58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5" name="Google Shape;3365;p36"/>
          <p:cNvSpPr/>
          <p:nvPr/>
        </p:nvSpPr>
        <p:spPr>
          <a:xfrm>
            <a:off x="8205638" y="1132063"/>
            <a:ext cx="14556" cy="14398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46" y="45"/>
                </a:lnTo>
                <a:lnTo>
                  <a:pt x="68" y="45"/>
                </a:lnTo>
                <a:cubicBezTo>
                  <a:pt x="68" y="45"/>
                  <a:pt x="46" y="45"/>
                  <a:pt x="46" y="69"/>
                </a:cubicBezTo>
                <a:cubicBezTo>
                  <a:pt x="46" y="69"/>
                  <a:pt x="22" y="69"/>
                  <a:pt x="22" y="45"/>
                </a:cubicBezTo>
                <a:lnTo>
                  <a:pt x="22" y="24"/>
                </a:lnTo>
                <a:close/>
                <a:moveTo>
                  <a:pt x="22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22" y="91"/>
                  <a:pt x="22" y="91"/>
                  <a:pt x="46" y="91"/>
                </a:cubicBezTo>
                <a:lnTo>
                  <a:pt x="68" y="91"/>
                </a:lnTo>
                <a:cubicBezTo>
                  <a:pt x="91" y="69"/>
                  <a:pt x="91" y="69"/>
                  <a:pt x="91" y="45"/>
                </a:cubicBezTo>
                <a:cubicBezTo>
                  <a:pt x="91" y="45"/>
                  <a:pt x="91" y="24"/>
                  <a:pt x="68" y="24"/>
                </a:cubicBez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6" name="Google Shape;3366;p36"/>
          <p:cNvSpPr/>
          <p:nvPr/>
        </p:nvSpPr>
        <p:spPr>
          <a:xfrm>
            <a:off x="8130484" y="1192819"/>
            <a:ext cx="11075" cy="9968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46"/>
                  <a:pt x="24" y="46"/>
                </a:cubicBezTo>
                <a:cubicBezTo>
                  <a:pt x="24" y="57"/>
                  <a:pt x="30" y="62"/>
                  <a:pt x="38" y="62"/>
                </a:cubicBezTo>
                <a:cubicBezTo>
                  <a:pt x="46" y="62"/>
                  <a:pt x="58" y="57"/>
                  <a:pt x="69" y="46"/>
                </a:cubicBezTo>
                <a:lnTo>
                  <a:pt x="6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7" name="Google Shape;3367;p36"/>
          <p:cNvSpPr/>
          <p:nvPr/>
        </p:nvSpPr>
        <p:spPr>
          <a:xfrm>
            <a:off x="8130484" y="1190130"/>
            <a:ext cx="14556" cy="13449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40"/>
                </a:moveTo>
                <a:lnTo>
                  <a:pt x="46" y="63"/>
                </a:lnTo>
                <a:lnTo>
                  <a:pt x="24" y="63"/>
                </a:lnTo>
                <a:lnTo>
                  <a:pt x="24" y="40"/>
                </a:lnTo>
                <a:close/>
                <a:moveTo>
                  <a:pt x="44" y="0"/>
                </a:moveTo>
                <a:cubicBezTo>
                  <a:pt x="30" y="0"/>
                  <a:pt x="13" y="6"/>
                  <a:pt x="1" y="18"/>
                </a:cubicBezTo>
                <a:lnTo>
                  <a:pt x="1" y="40"/>
                </a:lnTo>
                <a:lnTo>
                  <a:pt x="1" y="85"/>
                </a:lnTo>
                <a:lnTo>
                  <a:pt x="69" y="85"/>
                </a:lnTo>
                <a:cubicBezTo>
                  <a:pt x="91" y="63"/>
                  <a:pt x="91" y="40"/>
                  <a:pt x="69" y="18"/>
                </a:cubicBezTo>
                <a:cubicBezTo>
                  <a:pt x="69" y="6"/>
                  <a:pt x="58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8" name="Google Shape;3368;p36"/>
          <p:cNvSpPr/>
          <p:nvPr/>
        </p:nvSpPr>
        <p:spPr>
          <a:xfrm>
            <a:off x="8141401" y="1124943"/>
            <a:ext cx="10759" cy="10917"/>
          </a:xfrm>
          <a:custGeom>
            <a:avLst/>
            <a:gdLst/>
            <a:ahLst/>
            <a:cxnLst/>
            <a:rect l="l" t="t" r="r" b="b"/>
            <a:pathLst>
              <a:path w="68" h="69" extrusionOk="0">
                <a:moveTo>
                  <a:pt x="0" y="0"/>
                </a:moveTo>
                <a:lnTo>
                  <a:pt x="0" y="45"/>
                </a:lnTo>
                <a:cubicBezTo>
                  <a:pt x="22" y="69"/>
                  <a:pt x="22" y="69"/>
                  <a:pt x="46" y="69"/>
                </a:cubicBezTo>
                <a:cubicBezTo>
                  <a:pt x="67" y="45"/>
                  <a:pt x="67" y="24"/>
                  <a:pt x="46" y="24"/>
                </a:cubicBezTo>
                <a:cubicBezTo>
                  <a:pt x="46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9" name="Google Shape;3369;p36"/>
          <p:cNvSpPr/>
          <p:nvPr/>
        </p:nvSpPr>
        <p:spPr>
          <a:xfrm>
            <a:off x="8137603" y="1122253"/>
            <a:ext cx="14556" cy="17088"/>
          </a:xfrm>
          <a:custGeom>
            <a:avLst/>
            <a:gdLst/>
            <a:ahLst/>
            <a:cxnLst/>
            <a:rect l="l" t="t" r="r" b="b"/>
            <a:pathLst>
              <a:path w="92" h="108" extrusionOk="0">
                <a:moveTo>
                  <a:pt x="70" y="41"/>
                </a:moveTo>
                <a:lnTo>
                  <a:pt x="70" y="62"/>
                </a:lnTo>
                <a:lnTo>
                  <a:pt x="46" y="62"/>
                </a:lnTo>
                <a:cubicBezTo>
                  <a:pt x="46" y="62"/>
                  <a:pt x="24" y="62"/>
                  <a:pt x="24" y="41"/>
                </a:cubicBezTo>
                <a:close/>
                <a:moveTo>
                  <a:pt x="58" y="1"/>
                </a:moveTo>
                <a:cubicBezTo>
                  <a:pt x="47" y="1"/>
                  <a:pt x="35" y="6"/>
                  <a:pt x="24" y="17"/>
                </a:cubicBezTo>
                <a:cubicBezTo>
                  <a:pt x="1" y="17"/>
                  <a:pt x="1" y="41"/>
                  <a:pt x="1" y="41"/>
                </a:cubicBezTo>
                <a:cubicBezTo>
                  <a:pt x="1" y="62"/>
                  <a:pt x="1" y="62"/>
                  <a:pt x="24" y="86"/>
                </a:cubicBezTo>
                <a:lnTo>
                  <a:pt x="46" y="107"/>
                </a:lnTo>
                <a:cubicBezTo>
                  <a:pt x="70" y="107"/>
                  <a:pt x="70" y="86"/>
                  <a:pt x="70" y="86"/>
                </a:cubicBezTo>
                <a:cubicBezTo>
                  <a:pt x="91" y="86"/>
                  <a:pt x="91" y="62"/>
                  <a:pt x="91" y="62"/>
                </a:cubicBezTo>
                <a:lnTo>
                  <a:pt x="91" y="17"/>
                </a:lnTo>
                <a:cubicBezTo>
                  <a:pt x="80" y="6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0" name="Google Shape;3370;p36"/>
          <p:cNvSpPr/>
          <p:nvPr/>
        </p:nvSpPr>
        <p:spPr>
          <a:xfrm>
            <a:off x="8216239" y="1067668"/>
            <a:ext cx="11075" cy="10126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24" y="1"/>
                </a:moveTo>
                <a:cubicBezTo>
                  <a:pt x="1" y="24"/>
                  <a:pt x="1" y="24"/>
                  <a:pt x="1" y="46"/>
                </a:cubicBezTo>
                <a:cubicBezTo>
                  <a:pt x="12" y="58"/>
                  <a:pt x="24" y="64"/>
                  <a:pt x="32" y="64"/>
                </a:cubicBezTo>
                <a:cubicBezTo>
                  <a:pt x="40" y="64"/>
                  <a:pt x="46" y="58"/>
                  <a:pt x="46" y="46"/>
                </a:cubicBezTo>
                <a:cubicBezTo>
                  <a:pt x="69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1" name="Google Shape;3371;p36"/>
          <p:cNvSpPr/>
          <p:nvPr/>
        </p:nvSpPr>
        <p:spPr>
          <a:xfrm>
            <a:off x="8212758" y="1065136"/>
            <a:ext cx="17879" cy="13607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1" y="17"/>
                  <a:pt x="1" y="62"/>
                  <a:pt x="23" y="62"/>
                </a:cubicBezTo>
                <a:cubicBezTo>
                  <a:pt x="23" y="86"/>
                  <a:pt x="46" y="86"/>
                  <a:pt x="46" y="86"/>
                </a:cubicBezTo>
                <a:lnTo>
                  <a:pt x="91" y="86"/>
                </a:lnTo>
                <a:cubicBezTo>
                  <a:pt x="91" y="62"/>
                  <a:pt x="113" y="40"/>
                  <a:pt x="91" y="17"/>
                </a:cubicBez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2" name="Google Shape;3372;p36"/>
          <p:cNvSpPr/>
          <p:nvPr/>
        </p:nvSpPr>
        <p:spPr>
          <a:xfrm>
            <a:off x="8198518" y="1200889"/>
            <a:ext cx="10759" cy="981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1"/>
                </a:moveTo>
                <a:cubicBezTo>
                  <a:pt x="28" y="1"/>
                  <a:pt x="22" y="6"/>
                  <a:pt x="22" y="17"/>
                </a:cubicBezTo>
                <a:cubicBezTo>
                  <a:pt x="1" y="17"/>
                  <a:pt x="1" y="40"/>
                  <a:pt x="1" y="62"/>
                </a:cubicBezTo>
                <a:lnTo>
                  <a:pt x="46" y="62"/>
                </a:lnTo>
                <a:cubicBezTo>
                  <a:pt x="67" y="40"/>
                  <a:pt x="67" y="40"/>
                  <a:pt x="67" y="17"/>
                </a:cubicBezTo>
                <a:cubicBezTo>
                  <a:pt x="57" y="6"/>
                  <a:pt x="45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3" name="Google Shape;3373;p36"/>
          <p:cNvSpPr/>
          <p:nvPr/>
        </p:nvSpPr>
        <p:spPr>
          <a:xfrm>
            <a:off x="8194879" y="1198515"/>
            <a:ext cx="18037" cy="15980"/>
          </a:xfrm>
          <a:custGeom>
            <a:avLst/>
            <a:gdLst/>
            <a:ahLst/>
            <a:cxnLst/>
            <a:rect l="l" t="t" r="r" b="b"/>
            <a:pathLst>
              <a:path w="114" h="101" extrusionOk="0">
                <a:moveTo>
                  <a:pt x="69" y="32"/>
                </a:moveTo>
                <a:lnTo>
                  <a:pt x="69" y="55"/>
                </a:lnTo>
                <a:lnTo>
                  <a:pt x="45" y="55"/>
                </a:lnTo>
                <a:lnTo>
                  <a:pt x="45" y="32"/>
                </a:lnTo>
                <a:close/>
                <a:moveTo>
                  <a:pt x="43" y="0"/>
                </a:moveTo>
                <a:cubicBezTo>
                  <a:pt x="37" y="0"/>
                  <a:pt x="30" y="3"/>
                  <a:pt x="24" y="10"/>
                </a:cubicBezTo>
                <a:cubicBezTo>
                  <a:pt x="0" y="32"/>
                  <a:pt x="0" y="55"/>
                  <a:pt x="24" y="77"/>
                </a:cubicBezTo>
                <a:lnTo>
                  <a:pt x="45" y="100"/>
                </a:lnTo>
                <a:cubicBezTo>
                  <a:pt x="69" y="100"/>
                  <a:pt x="69" y="100"/>
                  <a:pt x="90" y="77"/>
                </a:cubicBezTo>
                <a:cubicBezTo>
                  <a:pt x="114" y="77"/>
                  <a:pt x="114" y="32"/>
                  <a:pt x="90" y="32"/>
                </a:cubicBezTo>
                <a:cubicBezTo>
                  <a:pt x="75" y="17"/>
                  <a:pt x="59" y="0"/>
                  <a:pt x="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4" name="Google Shape;3374;p36"/>
          <p:cNvSpPr/>
          <p:nvPr/>
        </p:nvSpPr>
        <p:spPr>
          <a:xfrm>
            <a:off x="8273356" y="1142822"/>
            <a:ext cx="11075" cy="10759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24" y="1"/>
                </a:moveTo>
                <a:cubicBezTo>
                  <a:pt x="1" y="23"/>
                  <a:pt x="1" y="46"/>
                  <a:pt x="24" y="46"/>
                </a:cubicBezTo>
                <a:cubicBezTo>
                  <a:pt x="24" y="68"/>
                  <a:pt x="46" y="68"/>
                  <a:pt x="46" y="68"/>
                </a:cubicBezTo>
                <a:cubicBezTo>
                  <a:pt x="69" y="46"/>
                  <a:pt x="69" y="23"/>
                  <a:pt x="69" y="23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5" name="Google Shape;3375;p36"/>
          <p:cNvSpPr/>
          <p:nvPr/>
        </p:nvSpPr>
        <p:spPr>
          <a:xfrm>
            <a:off x="8273356" y="1140132"/>
            <a:ext cx="14556" cy="13449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40"/>
                </a:moveTo>
                <a:lnTo>
                  <a:pt x="46" y="63"/>
                </a:lnTo>
                <a:lnTo>
                  <a:pt x="24" y="63"/>
                </a:lnTo>
                <a:lnTo>
                  <a:pt x="24" y="40"/>
                </a:lnTo>
                <a:close/>
                <a:moveTo>
                  <a:pt x="44" y="0"/>
                </a:moveTo>
                <a:cubicBezTo>
                  <a:pt x="30" y="0"/>
                  <a:pt x="13" y="6"/>
                  <a:pt x="1" y="18"/>
                </a:cubicBezTo>
                <a:lnTo>
                  <a:pt x="1" y="40"/>
                </a:lnTo>
                <a:lnTo>
                  <a:pt x="1" y="85"/>
                </a:lnTo>
                <a:lnTo>
                  <a:pt x="69" y="85"/>
                </a:lnTo>
                <a:lnTo>
                  <a:pt x="91" y="63"/>
                </a:lnTo>
                <a:cubicBezTo>
                  <a:pt x="91" y="40"/>
                  <a:pt x="91" y="40"/>
                  <a:pt x="69" y="18"/>
                </a:cubicBezTo>
                <a:cubicBezTo>
                  <a:pt x="69" y="6"/>
                  <a:pt x="58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6" name="Google Shape;3376;p36"/>
          <p:cNvSpPr/>
          <p:nvPr/>
        </p:nvSpPr>
        <p:spPr>
          <a:xfrm>
            <a:off x="8223359" y="999949"/>
            <a:ext cx="11075" cy="10759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24" y="1"/>
                </a:moveTo>
                <a:cubicBezTo>
                  <a:pt x="1" y="23"/>
                  <a:pt x="1" y="46"/>
                  <a:pt x="24" y="46"/>
                </a:cubicBezTo>
                <a:cubicBezTo>
                  <a:pt x="24" y="68"/>
                  <a:pt x="46" y="68"/>
                  <a:pt x="69" y="68"/>
                </a:cubicBezTo>
                <a:lnTo>
                  <a:pt x="69" y="23"/>
                </a:lnTo>
                <a:cubicBezTo>
                  <a:pt x="46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7" name="Google Shape;3377;p36"/>
          <p:cNvSpPr/>
          <p:nvPr/>
        </p:nvSpPr>
        <p:spPr>
          <a:xfrm>
            <a:off x="8223359" y="997260"/>
            <a:ext cx="14556" cy="17246"/>
          </a:xfrm>
          <a:custGeom>
            <a:avLst/>
            <a:gdLst/>
            <a:ahLst/>
            <a:cxnLst/>
            <a:rect l="l" t="t" r="r" b="b"/>
            <a:pathLst>
              <a:path w="92" h="109" extrusionOk="0">
                <a:moveTo>
                  <a:pt x="46" y="40"/>
                </a:moveTo>
                <a:cubicBezTo>
                  <a:pt x="69" y="40"/>
                  <a:pt x="69" y="63"/>
                  <a:pt x="46" y="63"/>
                </a:cubicBezTo>
                <a:lnTo>
                  <a:pt x="24" y="63"/>
                </a:lnTo>
                <a:lnTo>
                  <a:pt x="24" y="40"/>
                </a:lnTo>
                <a:close/>
                <a:moveTo>
                  <a:pt x="47" y="0"/>
                </a:moveTo>
                <a:cubicBezTo>
                  <a:pt x="36" y="0"/>
                  <a:pt x="24" y="6"/>
                  <a:pt x="24" y="18"/>
                </a:cubicBezTo>
                <a:cubicBezTo>
                  <a:pt x="1" y="18"/>
                  <a:pt x="1" y="40"/>
                  <a:pt x="1" y="40"/>
                </a:cubicBezTo>
                <a:lnTo>
                  <a:pt x="1" y="85"/>
                </a:lnTo>
                <a:lnTo>
                  <a:pt x="46" y="85"/>
                </a:lnTo>
                <a:lnTo>
                  <a:pt x="46" y="108"/>
                </a:lnTo>
                <a:lnTo>
                  <a:pt x="69" y="85"/>
                </a:lnTo>
                <a:cubicBezTo>
                  <a:pt x="91" y="63"/>
                  <a:pt x="91" y="40"/>
                  <a:pt x="69" y="18"/>
                </a:cubicBezTo>
                <a:cubicBezTo>
                  <a:pt x="69" y="6"/>
                  <a:pt x="58" y="0"/>
                  <a:pt x="4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8" name="Google Shape;3378;p36"/>
          <p:cNvSpPr/>
          <p:nvPr/>
        </p:nvSpPr>
        <p:spPr>
          <a:xfrm>
            <a:off x="8284273" y="1075737"/>
            <a:ext cx="10759" cy="10126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31" y="1"/>
                </a:moveTo>
                <a:cubicBezTo>
                  <a:pt x="23" y="1"/>
                  <a:pt x="11" y="7"/>
                  <a:pt x="0" y="19"/>
                </a:cubicBezTo>
                <a:lnTo>
                  <a:pt x="0" y="64"/>
                </a:lnTo>
                <a:lnTo>
                  <a:pt x="46" y="64"/>
                </a:lnTo>
                <a:cubicBezTo>
                  <a:pt x="67" y="40"/>
                  <a:pt x="67" y="19"/>
                  <a:pt x="46" y="19"/>
                </a:cubicBezTo>
                <a:cubicBezTo>
                  <a:pt x="46" y="7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9" name="Google Shape;3379;p36"/>
          <p:cNvSpPr/>
          <p:nvPr/>
        </p:nvSpPr>
        <p:spPr>
          <a:xfrm>
            <a:off x="8280476" y="1074946"/>
            <a:ext cx="14556" cy="14398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70" y="24"/>
                </a:moveTo>
                <a:lnTo>
                  <a:pt x="70" y="45"/>
                </a:lnTo>
                <a:lnTo>
                  <a:pt x="46" y="45"/>
                </a:lnTo>
                <a:cubicBezTo>
                  <a:pt x="24" y="45"/>
                  <a:pt x="24" y="24"/>
                  <a:pt x="46" y="24"/>
                </a:cubicBez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lnTo>
                  <a:pt x="46" y="90"/>
                </a:lnTo>
                <a:cubicBezTo>
                  <a:pt x="70" y="90"/>
                  <a:pt x="70" y="90"/>
                  <a:pt x="70" y="69"/>
                </a:cubicBezTo>
                <a:cubicBezTo>
                  <a:pt x="91" y="69"/>
                  <a:pt x="91" y="69"/>
                  <a:pt x="91" y="45"/>
                </a:cubicBezTo>
                <a:lnTo>
                  <a:pt x="9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36"/>
          <p:cNvSpPr/>
          <p:nvPr/>
        </p:nvSpPr>
        <p:spPr>
          <a:xfrm>
            <a:off x="8030489" y="907074"/>
            <a:ext cx="14398" cy="9968"/>
          </a:xfrm>
          <a:custGeom>
            <a:avLst/>
            <a:gdLst/>
            <a:ahLst/>
            <a:cxnLst/>
            <a:rect l="l" t="t" r="r" b="b"/>
            <a:pathLst>
              <a:path w="91" h="63" extrusionOk="0">
                <a:moveTo>
                  <a:pt x="24" y="1"/>
                </a:moveTo>
                <a:cubicBezTo>
                  <a:pt x="24" y="23"/>
                  <a:pt x="1" y="46"/>
                  <a:pt x="24" y="46"/>
                </a:cubicBezTo>
                <a:cubicBezTo>
                  <a:pt x="24" y="57"/>
                  <a:pt x="30" y="62"/>
                  <a:pt x="38" y="62"/>
                </a:cubicBezTo>
                <a:cubicBezTo>
                  <a:pt x="46" y="62"/>
                  <a:pt x="58" y="57"/>
                  <a:pt x="69" y="46"/>
                </a:cubicBezTo>
                <a:cubicBezTo>
                  <a:pt x="69" y="46"/>
                  <a:pt x="91" y="23"/>
                  <a:pt x="69" y="23"/>
                </a:cubicBezTo>
                <a:cubicBezTo>
                  <a:pt x="69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36"/>
          <p:cNvSpPr/>
          <p:nvPr/>
        </p:nvSpPr>
        <p:spPr>
          <a:xfrm>
            <a:off x="8030489" y="904385"/>
            <a:ext cx="14398" cy="13449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9" y="40"/>
                </a:moveTo>
                <a:cubicBezTo>
                  <a:pt x="69" y="63"/>
                  <a:pt x="69" y="63"/>
                  <a:pt x="46" y="63"/>
                </a:cubicBezTo>
                <a:lnTo>
                  <a:pt x="24" y="63"/>
                </a:lnTo>
                <a:cubicBezTo>
                  <a:pt x="24" y="40"/>
                  <a:pt x="24" y="40"/>
                  <a:pt x="46" y="40"/>
                </a:cubicBezTo>
                <a:close/>
                <a:moveTo>
                  <a:pt x="58" y="0"/>
                </a:moveTo>
                <a:cubicBezTo>
                  <a:pt x="46" y="0"/>
                  <a:pt x="35" y="6"/>
                  <a:pt x="24" y="18"/>
                </a:cubicBezTo>
                <a:cubicBezTo>
                  <a:pt x="1" y="18"/>
                  <a:pt x="1" y="63"/>
                  <a:pt x="1" y="85"/>
                </a:cubicBezTo>
                <a:lnTo>
                  <a:pt x="69" y="85"/>
                </a:lnTo>
                <a:cubicBezTo>
                  <a:pt x="91" y="85"/>
                  <a:pt x="91" y="63"/>
                  <a:pt x="91" y="63"/>
                </a:cubicBezTo>
                <a:lnTo>
                  <a:pt x="91" y="18"/>
                </a:lnTo>
                <a:cubicBezTo>
                  <a:pt x="80" y="6"/>
                  <a:pt x="69" y="0"/>
                  <a:pt x="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2" name="Google Shape;3382;p36"/>
          <p:cNvSpPr/>
          <p:nvPr/>
        </p:nvSpPr>
        <p:spPr>
          <a:xfrm>
            <a:off x="8091403" y="983020"/>
            <a:ext cx="10759" cy="9968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1" y="0"/>
                </a:moveTo>
                <a:cubicBezTo>
                  <a:pt x="23" y="0"/>
                  <a:pt x="11" y="6"/>
                  <a:pt x="0" y="18"/>
                </a:cubicBezTo>
                <a:lnTo>
                  <a:pt x="0" y="39"/>
                </a:lnTo>
                <a:cubicBezTo>
                  <a:pt x="22" y="63"/>
                  <a:pt x="46" y="63"/>
                  <a:pt x="46" y="63"/>
                </a:cubicBezTo>
                <a:cubicBezTo>
                  <a:pt x="67" y="39"/>
                  <a:pt x="67" y="18"/>
                  <a:pt x="46" y="18"/>
                </a:cubicBezTo>
                <a:cubicBezTo>
                  <a:pt x="46" y="6"/>
                  <a:pt x="40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3" name="Google Shape;3383;p36"/>
          <p:cNvSpPr/>
          <p:nvPr/>
        </p:nvSpPr>
        <p:spPr>
          <a:xfrm>
            <a:off x="8087606" y="979381"/>
            <a:ext cx="14556" cy="17088"/>
          </a:xfrm>
          <a:custGeom>
            <a:avLst/>
            <a:gdLst/>
            <a:ahLst/>
            <a:cxnLst/>
            <a:rect l="l" t="t" r="r" b="b"/>
            <a:pathLst>
              <a:path w="92" h="108" extrusionOk="0">
                <a:moveTo>
                  <a:pt x="70" y="41"/>
                </a:moveTo>
                <a:lnTo>
                  <a:pt x="70" y="62"/>
                </a:lnTo>
                <a:lnTo>
                  <a:pt x="46" y="62"/>
                </a:lnTo>
                <a:lnTo>
                  <a:pt x="46" y="41"/>
                </a:lnTo>
                <a:close/>
                <a:moveTo>
                  <a:pt x="58" y="1"/>
                </a:moveTo>
                <a:cubicBezTo>
                  <a:pt x="47" y="1"/>
                  <a:pt x="35" y="6"/>
                  <a:pt x="24" y="17"/>
                </a:cubicBezTo>
                <a:cubicBezTo>
                  <a:pt x="1" y="41"/>
                  <a:pt x="1" y="62"/>
                  <a:pt x="24" y="86"/>
                </a:cubicBezTo>
                <a:lnTo>
                  <a:pt x="46" y="107"/>
                </a:lnTo>
                <a:cubicBezTo>
                  <a:pt x="70" y="107"/>
                  <a:pt x="70" y="86"/>
                  <a:pt x="91" y="86"/>
                </a:cubicBezTo>
                <a:lnTo>
                  <a:pt x="91" y="62"/>
                </a:lnTo>
                <a:lnTo>
                  <a:pt x="91" y="17"/>
                </a:lnTo>
                <a:cubicBezTo>
                  <a:pt x="80" y="6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4" name="Google Shape;3384;p36"/>
          <p:cNvSpPr/>
          <p:nvPr/>
        </p:nvSpPr>
        <p:spPr>
          <a:xfrm>
            <a:off x="8023369" y="974951"/>
            <a:ext cx="11075" cy="9968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0"/>
                </a:moveTo>
                <a:cubicBezTo>
                  <a:pt x="1" y="23"/>
                  <a:pt x="1" y="23"/>
                  <a:pt x="1" y="45"/>
                </a:cubicBezTo>
                <a:cubicBezTo>
                  <a:pt x="12" y="57"/>
                  <a:pt x="24" y="63"/>
                  <a:pt x="32" y="63"/>
                </a:cubicBezTo>
                <a:cubicBezTo>
                  <a:pt x="40" y="63"/>
                  <a:pt x="46" y="57"/>
                  <a:pt x="46" y="45"/>
                </a:cubicBezTo>
                <a:cubicBezTo>
                  <a:pt x="69" y="45"/>
                  <a:pt x="69" y="23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5" name="Google Shape;3385;p36"/>
          <p:cNvSpPr/>
          <p:nvPr/>
        </p:nvSpPr>
        <p:spPr>
          <a:xfrm>
            <a:off x="8019888" y="972261"/>
            <a:ext cx="17879" cy="13607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17"/>
                </a:moveTo>
                <a:lnTo>
                  <a:pt x="68" y="40"/>
                </a:ln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ubicBezTo>
                  <a:pt x="46" y="40"/>
                  <a:pt x="46" y="17"/>
                  <a:pt x="68" y="17"/>
                </a:cubicBez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lnTo>
                  <a:pt x="23" y="40"/>
                </a:lnTo>
                <a:cubicBezTo>
                  <a:pt x="1" y="40"/>
                  <a:pt x="23" y="62"/>
                  <a:pt x="23" y="62"/>
                </a:cubicBezTo>
                <a:cubicBezTo>
                  <a:pt x="23" y="86"/>
                  <a:pt x="46" y="86"/>
                  <a:pt x="46" y="86"/>
                </a:cubicBezTo>
                <a:lnTo>
                  <a:pt x="91" y="86"/>
                </a:lnTo>
                <a:cubicBezTo>
                  <a:pt x="91" y="62"/>
                  <a:pt x="91" y="62"/>
                  <a:pt x="113" y="40"/>
                </a:cubicBezTo>
                <a:lnTo>
                  <a:pt x="91" y="17"/>
                </a:ln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6" name="Google Shape;3386;p36"/>
          <p:cNvSpPr/>
          <p:nvPr/>
        </p:nvSpPr>
        <p:spPr>
          <a:xfrm>
            <a:off x="8098523" y="915144"/>
            <a:ext cx="10759" cy="981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45" y="1"/>
                </a:moveTo>
                <a:cubicBezTo>
                  <a:pt x="40" y="1"/>
                  <a:pt x="34" y="6"/>
                  <a:pt x="22" y="17"/>
                </a:cubicBezTo>
                <a:cubicBezTo>
                  <a:pt x="1" y="17"/>
                  <a:pt x="1" y="40"/>
                  <a:pt x="22" y="62"/>
                </a:cubicBezTo>
                <a:lnTo>
                  <a:pt x="67" y="62"/>
                </a:lnTo>
                <a:lnTo>
                  <a:pt x="67" y="17"/>
                </a:lnTo>
                <a:cubicBezTo>
                  <a:pt x="57" y="6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7" name="Google Shape;3387;p36"/>
          <p:cNvSpPr/>
          <p:nvPr/>
        </p:nvSpPr>
        <p:spPr>
          <a:xfrm>
            <a:off x="8098523" y="914353"/>
            <a:ext cx="14398" cy="14398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2"/>
                </a:moveTo>
                <a:lnTo>
                  <a:pt x="46" y="45"/>
                </a:lnTo>
                <a:lnTo>
                  <a:pt x="46" y="67"/>
                </a:lnTo>
                <a:lnTo>
                  <a:pt x="22" y="45"/>
                </a:lnTo>
                <a:lnTo>
                  <a:pt x="22" y="22"/>
                </a:lnTo>
                <a:close/>
                <a:moveTo>
                  <a:pt x="22" y="0"/>
                </a:moveTo>
                <a:cubicBezTo>
                  <a:pt x="1" y="22"/>
                  <a:pt x="1" y="22"/>
                  <a:pt x="1" y="45"/>
                </a:cubicBezTo>
                <a:lnTo>
                  <a:pt x="1" y="67"/>
                </a:lnTo>
                <a:cubicBezTo>
                  <a:pt x="1" y="67"/>
                  <a:pt x="22" y="90"/>
                  <a:pt x="46" y="90"/>
                </a:cubicBezTo>
                <a:cubicBezTo>
                  <a:pt x="46" y="90"/>
                  <a:pt x="67" y="90"/>
                  <a:pt x="67" y="67"/>
                </a:cubicBezTo>
                <a:cubicBezTo>
                  <a:pt x="67" y="67"/>
                  <a:pt x="91" y="67"/>
                  <a:pt x="91" y="45"/>
                </a:cubicBezTo>
                <a:cubicBezTo>
                  <a:pt x="91" y="45"/>
                  <a:pt x="91" y="22"/>
                  <a:pt x="67" y="22"/>
                </a:cubicBezTo>
                <a:cubicBezTo>
                  <a:pt x="67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8" name="Google Shape;3388;p36"/>
          <p:cNvSpPr/>
          <p:nvPr/>
        </p:nvSpPr>
        <p:spPr>
          <a:xfrm>
            <a:off x="8080486" y="1049947"/>
            <a:ext cx="11075" cy="9968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46"/>
                  <a:pt x="24" y="46"/>
                </a:cubicBezTo>
                <a:cubicBezTo>
                  <a:pt x="24" y="57"/>
                  <a:pt x="30" y="62"/>
                  <a:pt x="38" y="62"/>
                </a:cubicBezTo>
                <a:cubicBezTo>
                  <a:pt x="46" y="62"/>
                  <a:pt x="58" y="57"/>
                  <a:pt x="69" y="46"/>
                </a:cubicBezTo>
                <a:lnTo>
                  <a:pt x="69" y="23"/>
                </a:lnTo>
                <a:cubicBezTo>
                  <a:pt x="46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9" name="Google Shape;3389;p36"/>
          <p:cNvSpPr/>
          <p:nvPr/>
        </p:nvSpPr>
        <p:spPr>
          <a:xfrm>
            <a:off x="8080486" y="1047257"/>
            <a:ext cx="14556" cy="13449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40"/>
                </a:moveTo>
                <a:cubicBezTo>
                  <a:pt x="69" y="40"/>
                  <a:pt x="69" y="63"/>
                  <a:pt x="46" y="63"/>
                </a:cubicBezTo>
                <a:lnTo>
                  <a:pt x="24" y="63"/>
                </a:lnTo>
                <a:lnTo>
                  <a:pt x="24" y="40"/>
                </a:lnTo>
                <a:close/>
                <a:moveTo>
                  <a:pt x="55" y="0"/>
                </a:moveTo>
                <a:cubicBezTo>
                  <a:pt x="46" y="0"/>
                  <a:pt x="35" y="6"/>
                  <a:pt x="24" y="18"/>
                </a:cubicBezTo>
                <a:cubicBezTo>
                  <a:pt x="1" y="18"/>
                  <a:pt x="1" y="40"/>
                  <a:pt x="1" y="40"/>
                </a:cubicBezTo>
                <a:lnTo>
                  <a:pt x="1" y="85"/>
                </a:lnTo>
                <a:lnTo>
                  <a:pt x="69" y="85"/>
                </a:lnTo>
                <a:cubicBezTo>
                  <a:pt x="91" y="63"/>
                  <a:pt x="91" y="40"/>
                  <a:pt x="69" y="18"/>
                </a:cubicBezTo>
                <a:cubicBezTo>
                  <a:pt x="69" y="6"/>
                  <a:pt x="64" y="0"/>
                  <a:pt x="5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0" name="Google Shape;3390;p36"/>
          <p:cNvSpPr/>
          <p:nvPr/>
        </p:nvSpPr>
        <p:spPr>
          <a:xfrm>
            <a:off x="8159121" y="992830"/>
            <a:ext cx="11075" cy="8860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0" y="1"/>
                </a:moveTo>
                <a:lnTo>
                  <a:pt x="0" y="46"/>
                </a:lnTo>
                <a:cubicBezTo>
                  <a:pt x="0" y="46"/>
                  <a:pt x="11" y="56"/>
                  <a:pt x="24" y="56"/>
                </a:cubicBezTo>
                <a:cubicBezTo>
                  <a:pt x="31" y="56"/>
                  <a:pt x="38" y="53"/>
                  <a:pt x="46" y="46"/>
                </a:cubicBezTo>
                <a:cubicBezTo>
                  <a:pt x="46" y="46"/>
                  <a:pt x="69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1" name="Google Shape;3391;p36"/>
          <p:cNvSpPr/>
          <p:nvPr/>
        </p:nvSpPr>
        <p:spPr>
          <a:xfrm>
            <a:off x="8155640" y="989191"/>
            <a:ext cx="14556" cy="14398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68" y="45"/>
                </a:lnTo>
                <a:lnTo>
                  <a:pt x="46" y="69"/>
                </a:lnTo>
                <a:lnTo>
                  <a:pt x="46" y="45"/>
                </a:lnTo>
                <a:lnTo>
                  <a:pt x="46" y="24"/>
                </a:lnTo>
                <a:close/>
                <a:moveTo>
                  <a:pt x="22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22" y="91"/>
                  <a:pt x="22" y="91"/>
                  <a:pt x="46" y="91"/>
                </a:cubicBezTo>
                <a:lnTo>
                  <a:pt x="68" y="91"/>
                </a:ln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2" name="Google Shape;3392;p36"/>
          <p:cNvSpPr/>
          <p:nvPr/>
        </p:nvSpPr>
        <p:spPr>
          <a:xfrm>
            <a:off x="8109124" y="849957"/>
            <a:ext cx="10917" cy="8860"/>
          </a:xfrm>
          <a:custGeom>
            <a:avLst/>
            <a:gdLst/>
            <a:ahLst/>
            <a:cxnLst/>
            <a:rect l="l" t="t" r="r" b="b"/>
            <a:pathLst>
              <a:path w="69" h="56" extrusionOk="0">
                <a:moveTo>
                  <a:pt x="0" y="1"/>
                </a:moveTo>
                <a:lnTo>
                  <a:pt x="0" y="46"/>
                </a:lnTo>
                <a:cubicBezTo>
                  <a:pt x="16" y="46"/>
                  <a:pt x="21" y="56"/>
                  <a:pt x="29" y="56"/>
                </a:cubicBezTo>
                <a:cubicBezTo>
                  <a:pt x="33" y="56"/>
                  <a:pt x="38" y="53"/>
                  <a:pt x="46" y="46"/>
                </a:cubicBezTo>
                <a:cubicBezTo>
                  <a:pt x="69" y="46"/>
                  <a:pt x="69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3" name="Google Shape;3393;p36"/>
          <p:cNvSpPr/>
          <p:nvPr/>
        </p:nvSpPr>
        <p:spPr>
          <a:xfrm>
            <a:off x="8105643" y="846318"/>
            <a:ext cx="14398" cy="14398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4"/>
                </a:moveTo>
                <a:lnTo>
                  <a:pt x="68" y="45"/>
                </a:lnTo>
                <a:lnTo>
                  <a:pt x="68" y="69"/>
                </a:lnTo>
                <a:lnTo>
                  <a:pt x="46" y="69"/>
                </a:lnTo>
                <a:lnTo>
                  <a:pt x="46" y="45"/>
                </a:lnTo>
                <a:lnTo>
                  <a:pt x="46" y="24"/>
                </a:lnTo>
                <a:close/>
                <a:moveTo>
                  <a:pt x="22" y="0"/>
                </a:moveTo>
                <a:cubicBezTo>
                  <a:pt x="1" y="24"/>
                  <a:pt x="1" y="45"/>
                  <a:pt x="22" y="69"/>
                </a:cubicBezTo>
                <a:cubicBezTo>
                  <a:pt x="22" y="91"/>
                  <a:pt x="22" y="91"/>
                  <a:pt x="46" y="91"/>
                </a:cubicBezTo>
                <a:lnTo>
                  <a:pt x="68" y="91"/>
                </a:lnTo>
                <a:cubicBezTo>
                  <a:pt x="91" y="69"/>
                  <a:pt x="91" y="45"/>
                  <a:pt x="91" y="24"/>
                </a:cubicBez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4" name="Google Shape;3394;p36"/>
          <p:cNvSpPr/>
          <p:nvPr/>
        </p:nvSpPr>
        <p:spPr>
          <a:xfrm>
            <a:off x="8166241" y="924795"/>
            <a:ext cx="11075" cy="10126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24" y="1"/>
                </a:moveTo>
                <a:cubicBezTo>
                  <a:pt x="1" y="24"/>
                  <a:pt x="1" y="46"/>
                  <a:pt x="1" y="46"/>
                </a:cubicBezTo>
                <a:cubicBezTo>
                  <a:pt x="12" y="58"/>
                  <a:pt x="24" y="64"/>
                  <a:pt x="32" y="64"/>
                </a:cubicBezTo>
                <a:cubicBezTo>
                  <a:pt x="40" y="64"/>
                  <a:pt x="46" y="58"/>
                  <a:pt x="46" y="46"/>
                </a:cubicBezTo>
                <a:cubicBezTo>
                  <a:pt x="69" y="46"/>
                  <a:pt x="69" y="24"/>
                  <a:pt x="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5" name="Google Shape;3395;p36"/>
          <p:cNvSpPr/>
          <p:nvPr/>
        </p:nvSpPr>
        <p:spPr>
          <a:xfrm>
            <a:off x="8162760" y="921472"/>
            <a:ext cx="17879" cy="14398"/>
          </a:xfrm>
          <a:custGeom>
            <a:avLst/>
            <a:gdLst/>
            <a:ahLst/>
            <a:cxnLst/>
            <a:rect l="l" t="t" r="r" b="b"/>
            <a:pathLst>
              <a:path w="113" h="91" extrusionOk="0">
                <a:moveTo>
                  <a:pt x="68" y="45"/>
                </a:moveTo>
                <a:lnTo>
                  <a:pt x="68" y="67"/>
                </a:lnTo>
                <a:lnTo>
                  <a:pt x="46" y="67"/>
                </a:lnTo>
                <a:lnTo>
                  <a:pt x="46" y="45"/>
                </a:lnTo>
                <a:close/>
                <a:moveTo>
                  <a:pt x="68" y="0"/>
                </a:moveTo>
                <a:cubicBezTo>
                  <a:pt x="46" y="0"/>
                  <a:pt x="46" y="0"/>
                  <a:pt x="23" y="22"/>
                </a:cubicBezTo>
                <a:cubicBezTo>
                  <a:pt x="1" y="22"/>
                  <a:pt x="1" y="67"/>
                  <a:pt x="23" y="91"/>
                </a:cubicBezTo>
                <a:lnTo>
                  <a:pt x="91" y="91"/>
                </a:lnTo>
                <a:lnTo>
                  <a:pt x="91" y="67"/>
                </a:lnTo>
                <a:cubicBezTo>
                  <a:pt x="113" y="45"/>
                  <a:pt x="91" y="22"/>
                  <a:pt x="91" y="22"/>
                </a:cubicBezTo>
                <a:lnTo>
                  <a:pt x="6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6" name="Google Shape;3396;p36"/>
          <p:cNvSpPr/>
          <p:nvPr/>
        </p:nvSpPr>
        <p:spPr>
          <a:xfrm>
            <a:off x="7973371" y="832078"/>
            <a:ext cx="11075" cy="9968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0"/>
                </a:moveTo>
                <a:cubicBezTo>
                  <a:pt x="1" y="24"/>
                  <a:pt x="1" y="24"/>
                  <a:pt x="24" y="45"/>
                </a:cubicBezTo>
                <a:cubicBezTo>
                  <a:pt x="24" y="57"/>
                  <a:pt x="29" y="63"/>
                  <a:pt x="38" y="63"/>
                </a:cubicBezTo>
                <a:cubicBezTo>
                  <a:pt x="46" y="63"/>
                  <a:pt x="57" y="57"/>
                  <a:pt x="69" y="45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7" name="Google Shape;3397;p36"/>
          <p:cNvSpPr/>
          <p:nvPr/>
        </p:nvSpPr>
        <p:spPr>
          <a:xfrm>
            <a:off x="7969890" y="829388"/>
            <a:ext cx="17879" cy="13607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1"/>
                </a:moveTo>
                <a:lnTo>
                  <a:pt x="68" y="62"/>
                </a:lnTo>
                <a:lnTo>
                  <a:pt x="46" y="62"/>
                </a:lnTo>
                <a:lnTo>
                  <a:pt x="46" y="41"/>
                </a:lnTo>
                <a:close/>
                <a:moveTo>
                  <a:pt x="66" y="1"/>
                </a:moveTo>
                <a:cubicBezTo>
                  <a:pt x="51" y="1"/>
                  <a:pt x="34" y="6"/>
                  <a:pt x="23" y="17"/>
                </a:cubicBezTo>
                <a:cubicBezTo>
                  <a:pt x="23" y="17"/>
                  <a:pt x="1" y="62"/>
                  <a:pt x="23" y="62"/>
                </a:cubicBezTo>
                <a:cubicBezTo>
                  <a:pt x="23" y="86"/>
                  <a:pt x="46" y="86"/>
                  <a:pt x="46" y="86"/>
                </a:cubicBezTo>
                <a:lnTo>
                  <a:pt x="91" y="86"/>
                </a:lnTo>
                <a:cubicBezTo>
                  <a:pt x="113" y="62"/>
                  <a:pt x="113" y="41"/>
                  <a:pt x="91" y="17"/>
                </a:cubicBezTo>
                <a:cubicBezTo>
                  <a:pt x="91" y="6"/>
                  <a:pt x="80" y="1"/>
                  <a:pt x="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8" name="Google Shape;3398;p36"/>
          <p:cNvSpPr/>
          <p:nvPr/>
        </p:nvSpPr>
        <p:spPr>
          <a:xfrm>
            <a:off x="7984288" y="764360"/>
            <a:ext cx="10601" cy="9810"/>
          </a:xfrm>
          <a:custGeom>
            <a:avLst/>
            <a:gdLst/>
            <a:ahLst/>
            <a:cxnLst/>
            <a:rect l="l" t="t" r="r" b="b"/>
            <a:pathLst>
              <a:path w="67" h="62" extrusionOk="0">
                <a:moveTo>
                  <a:pt x="0" y="0"/>
                </a:moveTo>
                <a:lnTo>
                  <a:pt x="0" y="45"/>
                </a:lnTo>
                <a:cubicBezTo>
                  <a:pt x="11" y="56"/>
                  <a:pt x="16" y="61"/>
                  <a:pt x="22" y="61"/>
                </a:cubicBezTo>
                <a:cubicBezTo>
                  <a:pt x="28" y="61"/>
                  <a:pt x="34" y="56"/>
                  <a:pt x="45" y="45"/>
                </a:cubicBezTo>
                <a:cubicBezTo>
                  <a:pt x="67" y="45"/>
                  <a:pt x="67" y="22"/>
                  <a:pt x="45" y="22"/>
                </a:cubicBezTo>
                <a:cubicBezTo>
                  <a:pt x="45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9" name="Google Shape;3399;p36"/>
          <p:cNvSpPr/>
          <p:nvPr/>
        </p:nvSpPr>
        <p:spPr>
          <a:xfrm>
            <a:off x="7980491" y="761512"/>
            <a:ext cx="14398" cy="13449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9" y="40"/>
                </a:moveTo>
                <a:lnTo>
                  <a:pt x="69" y="63"/>
                </a:lnTo>
                <a:lnTo>
                  <a:pt x="46" y="63"/>
                </a:lnTo>
                <a:cubicBezTo>
                  <a:pt x="46" y="63"/>
                  <a:pt x="24" y="63"/>
                  <a:pt x="46" y="40"/>
                </a:cubicBezTo>
                <a:close/>
                <a:moveTo>
                  <a:pt x="58" y="0"/>
                </a:moveTo>
                <a:cubicBezTo>
                  <a:pt x="46" y="0"/>
                  <a:pt x="35" y="6"/>
                  <a:pt x="24" y="18"/>
                </a:cubicBezTo>
                <a:lnTo>
                  <a:pt x="1" y="40"/>
                </a:lnTo>
                <a:cubicBezTo>
                  <a:pt x="1" y="63"/>
                  <a:pt x="1" y="63"/>
                  <a:pt x="24" y="85"/>
                </a:cubicBezTo>
                <a:lnTo>
                  <a:pt x="69" y="85"/>
                </a:lnTo>
                <a:cubicBezTo>
                  <a:pt x="91" y="63"/>
                  <a:pt x="91" y="40"/>
                  <a:pt x="91" y="18"/>
                </a:cubicBezTo>
                <a:cubicBezTo>
                  <a:pt x="80" y="6"/>
                  <a:pt x="69" y="0"/>
                  <a:pt x="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0" name="Google Shape;3400;p36"/>
          <p:cNvSpPr/>
          <p:nvPr/>
        </p:nvSpPr>
        <p:spPr>
          <a:xfrm>
            <a:off x="7966251" y="898372"/>
            <a:ext cx="10917" cy="8860"/>
          </a:xfrm>
          <a:custGeom>
            <a:avLst/>
            <a:gdLst/>
            <a:ahLst/>
            <a:cxnLst/>
            <a:rect l="l" t="t" r="r" b="b"/>
            <a:pathLst>
              <a:path w="69" h="56" extrusionOk="0">
                <a:moveTo>
                  <a:pt x="23" y="0"/>
                </a:moveTo>
                <a:cubicBezTo>
                  <a:pt x="16" y="0"/>
                  <a:pt x="8" y="3"/>
                  <a:pt x="0" y="11"/>
                </a:cubicBezTo>
                <a:lnTo>
                  <a:pt x="0" y="56"/>
                </a:lnTo>
                <a:lnTo>
                  <a:pt x="46" y="56"/>
                </a:lnTo>
                <a:cubicBezTo>
                  <a:pt x="69" y="56"/>
                  <a:pt x="69" y="33"/>
                  <a:pt x="46" y="11"/>
                </a:cubicBezTo>
                <a:cubicBezTo>
                  <a:pt x="46" y="11"/>
                  <a:pt x="36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1" name="Google Shape;3401;p36"/>
          <p:cNvSpPr/>
          <p:nvPr/>
        </p:nvSpPr>
        <p:spPr>
          <a:xfrm>
            <a:off x="7962770" y="896315"/>
            <a:ext cx="14398" cy="14398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4"/>
                </a:moveTo>
                <a:cubicBezTo>
                  <a:pt x="46" y="24"/>
                  <a:pt x="68" y="24"/>
                  <a:pt x="68" y="46"/>
                </a:cubicBezTo>
                <a:cubicBezTo>
                  <a:pt x="68" y="69"/>
                  <a:pt x="46" y="69"/>
                  <a:pt x="46" y="69"/>
                </a:cubicBezTo>
                <a:lnTo>
                  <a:pt x="46" y="46"/>
                </a:lnTo>
                <a:lnTo>
                  <a:pt x="46" y="24"/>
                </a:lnTo>
                <a:close/>
                <a:moveTo>
                  <a:pt x="22" y="0"/>
                </a:moveTo>
                <a:cubicBezTo>
                  <a:pt x="22" y="24"/>
                  <a:pt x="1" y="24"/>
                  <a:pt x="1" y="46"/>
                </a:cubicBezTo>
                <a:cubicBezTo>
                  <a:pt x="1" y="46"/>
                  <a:pt x="1" y="69"/>
                  <a:pt x="22" y="69"/>
                </a:cubicBezTo>
                <a:cubicBezTo>
                  <a:pt x="22" y="91"/>
                  <a:pt x="46" y="91"/>
                  <a:pt x="46" y="91"/>
                </a:cubicBezTo>
                <a:lnTo>
                  <a:pt x="68" y="91"/>
                </a:lnTo>
                <a:cubicBezTo>
                  <a:pt x="91" y="69"/>
                  <a:pt x="91" y="69"/>
                  <a:pt x="91" y="46"/>
                </a:cubicBezTo>
                <a:lnTo>
                  <a:pt x="91" y="24"/>
                </a:ln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2" name="Google Shape;3402;p36"/>
          <p:cNvSpPr/>
          <p:nvPr/>
        </p:nvSpPr>
        <p:spPr>
          <a:xfrm>
            <a:off x="8041406" y="840147"/>
            <a:ext cx="10759" cy="9968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6" y="0"/>
                </a:moveTo>
                <a:cubicBezTo>
                  <a:pt x="28" y="0"/>
                  <a:pt x="22" y="6"/>
                  <a:pt x="22" y="18"/>
                </a:cubicBezTo>
                <a:cubicBezTo>
                  <a:pt x="0" y="18"/>
                  <a:pt x="0" y="39"/>
                  <a:pt x="0" y="39"/>
                </a:cubicBezTo>
                <a:cubicBezTo>
                  <a:pt x="22" y="63"/>
                  <a:pt x="45" y="63"/>
                  <a:pt x="45" y="63"/>
                </a:cubicBezTo>
                <a:cubicBezTo>
                  <a:pt x="67" y="39"/>
                  <a:pt x="67" y="18"/>
                  <a:pt x="67" y="18"/>
                </a:cubicBezTo>
                <a:cubicBezTo>
                  <a:pt x="56" y="6"/>
                  <a:pt x="45" y="0"/>
                  <a:pt x="3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3" name="Google Shape;3403;p36"/>
          <p:cNvSpPr/>
          <p:nvPr/>
        </p:nvSpPr>
        <p:spPr>
          <a:xfrm>
            <a:off x="8037608" y="839198"/>
            <a:ext cx="18195" cy="14398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lnTo>
                  <a:pt x="46" y="45"/>
                </a:ln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lnTo>
                  <a:pt x="46" y="90"/>
                </a:lnTo>
                <a:cubicBezTo>
                  <a:pt x="69" y="90"/>
                  <a:pt x="69" y="69"/>
                  <a:pt x="91" y="69"/>
                </a:cubicBezTo>
                <a:cubicBezTo>
                  <a:pt x="115" y="69"/>
                  <a:pt x="115" y="24"/>
                  <a:pt x="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4" name="Google Shape;3404;p36"/>
          <p:cNvSpPr/>
          <p:nvPr/>
        </p:nvSpPr>
        <p:spPr>
          <a:xfrm>
            <a:off x="8048526" y="772271"/>
            <a:ext cx="10759" cy="981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54" y="1"/>
                </a:moveTo>
                <a:cubicBezTo>
                  <a:pt x="45" y="1"/>
                  <a:pt x="34" y="6"/>
                  <a:pt x="22" y="17"/>
                </a:cubicBezTo>
                <a:cubicBezTo>
                  <a:pt x="22" y="17"/>
                  <a:pt x="0" y="40"/>
                  <a:pt x="22" y="62"/>
                </a:cubicBezTo>
                <a:lnTo>
                  <a:pt x="67" y="62"/>
                </a:lnTo>
                <a:lnTo>
                  <a:pt x="67" y="17"/>
                </a:lnTo>
                <a:cubicBezTo>
                  <a:pt x="67" y="6"/>
                  <a:pt x="62" y="1"/>
                  <a:pt x="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5" name="Google Shape;3405;p36"/>
          <p:cNvSpPr/>
          <p:nvPr/>
        </p:nvSpPr>
        <p:spPr>
          <a:xfrm>
            <a:off x="8048526" y="771480"/>
            <a:ext cx="14398" cy="14398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2"/>
                </a:moveTo>
                <a:lnTo>
                  <a:pt x="67" y="45"/>
                </a:lnTo>
                <a:lnTo>
                  <a:pt x="46" y="45"/>
                </a:lnTo>
                <a:cubicBezTo>
                  <a:pt x="46" y="56"/>
                  <a:pt x="46" y="62"/>
                  <a:pt x="43" y="62"/>
                </a:cubicBezTo>
                <a:cubicBezTo>
                  <a:pt x="40" y="62"/>
                  <a:pt x="34" y="56"/>
                  <a:pt x="22" y="45"/>
                </a:cubicBezTo>
                <a:lnTo>
                  <a:pt x="46" y="22"/>
                </a:lnTo>
                <a:close/>
                <a:moveTo>
                  <a:pt x="22" y="0"/>
                </a:moveTo>
                <a:cubicBezTo>
                  <a:pt x="0" y="22"/>
                  <a:pt x="0" y="45"/>
                  <a:pt x="0" y="67"/>
                </a:cubicBezTo>
                <a:cubicBezTo>
                  <a:pt x="22" y="90"/>
                  <a:pt x="22" y="90"/>
                  <a:pt x="46" y="90"/>
                </a:cubicBezTo>
                <a:cubicBezTo>
                  <a:pt x="46" y="90"/>
                  <a:pt x="67" y="90"/>
                  <a:pt x="67" y="67"/>
                </a:cubicBezTo>
                <a:cubicBezTo>
                  <a:pt x="91" y="67"/>
                  <a:pt x="91" y="67"/>
                  <a:pt x="91" y="45"/>
                </a:cubicBezTo>
                <a:lnTo>
                  <a:pt x="91" y="22"/>
                </a:lnTo>
                <a:cubicBezTo>
                  <a:pt x="67" y="0"/>
                  <a:pt x="67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6" name="Google Shape;3406;p36"/>
          <p:cNvSpPr/>
          <p:nvPr/>
        </p:nvSpPr>
        <p:spPr>
          <a:xfrm>
            <a:off x="8648654" y="1396290"/>
            <a:ext cx="10601" cy="11075"/>
          </a:xfrm>
          <a:custGeom>
            <a:avLst/>
            <a:gdLst/>
            <a:ahLst/>
            <a:cxnLst/>
            <a:rect l="l" t="t" r="r" b="b"/>
            <a:pathLst>
              <a:path w="67" h="70" extrusionOk="0">
                <a:moveTo>
                  <a:pt x="22" y="1"/>
                </a:moveTo>
                <a:cubicBezTo>
                  <a:pt x="0" y="24"/>
                  <a:pt x="0" y="46"/>
                  <a:pt x="22" y="46"/>
                </a:cubicBezTo>
                <a:cubicBezTo>
                  <a:pt x="22" y="69"/>
                  <a:pt x="45" y="69"/>
                  <a:pt x="67" y="69"/>
                </a:cubicBezTo>
                <a:lnTo>
                  <a:pt x="67" y="24"/>
                </a:lnTo>
                <a:cubicBezTo>
                  <a:pt x="45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7" name="Google Shape;3407;p36"/>
          <p:cNvSpPr/>
          <p:nvPr/>
        </p:nvSpPr>
        <p:spPr>
          <a:xfrm>
            <a:off x="8648654" y="1392968"/>
            <a:ext cx="14398" cy="14398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45"/>
                </a:moveTo>
                <a:lnTo>
                  <a:pt x="45" y="67"/>
                </a:lnTo>
                <a:lnTo>
                  <a:pt x="22" y="67"/>
                </a:lnTo>
                <a:lnTo>
                  <a:pt x="22" y="45"/>
                </a:lnTo>
                <a:close/>
                <a:moveTo>
                  <a:pt x="45" y="0"/>
                </a:moveTo>
                <a:lnTo>
                  <a:pt x="22" y="22"/>
                </a:lnTo>
                <a:cubicBezTo>
                  <a:pt x="0" y="45"/>
                  <a:pt x="0" y="67"/>
                  <a:pt x="0" y="90"/>
                </a:cubicBezTo>
                <a:lnTo>
                  <a:pt x="67" y="90"/>
                </a:lnTo>
                <a:lnTo>
                  <a:pt x="90" y="67"/>
                </a:lnTo>
                <a:cubicBezTo>
                  <a:pt x="90" y="45"/>
                  <a:pt x="90" y="45"/>
                  <a:pt x="67" y="22"/>
                </a:cubicBezTo>
                <a:lnTo>
                  <a:pt x="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8" name="Google Shape;3408;p36"/>
          <p:cNvSpPr/>
          <p:nvPr/>
        </p:nvSpPr>
        <p:spPr>
          <a:xfrm>
            <a:off x="8641375" y="1464325"/>
            <a:ext cx="10759" cy="9968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3" y="1"/>
                </a:moveTo>
                <a:cubicBezTo>
                  <a:pt x="1" y="22"/>
                  <a:pt x="1" y="22"/>
                  <a:pt x="1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6" y="57"/>
                  <a:pt x="46" y="46"/>
                </a:cubicBezTo>
                <a:cubicBezTo>
                  <a:pt x="68" y="46"/>
                  <a:pt x="68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9" name="Google Shape;3409;p36"/>
          <p:cNvSpPr/>
          <p:nvPr/>
        </p:nvSpPr>
        <p:spPr>
          <a:xfrm>
            <a:off x="8637736" y="1460686"/>
            <a:ext cx="14398" cy="14398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9" y="45"/>
                </a:moveTo>
                <a:lnTo>
                  <a:pt x="69" y="69"/>
                </a:lnTo>
                <a:lnTo>
                  <a:pt x="46" y="69"/>
                </a:lnTo>
                <a:lnTo>
                  <a:pt x="46" y="45"/>
                </a:lnTo>
                <a:close/>
                <a:moveTo>
                  <a:pt x="69" y="0"/>
                </a:moveTo>
                <a:cubicBezTo>
                  <a:pt x="46" y="0"/>
                  <a:pt x="46" y="0"/>
                  <a:pt x="24" y="24"/>
                </a:cubicBezTo>
                <a:cubicBezTo>
                  <a:pt x="0" y="24"/>
                  <a:pt x="0" y="69"/>
                  <a:pt x="24" y="69"/>
                </a:cubicBezTo>
                <a:cubicBezTo>
                  <a:pt x="24" y="90"/>
                  <a:pt x="46" y="90"/>
                  <a:pt x="46" y="90"/>
                </a:cubicBezTo>
                <a:lnTo>
                  <a:pt x="91" y="90"/>
                </a:lnTo>
                <a:lnTo>
                  <a:pt x="91" y="45"/>
                </a:lnTo>
                <a:lnTo>
                  <a:pt x="91" y="24"/>
                </a:ln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0" name="Google Shape;3410;p36"/>
          <p:cNvSpPr/>
          <p:nvPr/>
        </p:nvSpPr>
        <p:spPr>
          <a:xfrm>
            <a:off x="8716372" y="1405625"/>
            <a:ext cx="10917" cy="8860"/>
          </a:xfrm>
          <a:custGeom>
            <a:avLst/>
            <a:gdLst/>
            <a:ahLst/>
            <a:cxnLst/>
            <a:rect l="l" t="t" r="r" b="b"/>
            <a:pathLst>
              <a:path w="69" h="56" extrusionOk="0">
                <a:moveTo>
                  <a:pt x="30" y="0"/>
                </a:moveTo>
                <a:cubicBezTo>
                  <a:pt x="26" y="0"/>
                  <a:pt x="24" y="3"/>
                  <a:pt x="24" y="10"/>
                </a:cubicBezTo>
                <a:cubicBezTo>
                  <a:pt x="0" y="10"/>
                  <a:pt x="0" y="32"/>
                  <a:pt x="0" y="56"/>
                </a:cubicBezTo>
                <a:lnTo>
                  <a:pt x="45" y="56"/>
                </a:lnTo>
                <a:cubicBezTo>
                  <a:pt x="69" y="56"/>
                  <a:pt x="69" y="32"/>
                  <a:pt x="69" y="10"/>
                </a:cubicBezTo>
                <a:cubicBezTo>
                  <a:pt x="53" y="10"/>
                  <a:pt x="38" y="0"/>
                  <a:pt x="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1" name="Google Shape;3411;p36"/>
          <p:cNvSpPr/>
          <p:nvPr/>
        </p:nvSpPr>
        <p:spPr>
          <a:xfrm>
            <a:off x="8712891" y="1403410"/>
            <a:ext cx="17879" cy="14556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4"/>
                </a:moveTo>
                <a:lnTo>
                  <a:pt x="67" y="46"/>
                </a:lnTo>
                <a:cubicBezTo>
                  <a:pt x="67" y="70"/>
                  <a:pt x="67" y="70"/>
                  <a:pt x="46" y="70"/>
                </a:cubicBezTo>
                <a:lnTo>
                  <a:pt x="46" y="46"/>
                </a:lnTo>
                <a:lnTo>
                  <a:pt x="46" y="24"/>
                </a:lnTo>
                <a:close/>
                <a:moveTo>
                  <a:pt x="22" y="1"/>
                </a:moveTo>
                <a:lnTo>
                  <a:pt x="22" y="46"/>
                </a:lnTo>
                <a:cubicBezTo>
                  <a:pt x="0" y="46"/>
                  <a:pt x="22" y="70"/>
                  <a:pt x="22" y="70"/>
                </a:cubicBezTo>
                <a:cubicBezTo>
                  <a:pt x="22" y="91"/>
                  <a:pt x="46" y="91"/>
                  <a:pt x="67" y="91"/>
                </a:cubicBezTo>
                <a:lnTo>
                  <a:pt x="91" y="70"/>
                </a:lnTo>
                <a:cubicBezTo>
                  <a:pt x="112" y="70"/>
                  <a:pt x="112" y="46"/>
                  <a:pt x="91" y="24"/>
                </a:cubicBezTo>
                <a:cubicBezTo>
                  <a:pt x="67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2" name="Google Shape;3412;p36"/>
          <p:cNvSpPr/>
          <p:nvPr/>
        </p:nvSpPr>
        <p:spPr>
          <a:xfrm>
            <a:off x="8723492" y="1339173"/>
            <a:ext cx="14398" cy="10126"/>
          </a:xfrm>
          <a:custGeom>
            <a:avLst/>
            <a:gdLst/>
            <a:ahLst/>
            <a:cxnLst/>
            <a:rect l="l" t="t" r="r" b="b"/>
            <a:pathLst>
              <a:path w="91" h="64" extrusionOk="0">
                <a:moveTo>
                  <a:pt x="24" y="1"/>
                </a:moveTo>
                <a:cubicBezTo>
                  <a:pt x="24" y="24"/>
                  <a:pt x="0" y="24"/>
                  <a:pt x="24" y="46"/>
                </a:cubicBezTo>
                <a:cubicBezTo>
                  <a:pt x="24" y="58"/>
                  <a:pt x="29" y="63"/>
                  <a:pt x="37" y="63"/>
                </a:cubicBezTo>
                <a:cubicBezTo>
                  <a:pt x="46" y="63"/>
                  <a:pt x="57" y="58"/>
                  <a:pt x="69" y="46"/>
                </a:cubicBezTo>
                <a:cubicBezTo>
                  <a:pt x="69" y="46"/>
                  <a:pt x="91" y="24"/>
                  <a:pt x="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3" name="Google Shape;3413;p36"/>
          <p:cNvSpPr/>
          <p:nvPr/>
        </p:nvSpPr>
        <p:spPr>
          <a:xfrm>
            <a:off x="8723492" y="1336641"/>
            <a:ext cx="14398" cy="13607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17"/>
                </a:moveTo>
                <a:cubicBezTo>
                  <a:pt x="45" y="17"/>
                  <a:pt x="45" y="40"/>
                  <a:pt x="69" y="40"/>
                </a:cubicBezTo>
                <a:lnTo>
                  <a:pt x="45" y="62"/>
                </a:lnTo>
                <a:lnTo>
                  <a:pt x="24" y="62"/>
                </a:lnTo>
                <a:lnTo>
                  <a:pt x="24" y="40"/>
                </a:lnTo>
                <a:lnTo>
                  <a:pt x="45" y="40"/>
                </a:lnTo>
                <a:lnTo>
                  <a:pt x="45" y="17"/>
                </a:lnTo>
                <a:close/>
                <a:moveTo>
                  <a:pt x="57" y="0"/>
                </a:moveTo>
                <a:cubicBezTo>
                  <a:pt x="46" y="0"/>
                  <a:pt x="35" y="6"/>
                  <a:pt x="24" y="17"/>
                </a:cubicBezTo>
                <a:cubicBezTo>
                  <a:pt x="0" y="17"/>
                  <a:pt x="0" y="17"/>
                  <a:pt x="0" y="40"/>
                </a:cubicBezTo>
                <a:lnTo>
                  <a:pt x="0" y="62"/>
                </a:lnTo>
                <a:cubicBezTo>
                  <a:pt x="24" y="85"/>
                  <a:pt x="24" y="85"/>
                  <a:pt x="45" y="85"/>
                </a:cubicBezTo>
                <a:lnTo>
                  <a:pt x="69" y="85"/>
                </a:lnTo>
                <a:cubicBezTo>
                  <a:pt x="91" y="62"/>
                  <a:pt x="91" y="40"/>
                  <a:pt x="91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4" name="Google Shape;3414;p36"/>
          <p:cNvSpPr/>
          <p:nvPr/>
        </p:nvSpPr>
        <p:spPr>
          <a:xfrm>
            <a:off x="8591378" y="1321452"/>
            <a:ext cx="10759" cy="9968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3" y="1"/>
                </a:moveTo>
                <a:cubicBezTo>
                  <a:pt x="1" y="22"/>
                  <a:pt x="1" y="22"/>
                  <a:pt x="1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6" y="57"/>
                  <a:pt x="46" y="46"/>
                </a:cubicBezTo>
                <a:cubicBezTo>
                  <a:pt x="68" y="46"/>
                  <a:pt x="68" y="22"/>
                  <a:pt x="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5" name="Google Shape;3415;p36"/>
          <p:cNvSpPr/>
          <p:nvPr/>
        </p:nvSpPr>
        <p:spPr>
          <a:xfrm>
            <a:off x="8587739" y="1318762"/>
            <a:ext cx="18195" cy="13449"/>
          </a:xfrm>
          <a:custGeom>
            <a:avLst/>
            <a:gdLst/>
            <a:ahLst/>
            <a:cxnLst/>
            <a:rect l="l" t="t" r="r" b="b"/>
            <a:pathLst>
              <a:path w="115" h="85" extrusionOk="0">
                <a:moveTo>
                  <a:pt x="69" y="39"/>
                </a:moveTo>
                <a:lnTo>
                  <a:pt x="69" y="63"/>
                </a:lnTo>
                <a:lnTo>
                  <a:pt x="46" y="63"/>
                </a:lnTo>
                <a:lnTo>
                  <a:pt x="46" y="39"/>
                </a:lnTo>
                <a:close/>
                <a:moveTo>
                  <a:pt x="57" y="0"/>
                </a:moveTo>
                <a:cubicBezTo>
                  <a:pt x="46" y="0"/>
                  <a:pt x="35" y="6"/>
                  <a:pt x="24" y="18"/>
                </a:cubicBezTo>
                <a:lnTo>
                  <a:pt x="24" y="39"/>
                </a:lnTo>
                <a:cubicBezTo>
                  <a:pt x="0" y="63"/>
                  <a:pt x="24" y="63"/>
                  <a:pt x="24" y="63"/>
                </a:cubicBezTo>
                <a:cubicBezTo>
                  <a:pt x="24" y="84"/>
                  <a:pt x="46" y="84"/>
                  <a:pt x="46" y="84"/>
                </a:cubicBezTo>
                <a:lnTo>
                  <a:pt x="91" y="84"/>
                </a:lnTo>
                <a:lnTo>
                  <a:pt x="91" y="63"/>
                </a:lnTo>
                <a:cubicBezTo>
                  <a:pt x="114" y="39"/>
                  <a:pt x="91" y="18"/>
                  <a:pt x="91" y="18"/>
                </a:cubicBezTo>
                <a:cubicBezTo>
                  <a:pt x="80" y="6"/>
                  <a:pt x="69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6" name="Google Shape;3416;p36"/>
          <p:cNvSpPr/>
          <p:nvPr/>
        </p:nvSpPr>
        <p:spPr>
          <a:xfrm>
            <a:off x="8516224" y="1378570"/>
            <a:ext cx="11075" cy="10759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1" y="1"/>
                </a:moveTo>
                <a:lnTo>
                  <a:pt x="1" y="46"/>
                </a:lnTo>
                <a:cubicBezTo>
                  <a:pt x="24" y="68"/>
                  <a:pt x="46" y="68"/>
                  <a:pt x="46" y="68"/>
                </a:cubicBezTo>
                <a:cubicBezTo>
                  <a:pt x="70" y="46"/>
                  <a:pt x="70" y="23"/>
                  <a:pt x="46" y="23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7" name="Google Shape;3417;p36"/>
          <p:cNvSpPr/>
          <p:nvPr/>
        </p:nvSpPr>
        <p:spPr>
          <a:xfrm>
            <a:off x="8512901" y="1376987"/>
            <a:ext cx="14398" cy="16138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67" y="33"/>
                </a:moveTo>
                <a:lnTo>
                  <a:pt x="67" y="56"/>
                </a:lnTo>
                <a:lnTo>
                  <a:pt x="45" y="56"/>
                </a:lnTo>
                <a:lnTo>
                  <a:pt x="45" y="33"/>
                </a:lnTo>
                <a:close/>
                <a:moveTo>
                  <a:pt x="46" y="0"/>
                </a:moveTo>
                <a:cubicBezTo>
                  <a:pt x="32" y="0"/>
                  <a:pt x="22" y="11"/>
                  <a:pt x="22" y="11"/>
                </a:cubicBezTo>
                <a:cubicBezTo>
                  <a:pt x="0" y="33"/>
                  <a:pt x="0" y="56"/>
                  <a:pt x="22" y="78"/>
                </a:cubicBezTo>
                <a:lnTo>
                  <a:pt x="45" y="101"/>
                </a:lnTo>
                <a:cubicBezTo>
                  <a:pt x="67" y="101"/>
                  <a:pt x="67" y="78"/>
                  <a:pt x="91" y="78"/>
                </a:cubicBezTo>
                <a:lnTo>
                  <a:pt x="91" y="56"/>
                </a:lnTo>
                <a:lnTo>
                  <a:pt x="91" y="11"/>
                </a:lnTo>
                <a:lnTo>
                  <a:pt x="67" y="11"/>
                </a:lnTo>
                <a:cubicBezTo>
                  <a:pt x="60" y="3"/>
                  <a:pt x="52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8" name="Google Shape;3418;p36"/>
          <p:cNvSpPr/>
          <p:nvPr/>
        </p:nvSpPr>
        <p:spPr>
          <a:xfrm>
            <a:off x="8523502" y="1311484"/>
            <a:ext cx="10917" cy="10126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45" y="1"/>
                </a:moveTo>
                <a:cubicBezTo>
                  <a:pt x="40" y="1"/>
                  <a:pt x="34" y="7"/>
                  <a:pt x="24" y="19"/>
                </a:cubicBezTo>
                <a:cubicBezTo>
                  <a:pt x="0" y="19"/>
                  <a:pt x="0" y="40"/>
                  <a:pt x="24" y="64"/>
                </a:cubicBezTo>
                <a:lnTo>
                  <a:pt x="69" y="64"/>
                </a:lnTo>
                <a:lnTo>
                  <a:pt x="69" y="19"/>
                </a:lnTo>
                <a:cubicBezTo>
                  <a:pt x="57" y="7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9" name="Google Shape;3419;p36"/>
          <p:cNvSpPr/>
          <p:nvPr/>
        </p:nvSpPr>
        <p:spPr>
          <a:xfrm>
            <a:off x="8520021" y="1310693"/>
            <a:ext cx="17879" cy="14398"/>
          </a:xfrm>
          <a:custGeom>
            <a:avLst/>
            <a:gdLst/>
            <a:ahLst/>
            <a:cxnLst/>
            <a:rect l="l" t="t" r="r" b="b"/>
            <a:pathLst>
              <a:path w="113" h="91" extrusionOk="0">
                <a:moveTo>
                  <a:pt x="67" y="24"/>
                </a:moveTo>
                <a:lnTo>
                  <a:pt x="67" y="45"/>
                </a:lnTo>
                <a:cubicBezTo>
                  <a:pt x="67" y="53"/>
                  <a:pt x="65" y="56"/>
                  <a:pt x="62" y="56"/>
                </a:cubicBezTo>
                <a:cubicBezTo>
                  <a:pt x="55" y="56"/>
                  <a:pt x="46" y="45"/>
                  <a:pt x="46" y="45"/>
                </a:cubicBezTo>
                <a:lnTo>
                  <a:pt x="46" y="24"/>
                </a:lnTo>
                <a:close/>
                <a:moveTo>
                  <a:pt x="46" y="0"/>
                </a:moveTo>
                <a:cubicBezTo>
                  <a:pt x="22" y="24"/>
                  <a:pt x="0" y="45"/>
                  <a:pt x="22" y="69"/>
                </a:cubicBezTo>
                <a:cubicBezTo>
                  <a:pt x="46" y="90"/>
                  <a:pt x="46" y="90"/>
                  <a:pt x="67" y="90"/>
                </a:cubicBezTo>
                <a:cubicBezTo>
                  <a:pt x="67" y="90"/>
                  <a:pt x="91" y="90"/>
                  <a:pt x="91" y="69"/>
                </a:cubicBezTo>
                <a:cubicBezTo>
                  <a:pt x="91" y="69"/>
                  <a:pt x="112" y="69"/>
                  <a:pt x="112" y="45"/>
                </a:cubicBezTo>
                <a:cubicBezTo>
                  <a:pt x="112" y="45"/>
                  <a:pt x="112" y="24"/>
                  <a:pt x="91" y="24"/>
                </a:cubicBezTo>
                <a:cubicBezTo>
                  <a:pt x="91" y="0"/>
                  <a:pt x="91" y="0"/>
                  <a:pt x="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0" name="Google Shape;3420;p36"/>
          <p:cNvSpPr/>
          <p:nvPr/>
        </p:nvSpPr>
        <p:spPr>
          <a:xfrm>
            <a:off x="8598656" y="1253418"/>
            <a:ext cx="10601" cy="11075"/>
          </a:xfrm>
          <a:custGeom>
            <a:avLst/>
            <a:gdLst/>
            <a:ahLst/>
            <a:cxnLst/>
            <a:rect l="l" t="t" r="r" b="b"/>
            <a:pathLst>
              <a:path w="67" h="70" extrusionOk="0">
                <a:moveTo>
                  <a:pt x="22" y="1"/>
                </a:moveTo>
                <a:cubicBezTo>
                  <a:pt x="22" y="24"/>
                  <a:pt x="0" y="46"/>
                  <a:pt x="22" y="46"/>
                </a:cubicBezTo>
                <a:cubicBezTo>
                  <a:pt x="22" y="69"/>
                  <a:pt x="45" y="69"/>
                  <a:pt x="67" y="69"/>
                </a:cubicBezTo>
                <a:lnTo>
                  <a:pt x="67" y="24"/>
                </a:ln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1" name="Google Shape;3421;p36"/>
          <p:cNvSpPr/>
          <p:nvPr/>
        </p:nvSpPr>
        <p:spPr>
          <a:xfrm>
            <a:off x="8598656" y="1250886"/>
            <a:ext cx="14398" cy="13607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40"/>
                </a:moveTo>
                <a:cubicBezTo>
                  <a:pt x="67" y="40"/>
                  <a:pt x="67" y="62"/>
                  <a:pt x="45" y="62"/>
                </a:cubicBezTo>
                <a:lnTo>
                  <a:pt x="22" y="62"/>
                </a:lnTo>
                <a:lnTo>
                  <a:pt x="22" y="40"/>
                </a:lnTo>
                <a:close/>
                <a:moveTo>
                  <a:pt x="56" y="1"/>
                </a:moveTo>
                <a:cubicBezTo>
                  <a:pt x="45" y="1"/>
                  <a:pt x="33" y="6"/>
                  <a:pt x="22" y="17"/>
                </a:cubicBezTo>
                <a:cubicBezTo>
                  <a:pt x="0" y="17"/>
                  <a:pt x="0" y="40"/>
                  <a:pt x="0" y="40"/>
                </a:cubicBezTo>
                <a:lnTo>
                  <a:pt x="0" y="85"/>
                </a:lnTo>
                <a:lnTo>
                  <a:pt x="67" y="85"/>
                </a:lnTo>
                <a:cubicBezTo>
                  <a:pt x="90" y="62"/>
                  <a:pt x="90" y="40"/>
                  <a:pt x="90" y="17"/>
                </a:cubicBezTo>
                <a:cubicBezTo>
                  <a:pt x="79" y="6"/>
                  <a:pt x="67" y="1"/>
                  <a:pt x="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2" name="Google Shape;3422;p36"/>
          <p:cNvSpPr/>
          <p:nvPr/>
        </p:nvSpPr>
        <p:spPr>
          <a:xfrm>
            <a:off x="8584258" y="1387746"/>
            <a:ext cx="10759" cy="10443"/>
          </a:xfrm>
          <a:custGeom>
            <a:avLst/>
            <a:gdLst/>
            <a:ahLst/>
            <a:cxnLst/>
            <a:rect l="l" t="t" r="r" b="b"/>
            <a:pathLst>
              <a:path w="68" h="66" extrusionOk="0">
                <a:moveTo>
                  <a:pt x="22" y="0"/>
                </a:moveTo>
                <a:cubicBezTo>
                  <a:pt x="15" y="0"/>
                  <a:pt x="8" y="2"/>
                  <a:pt x="1" y="10"/>
                </a:cubicBezTo>
                <a:lnTo>
                  <a:pt x="1" y="55"/>
                </a:lnTo>
                <a:cubicBezTo>
                  <a:pt x="1" y="55"/>
                  <a:pt x="10" y="65"/>
                  <a:pt x="24" y="65"/>
                </a:cubicBezTo>
                <a:cubicBezTo>
                  <a:pt x="30" y="65"/>
                  <a:pt x="38" y="63"/>
                  <a:pt x="46" y="55"/>
                </a:cubicBezTo>
                <a:cubicBezTo>
                  <a:pt x="46" y="55"/>
                  <a:pt x="68" y="33"/>
                  <a:pt x="46" y="10"/>
                </a:cubicBezTo>
                <a:cubicBezTo>
                  <a:pt x="46" y="10"/>
                  <a:pt x="3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3" name="Google Shape;3423;p36"/>
          <p:cNvSpPr/>
          <p:nvPr/>
        </p:nvSpPr>
        <p:spPr>
          <a:xfrm>
            <a:off x="8580619" y="1385848"/>
            <a:ext cx="14398" cy="14398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2"/>
                </a:moveTo>
                <a:lnTo>
                  <a:pt x="69" y="45"/>
                </a:lnTo>
                <a:lnTo>
                  <a:pt x="45" y="67"/>
                </a:lnTo>
                <a:lnTo>
                  <a:pt x="45" y="45"/>
                </a:lnTo>
                <a:lnTo>
                  <a:pt x="24" y="45"/>
                </a:lnTo>
                <a:lnTo>
                  <a:pt x="45" y="22"/>
                </a:lnTo>
                <a:close/>
                <a:moveTo>
                  <a:pt x="24" y="0"/>
                </a:moveTo>
                <a:cubicBezTo>
                  <a:pt x="0" y="22"/>
                  <a:pt x="0" y="22"/>
                  <a:pt x="0" y="45"/>
                </a:cubicBezTo>
                <a:lnTo>
                  <a:pt x="0" y="67"/>
                </a:lnTo>
                <a:cubicBezTo>
                  <a:pt x="24" y="90"/>
                  <a:pt x="24" y="90"/>
                  <a:pt x="45" y="90"/>
                </a:cubicBezTo>
                <a:lnTo>
                  <a:pt x="69" y="90"/>
                </a:lnTo>
                <a:cubicBezTo>
                  <a:pt x="91" y="67"/>
                  <a:pt x="91" y="45"/>
                  <a:pt x="91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4" name="Google Shape;3424;p36"/>
          <p:cNvSpPr/>
          <p:nvPr/>
        </p:nvSpPr>
        <p:spPr>
          <a:xfrm>
            <a:off x="8659096" y="1329521"/>
            <a:ext cx="11075" cy="981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2" y="0"/>
                </a:moveTo>
                <a:cubicBezTo>
                  <a:pt x="24" y="0"/>
                  <a:pt x="13" y="6"/>
                  <a:pt x="1" y="16"/>
                </a:cubicBezTo>
                <a:lnTo>
                  <a:pt x="1" y="62"/>
                </a:lnTo>
                <a:lnTo>
                  <a:pt x="46" y="62"/>
                </a:lnTo>
                <a:cubicBezTo>
                  <a:pt x="70" y="40"/>
                  <a:pt x="70" y="16"/>
                  <a:pt x="46" y="16"/>
                </a:cubicBezTo>
                <a:cubicBezTo>
                  <a:pt x="46" y="6"/>
                  <a:pt x="41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5" name="Google Shape;3425;p36"/>
          <p:cNvSpPr/>
          <p:nvPr/>
        </p:nvSpPr>
        <p:spPr>
          <a:xfrm>
            <a:off x="8655773" y="1326990"/>
            <a:ext cx="14398" cy="16138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67" y="32"/>
                </a:moveTo>
                <a:lnTo>
                  <a:pt x="67" y="56"/>
                </a:lnTo>
                <a:lnTo>
                  <a:pt x="45" y="56"/>
                </a:lnTo>
                <a:cubicBezTo>
                  <a:pt x="22" y="56"/>
                  <a:pt x="45" y="32"/>
                  <a:pt x="45" y="32"/>
                </a:cubicBezTo>
                <a:close/>
                <a:moveTo>
                  <a:pt x="45" y="0"/>
                </a:moveTo>
                <a:cubicBezTo>
                  <a:pt x="37" y="0"/>
                  <a:pt x="30" y="3"/>
                  <a:pt x="22" y="11"/>
                </a:cubicBezTo>
                <a:cubicBezTo>
                  <a:pt x="0" y="32"/>
                  <a:pt x="0" y="56"/>
                  <a:pt x="22" y="78"/>
                </a:cubicBezTo>
                <a:cubicBezTo>
                  <a:pt x="22" y="78"/>
                  <a:pt x="22" y="101"/>
                  <a:pt x="45" y="101"/>
                </a:cubicBezTo>
                <a:cubicBezTo>
                  <a:pt x="67" y="101"/>
                  <a:pt x="67" y="101"/>
                  <a:pt x="67" y="78"/>
                </a:cubicBezTo>
                <a:cubicBezTo>
                  <a:pt x="91" y="78"/>
                  <a:pt x="91" y="56"/>
                  <a:pt x="91" y="56"/>
                </a:cubicBezTo>
                <a:lnTo>
                  <a:pt x="91" y="11"/>
                </a:lnTo>
                <a:cubicBezTo>
                  <a:pt x="75" y="11"/>
                  <a:pt x="60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6" name="Google Shape;3426;p36"/>
          <p:cNvSpPr/>
          <p:nvPr/>
        </p:nvSpPr>
        <p:spPr>
          <a:xfrm>
            <a:off x="8573499" y="1454357"/>
            <a:ext cx="10917" cy="10126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37" y="1"/>
                </a:moveTo>
                <a:cubicBezTo>
                  <a:pt x="29" y="1"/>
                  <a:pt x="24" y="7"/>
                  <a:pt x="24" y="19"/>
                </a:cubicBezTo>
                <a:cubicBezTo>
                  <a:pt x="0" y="19"/>
                  <a:pt x="0" y="40"/>
                  <a:pt x="24" y="64"/>
                </a:cubicBezTo>
                <a:lnTo>
                  <a:pt x="45" y="64"/>
                </a:lnTo>
                <a:cubicBezTo>
                  <a:pt x="69" y="40"/>
                  <a:pt x="69" y="40"/>
                  <a:pt x="69" y="19"/>
                </a:cubicBezTo>
                <a:cubicBezTo>
                  <a:pt x="57" y="7"/>
                  <a:pt x="46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7" name="Google Shape;3427;p36"/>
          <p:cNvSpPr/>
          <p:nvPr/>
        </p:nvSpPr>
        <p:spPr>
          <a:xfrm>
            <a:off x="8570018" y="1452142"/>
            <a:ext cx="17879" cy="15822"/>
          </a:xfrm>
          <a:custGeom>
            <a:avLst/>
            <a:gdLst/>
            <a:ahLst/>
            <a:cxnLst/>
            <a:rect l="l" t="t" r="r" b="b"/>
            <a:pathLst>
              <a:path w="113" h="100" extrusionOk="0">
                <a:moveTo>
                  <a:pt x="67" y="33"/>
                </a:moveTo>
                <a:lnTo>
                  <a:pt x="67" y="54"/>
                </a:lnTo>
                <a:lnTo>
                  <a:pt x="46" y="54"/>
                </a:lnTo>
                <a:lnTo>
                  <a:pt x="46" y="33"/>
                </a:lnTo>
                <a:close/>
                <a:moveTo>
                  <a:pt x="46" y="0"/>
                </a:moveTo>
                <a:cubicBezTo>
                  <a:pt x="38" y="0"/>
                  <a:pt x="29" y="3"/>
                  <a:pt x="22" y="9"/>
                </a:cubicBezTo>
                <a:cubicBezTo>
                  <a:pt x="0" y="33"/>
                  <a:pt x="0" y="54"/>
                  <a:pt x="22" y="78"/>
                </a:cubicBezTo>
                <a:lnTo>
                  <a:pt x="46" y="99"/>
                </a:lnTo>
                <a:lnTo>
                  <a:pt x="67" y="99"/>
                </a:lnTo>
                <a:lnTo>
                  <a:pt x="91" y="78"/>
                </a:lnTo>
                <a:cubicBezTo>
                  <a:pt x="112" y="78"/>
                  <a:pt x="112" y="33"/>
                  <a:pt x="91" y="33"/>
                </a:cubicBezTo>
                <a:cubicBezTo>
                  <a:pt x="91" y="16"/>
                  <a:pt x="68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8" name="Google Shape;3428;p36"/>
          <p:cNvSpPr/>
          <p:nvPr/>
        </p:nvSpPr>
        <p:spPr>
          <a:xfrm>
            <a:off x="8416229" y="1093774"/>
            <a:ext cx="11075" cy="981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8" y="0"/>
                </a:moveTo>
                <a:cubicBezTo>
                  <a:pt x="30" y="0"/>
                  <a:pt x="24" y="6"/>
                  <a:pt x="24" y="17"/>
                </a:cubicBezTo>
                <a:cubicBezTo>
                  <a:pt x="1" y="17"/>
                  <a:pt x="1" y="40"/>
                  <a:pt x="24" y="40"/>
                </a:cubicBezTo>
                <a:cubicBezTo>
                  <a:pt x="24" y="62"/>
                  <a:pt x="46" y="62"/>
                  <a:pt x="46" y="62"/>
                </a:cubicBezTo>
                <a:cubicBezTo>
                  <a:pt x="69" y="40"/>
                  <a:pt x="69" y="17"/>
                  <a:pt x="69" y="17"/>
                </a:cubicBezTo>
                <a:cubicBezTo>
                  <a:pt x="58" y="6"/>
                  <a:pt x="46" y="0"/>
                  <a:pt x="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9" name="Google Shape;3429;p36"/>
          <p:cNvSpPr/>
          <p:nvPr/>
        </p:nvSpPr>
        <p:spPr>
          <a:xfrm>
            <a:off x="8412906" y="1092825"/>
            <a:ext cx="17879" cy="14556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3"/>
                </a:moveTo>
                <a:lnTo>
                  <a:pt x="67" y="46"/>
                </a:lnTo>
                <a:lnTo>
                  <a:pt x="45" y="46"/>
                </a:lnTo>
                <a:lnTo>
                  <a:pt x="45" y="23"/>
                </a:lnTo>
                <a:close/>
                <a:moveTo>
                  <a:pt x="22" y="1"/>
                </a:moveTo>
                <a:cubicBezTo>
                  <a:pt x="22" y="23"/>
                  <a:pt x="0" y="46"/>
                  <a:pt x="22" y="68"/>
                </a:cubicBezTo>
                <a:cubicBezTo>
                  <a:pt x="22" y="68"/>
                  <a:pt x="45" y="91"/>
                  <a:pt x="67" y="91"/>
                </a:cubicBezTo>
                <a:cubicBezTo>
                  <a:pt x="67" y="91"/>
                  <a:pt x="67" y="68"/>
                  <a:pt x="90" y="68"/>
                </a:cubicBezTo>
                <a:lnTo>
                  <a:pt x="112" y="46"/>
                </a:lnTo>
                <a:cubicBezTo>
                  <a:pt x="112" y="23"/>
                  <a:pt x="112" y="23"/>
                  <a:pt x="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0" name="Google Shape;3430;p36"/>
          <p:cNvSpPr/>
          <p:nvPr/>
        </p:nvSpPr>
        <p:spPr>
          <a:xfrm>
            <a:off x="8473346" y="1168612"/>
            <a:ext cx="11075" cy="10126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55" y="1"/>
                </a:moveTo>
                <a:cubicBezTo>
                  <a:pt x="47" y="1"/>
                  <a:pt x="35" y="7"/>
                  <a:pt x="24" y="19"/>
                </a:cubicBezTo>
                <a:cubicBezTo>
                  <a:pt x="24" y="19"/>
                  <a:pt x="1" y="40"/>
                  <a:pt x="24" y="64"/>
                </a:cubicBezTo>
                <a:lnTo>
                  <a:pt x="70" y="64"/>
                </a:lnTo>
                <a:lnTo>
                  <a:pt x="70" y="19"/>
                </a:lnTo>
                <a:cubicBezTo>
                  <a:pt x="70" y="7"/>
                  <a:pt x="64" y="1"/>
                  <a:pt x="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1" name="Google Shape;3431;p36"/>
          <p:cNvSpPr/>
          <p:nvPr/>
        </p:nvSpPr>
        <p:spPr>
          <a:xfrm>
            <a:off x="8473346" y="1167821"/>
            <a:ext cx="14556" cy="14398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cubicBezTo>
                  <a:pt x="70" y="45"/>
                  <a:pt x="70" y="45"/>
                  <a:pt x="46" y="45"/>
                </a:cubicBezTo>
                <a:lnTo>
                  <a:pt x="24" y="45"/>
                </a:lnTo>
                <a:lnTo>
                  <a:pt x="24" y="24"/>
                </a:lnTo>
                <a:close/>
                <a:moveTo>
                  <a:pt x="24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24" y="90"/>
                  <a:pt x="24" y="90"/>
                  <a:pt x="46" y="90"/>
                </a:cubicBezTo>
                <a:cubicBezTo>
                  <a:pt x="46" y="90"/>
                  <a:pt x="70" y="90"/>
                  <a:pt x="70" y="69"/>
                </a:cubicBezTo>
                <a:cubicBezTo>
                  <a:pt x="91" y="69"/>
                  <a:pt x="91" y="24"/>
                  <a:pt x="70" y="24"/>
                </a:cubicBezTo>
                <a:cubicBezTo>
                  <a:pt x="70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2" name="Google Shape;3432;p36"/>
          <p:cNvSpPr/>
          <p:nvPr/>
        </p:nvSpPr>
        <p:spPr>
          <a:xfrm>
            <a:off x="8398508" y="1228577"/>
            <a:ext cx="10759" cy="9968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3" y="1"/>
                </a:moveTo>
                <a:cubicBezTo>
                  <a:pt x="1" y="22"/>
                  <a:pt x="1" y="22"/>
                  <a:pt x="23" y="46"/>
                </a:cubicBezTo>
                <a:cubicBezTo>
                  <a:pt x="23" y="57"/>
                  <a:pt x="28" y="62"/>
                  <a:pt x="37" y="62"/>
                </a:cubicBezTo>
                <a:cubicBezTo>
                  <a:pt x="46" y="62"/>
                  <a:pt x="57" y="57"/>
                  <a:pt x="68" y="46"/>
                </a:cubicBezTo>
                <a:lnTo>
                  <a:pt x="6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3" name="Google Shape;3433;p36"/>
          <p:cNvSpPr/>
          <p:nvPr/>
        </p:nvSpPr>
        <p:spPr>
          <a:xfrm>
            <a:off x="8398508" y="1224938"/>
            <a:ext cx="14556" cy="14398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46" y="45"/>
                </a:lnTo>
                <a:lnTo>
                  <a:pt x="46" y="69"/>
                </a:lnTo>
                <a:lnTo>
                  <a:pt x="23" y="69"/>
                </a:lnTo>
                <a:lnTo>
                  <a:pt x="23" y="45"/>
                </a:lnTo>
                <a:lnTo>
                  <a:pt x="46" y="24"/>
                </a:lnTo>
                <a:close/>
                <a:moveTo>
                  <a:pt x="46" y="0"/>
                </a:moveTo>
                <a:cubicBezTo>
                  <a:pt x="23" y="0"/>
                  <a:pt x="23" y="0"/>
                  <a:pt x="1" y="24"/>
                </a:cubicBezTo>
                <a:lnTo>
                  <a:pt x="1" y="45"/>
                </a:lnTo>
                <a:lnTo>
                  <a:pt x="1" y="69"/>
                </a:lnTo>
                <a:cubicBezTo>
                  <a:pt x="23" y="91"/>
                  <a:pt x="23" y="91"/>
                  <a:pt x="46" y="91"/>
                </a:cubicBezTo>
                <a:lnTo>
                  <a:pt x="68" y="91"/>
                </a:lnTo>
                <a:cubicBezTo>
                  <a:pt x="68" y="69"/>
                  <a:pt x="91" y="69"/>
                  <a:pt x="91" y="45"/>
                </a:cubicBezTo>
                <a:cubicBezTo>
                  <a:pt x="91" y="45"/>
                  <a:pt x="91" y="24"/>
                  <a:pt x="68" y="24"/>
                </a:cubicBezTo>
                <a:cubicBezTo>
                  <a:pt x="68" y="0"/>
                  <a:pt x="46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4" name="Google Shape;3434;p36"/>
          <p:cNvSpPr/>
          <p:nvPr/>
        </p:nvSpPr>
        <p:spPr>
          <a:xfrm>
            <a:off x="8409109" y="1160543"/>
            <a:ext cx="11075" cy="10126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1" y="1"/>
                </a:moveTo>
                <a:lnTo>
                  <a:pt x="1" y="46"/>
                </a:lnTo>
                <a:cubicBezTo>
                  <a:pt x="12" y="58"/>
                  <a:pt x="18" y="64"/>
                  <a:pt x="24" y="64"/>
                </a:cubicBezTo>
                <a:cubicBezTo>
                  <a:pt x="30" y="64"/>
                  <a:pt x="35" y="58"/>
                  <a:pt x="46" y="46"/>
                </a:cubicBezTo>
                <a:cubicBezTo>
                  <a:pt x="69" y="46"/>
                  <a:pt x="69" y="24"/>
                  <a:pt x="46" y="24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5" name="Google Shape;3435;p36"/>
          <p:cNvSpPr/>
          <p:nvPr/>
        </p:nvSpPr>
        <p:spPr>
          <a:xfrm>
            <a:off x="8405628" y="1157220"/>
            <a:ext cx="14556" cy="14398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8" y="45"/>
                </a:moveTo>
                <a:lnTo>
                  <a:pt x="68" y="67"/>
                </a:lnTo>
                <a:lnTo>
                  <a:pt x="46" y="67"/>
                </a:lnTo>
                <a:cubicBezTo>
                  <a:pt x="23" y="45"/>
                  <a:pt x="23" y="45"/>
                  <a:pt x="46" y="45"/>
                </a:cubicBezTo>
                <a:close/>
                <a:moveTo>
                  <a:pt x="46" y="0"/>
                </a:moveTo>
                <a:cubicBezTo>
                  <a:pt x="46" y="0"/>
                  <a:pt x="23" y="0"/>
                  <a:pt x="23" y="22"/>
                </a:cubicBezTo>
                <a:cubicBezTo>
                  <a:pt x="1" y="22"/>
                  <a:pt x="1" y="67"/>
                  <a:pt x="23" y="91"/>
                </a:cubicBezTo>
                <a:lnTo>
                  <a:pt x="68" y="91"/>
                </a:lnTo>
                <a:cubicBezTo>
                  <a:pt x="91" y="91"/>
                  <a:pt x="91" y="67"/>
                  <a:pt x="91" y="67"/>
                </a:cubicBezTo>
                <a:lnTo>
                  <a:pt x="91" y="22"/>
                </a:lnTo>
                <a:cubicBezTo>
                  <a:pt x="68" y="22"/>
                  <a:pt x="68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6" name="Google Shape;3436;p36"/>
          <p:cNvSpPr/>
          <p:nvPr/>
        </p:nvSpPr>
        <p:spPr>
          <a:xfrm>
            <a:off x="8484263" y="1103425"/>
            <a:ext cx="10759" cy="9019"/>
          </a:xfrm>
          <a:custGeom>
            <a:avLst/>
            <a:gdLst/>
            <a:ahLst/>
            <a:cxnLst/>
            <a:rect l="l" t="t" r="r" b="b"/>
            <a:pathLst>
              <a:path w="68" h="57" extrusionOk="0">
                <a:moveTo>
                  <a:pt x="22" y="1"/>
                </a:moveTo>
                <a:cubicBezTo>
                  <a:pt x="1" y="1"/>
                  <a:pt x="1" y="24"/>
                  <a:pt x="1" y="46"/>
                </a:cubicBezTo>
                <a:cubicBezTo>
                  <a:pt x="15" y="46"/>
                  <a:pt x="30" y="56"/>
                  <a:pt x="39" y="56"/>
                </a:cubicBezTo>
                <a:cubicBezTo>
                  <a:pt x="43" y="56"/>
                  <a:pt x="46" y="54"/>
                  <a:pt x="46" y="46"/>
                </a:cubicBezTo>
                <a:cubicBezTo>
                  <a:pt x="67" y="46"/>
                  <a:pt x="67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7" name="Google Shape;3437;p36"/>
          <p:cNvSpPr/>
          <p:nvPr/>
        </p:nvSpPr>
        <p:spPr>
          <a:xfrm>
            <a:off x="8480624" y="1100103"/>
            <a:ext cx="18037" cy="14398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45" y="22"/>
                </a:moveTo>
                <a:cubicBezTo>
                  <a:pt x="69" y="22"/>
                  <a:pt x="69" y="22"/>
                  <a:pt x="69" y="45"/>
                </a:cubicBezTo>
                <a:lnTo>
                  <a:pt x="69" y="67"/>
                </a:lnTo>
                <a:lnTo>
                  <a:pt x="45" y="67"/>
                </a:lnTo>
                <a:lnTo>
                  <a:pt x="45" y="45"/>
                </a:ln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22"/>
                  <a:pt x="0" y="45"/>
                </a:cubicBezTo>
                <a:cubicBezTo>
                  <a:pt x="0" y="45"/>
                  <a:pt x="0" y="67"/>
                  <a:pt x="24" y="67"/>
                </a:cubicBezTo>
                <a:cubicBezTo>
                  <a:pt x="24" y="90"/>
                  <a:pt x="45" y="90"/>
                  <a:pt x="45" y="90"/>
                </a:cubicBezTo>
                <a:lnTo>
                  <a:pt x="90" y="90"/>
                </a:lnTo>
                <a:cubicBezTo>
                  <a:pt x="90" y="67"/>
                  <a:pt x="114" y="45"/>
                  <a:pt x="90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8" name="Google Shape;3438;p36"/>
          <p:cNvSpPr/>
          <p:nvPr/>
        </p:nvSpPr>
        <p:spPr>
          <a:xfrm>
            <a:off x="8466226" y="1236646"/>
            <a:ext cx="11075" cy="981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8" y="0"/>
                </a:moveTo>
                <a:cubicBezTo>
                  <a:pt x="30" y="0"/>
                  <a:pt x="24" y="6"/>
                  <a:pt x="24" y="17"/>
                </a:cubicBezTo>
                <a:cubicBezTo>
                  <a:pt x="1" y="17"/>
                  <a:pt x="1" y="40"/>
                  <a:pt x="1" y="40"/>
                </a:cubicBezTo>
                <a:cubicBezTo>
                  <a:pt x="24" y="62"/>
                  <a:pt x="46" y="62"/>
                  <a:pt x="46" y="62"/>
                </a:cubicBezTo>
                <a:cubicBezTo>
                  <a:pt x="69" y="40"/>
                  <a:pt x="69" y="17"/>
                  <a:pt x="69" y="17"/>
                </a:cubicBezTo>
                <a:cubicBezTo>
                  <a:pt x="58" y="6"/>
                  <a:pt x="46" y="0"/>
                  <a:pt x="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9" name="Google Shape;3439;p36"/>
          <p:cNvSpPr/>
          <p:nvPr/>
        </p:nvSpPr>
        <p:spPr>
          <a:xfrm>
            <a:off x="8462903" y="1233007"/>
            <a:ext cx="17879" cy="17246"/>
          </a:xfrm>
          <a:custGeom>
            <a:avLst/>
            <a:gdLst/>
            <a:ahLst/>
            <a:cxnLst/>
            <a:rect l="l" t="t" r="r" b="b"/>
            <a:pathLst>
              <a:path w="113" h="109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22" y="18"/>
                  <a:pt x="22" y="40"/>
                  <a:pt x="0" y="40"/>
                </a:cubicBezTo>
                <a:cubicBezTo>
                  <a:pt x="0" y="63"/>
                  <a:pt x="22" y="63"/>
                  <a:pt x="22" y="85"/>
                </a:cubicBezTo>
                <a:cubicBezTo>
                  <a:pt x="22" y="85"/>
                  <a:pt x="45" y="85"/>
                  <a:pt x="45" y="108"/>
                </a:cubicBezTo>
                <a:cubicBezTo>
                  <a:pt x="67" y="108"/>
                  <a:pt x="67" y="85"/>
                  <a:pt x="90" y="85"/>
                </a:cubicBezTo>
                <a:cubicBezTo>
                  <a:pt x="112" y="63"/>
                  <a:pt x="112" y="40"/>
                  <a:pt x="90" y="18"/>
                </a:cubicBezTo>
                <a:cubicBezTo>
                  <a:pt x="79" y="6"/>
                  <a:pt x="67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0" name="Google Shape;3440;p36"/>
          <p:cNvSpPr/>
          <p:nvPr/>
        </p:nvSpPr>
        <p:spPr>
          <a:xfrm>
            <a:off x="8541380" y="1178580"/>
            <a:ext cx="10759" cy="9968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1"/>
                </a:moveTo>
                <a:cubicBezTo>
                  <a:pt x="1" y="22"/>
                  <a:pt x="1" y="46"/>
                  <a:pt x="22" y="46"/>
                </a:cubicBezTo>
                <a:cubicBezTo>
                  <a:pt x="22" y="57"/>
                  <a:pt x="28" y="62"/>
                  <a:pt x="34" y="62"/>
                </a:cubicBezTo>
                <a:cubicBezTo>
                  <a:pt x="40" y="62"/>
                  <a:pt x="46" y="57"/>
                  <a:pt x="46" y="46"/>
                </a:cubicBezTo>
                <a:cubicBezTo>
                  <a:pt x="68" y="46"/>
                  <a:pt x="68" y="22"/>
                  <a:pt x="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1" name="Google Shape;3441;p36"/>
          <p:cNvSpPr/>
          <p:nvPr/>
        </p:nvSpPr>
        <p:spPr>
          <a:xfrm>
            <a:off x="8541380" y="1175890"/>
            <a:ext cx="14556" cy="13449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39"/>
                </a:moveTo>
                <a:lnTo>
                  <a:pt x="46" y="63"/>
                </a:lnTo>
                <a:lnTo>
                  <a:pt x="22" y="63"/>
                </a:lnTo>
                <a:lnTo>
                  <a:pt x="22" y="39"/>
                </a:lnTo>
                <a:close/>
                <a:moveTo>
                  <a:pt x="42" y="0"/>
                </a:moveTo>
                <a:cubicBezTo>
                  <a:pt x="28" y="0"/>
                  <a:pt x="12" y="6"/>
                  <a:pt x="1" y="18"/>
                </a:cubicBezTo>
                <a:lnTo>
                  <a:pt x="1" y="39"/>
                </a:lnTo>
                <a:lnTo>
                  <a:pt x="1" y="84"/>
                </a:lnTo>
                <a:lnTo>
                  <a:pt x="68" y="84"/>
                </a:lnTo>
                <a:cubicBezTo>
                  <a:pt x="91" y="63"/>
                  <a:pt x="91" y="39"/>
                  <a:pt x="68" y="18"/>
                </a:cubicBezTo>
                <a:cubicBezTo>
                  <a:pt x="68" y="6"/>
                  <a:pt x="56" y="0"/>
                  <a:pt x="4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2" name="Google Shape;3442;p36"/>
          <p:cNvSpPr/>
          <p:nvPr/>
        </p:nvSpPr>
        <p:spPr>
          <a:xfrm>
            <a:off x="8551981" y="1110545"/>
            <a:ext cx="11075" cy="11075"/>
          </a:xfrm>
          <a:custGeom>
            <a:avLst/>
            <a:gdLst/>
            <a:ahLst/>
            <a:cxnLst/>
            <a:rect l="l" t="t" r="r" b="b"/>
            <a:pathLst>
              <a:path w="70" h="70" extrusionOk="0">
                <a:moveTo>
                  <a:pt x="1" y="1"/>
                </a:moveTo>
                <a:lnTo>
                  <a:pt x="1" y="46"/>
                </a:lnTo>
                <a:cubicBezTo>
                  <a:pt x="24" y="69"/>
                  <a:pt x="24" y="69"/>
                  <a:pt x="46" y="69"/>
                </a:cubicBezTo>
                <a:cubicBezTo>
                  <a:pt x="69" y="46"/>
                  <a:pt x="69" y="24"/>
                  <a:pt x="46" y="24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3" name="Google Shape;3443;p36"/>
          <p:cNvSpPr/>
          <p:nvPr/>
        </p:nvSpPr>
        <p:spPr>
          <a:xfrm>
            <a:off x="8548500" y="1108014"/>
            <a:ext cx="14556" cy="17088"/>
          </a:xfrm>
          <a:custGeom>
            <a:avLst/>
            <a:gdLst/>
            <a:ahLst/>
            <a:cxnLst/>
            <a:rect l="l" t="t" r="r" b="b"/>
            <a:pathLst>
              <a:path w="92" h="108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cubicBezTo>
                  <a:pt x="23" y="62"/>
                  <a:pt x="23" y="62"/>
                  <a:pt x="23" y="40"/>
                </a:cubicBez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1" y="17"/>
                  <a:pt x="1" y="40"/>
                  <a:pt x="1" y="40"/>
                </a:cubicBezTo>
                <a:cubicBezTo>
                  <a:pt x="1" y="62"/>
                  <a:pt x="1" y="62"/>
                  <a:pt x="23" y="85"/>
                </a:cubicBezTo>
                <a:lnTo>
                  <a:pt x="46" y="107"/>
                </a:lnTo>
                <a:cubicBezTo>
                  <a:pt x="68" y="107"/>
                  <a:pt x="68" y="85"/>
                  <a:pt x="68" y="85"/>
                </a:cubicBezTo>
                <a:cubicBezTo>
                  <a:pt x="91" y="62"/>
                  <a:pt x="91" y="40"/>
                  <a:pt x="91" y="17"/>
                </a:cubicBez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4" name="Google Shape;3444;p36"/>
          <p:cNvSpPr/>
          <p:nvPr/>
        </p:nvSpPr>
        <p:spPr>
          <a:xfrm>
            <a:off x="8534261" y="1246298"/>
            <a:ext cx="10759" cy="9019"/>
          </a:xfrm>
          <a:custGeom>
            <a:avLst/>
            <a:gdLst/>
            <a:ahLst/>
            <a:cxnLst/>
            <a:rect l="l" t="t" r="r" b="b"/>
            <a:pathLst>
              <a:path w="68" h="57" extrusionOk="0">
                <a:moveTo>
                  <a:pt x="1" y="1"/>
                </a:moveTo>
                <a:lnTo>
                  <a:pt x="1" y="46"/>
                </a:lnTo>
                <a:cubicBezTo>
                  <a:pt x="15" y="46"/>
                  <a:pt x="20" y="56"/>
                  <a:pt x="28" y="56"/>
                </a:cubicBezTo>
                <a:cubicBezTo>
                  <a:pt x="33" y="56"/>
                  <a:pt x="38" y="54"/>
                  <a:pt x="46" y="46"/>
                </a:cubicBezTo>
                <a:cubicBezTo>
                  <a:pt x="67" y="46"/>
                  <a:pt x="67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5" name="Google Shape;3445;p36"/>
          <p:cNvSpPr/>
          <p:nvPr/>
        </p:nvSpPr>
        <p:spPr>
          <a:xfrm>
            <a:off x="8530622" y="1242975"/>
            <a:ext cx="14398" cy="14398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2"/>
                </a:moveTo>
                <a:cubicBezTo>
                  <a:pt x="45" y="22"/>
                  <a:pt x="69" y="22"/>
                  <a:pt x="69" y="45"/>
                </a:cubicBezTo>
                <a:lnTo>
                  <a:pt x="69" y="67"/>
                </a:lnTo>
                <a:cubicBezTo>
                  <a:pt x="45" y="67"/>
                  <a:pt x="45" y="67"/>
                  <a:pt x="45" y="45"/>
                </a:cubicBez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22"/>
                  <a:pt x="0" y="45"/>
                </a:cubicBezTo>
                <a:cubicBezTo>
                  <a:pt x="0" y="45"/>
                  <a:pt x="0" y="67"/>
                  <a:pt x="24" y="67"/>
                </a:cubicBezTo>
                <a:cubicBezTo>
                  <a:pt x="24" y="90"/>
                  <a:pt x="45" y="90"/>
                  <a:pt x="45" y="90"/>
                </a:cubicBezTo>
                <a:lnTo>
                  <a:pt x="69" y="90"/>
                </a:lnTo>
                <a:cubicBezTo>
                  <a:pt x="90" y="67"/>
                  <a:pt x="90" y="45"/>
                  <a:pt x="90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6" name="Google Shape;3446;p36"/>
          <p:cNvSpPr/>
          <p:nvPr/>
        </p:nvSpPr>
        <p:spPr>
          <a:xfrm>
            <a:off x="8455784" y="1303415"/>
            <a:ext cx="14398" cy="10126"/>
          </a:xfrm>
          <a:custGeom>
            <a:avLst/>
            <a:gdLst/>
            <a:ahLst/>
            <a:cxnLst/>
            <a:rect l="l" t="t" r="r" b="b"/>
            <a:pathLst>
              <a:path w="91" h="64" extrusionOk="0">
                <a:moveTo>
                  <a:pt x="22" y="1"/>
                </a:moveTo>
                <a:cubicBezTo>
                  <a:pt x="22" y="24"/>
                  <a:pt x="0" y="46"/>
                  <a:pt x="22" y="46"/>
                </a:cubicBezTo>
                <a:cubicBezTo>
                  <a:pt x="22" y="58"/>
                  <a:pt x="28" y="64"/>
                  <a:pt x="36" y="64"/>
                </a:cubicBezTo>
                <a:cubicBezTo>
                  <a:pt x="45" y="64"/>
                  <a:pt x="56" y="58"/>
                  <a:pt x="67" y="46"/>
                </a:cubicBezTo>
                <a:cubicBezTo>
                  <a:pt x="67" y="46"/>
                  <a:pt x="90" y="24"/>
                  <a:pt x="67" y="24"/>
                </a:cubicBez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7" name="Google Shape;3447;p36"/>
          <p:cNvSpPr/>
          <p:nvPr/>
        </p:nvSpPr>
        <p:spPr>
          <a:xfrm>
            <a:off x="8455784" y="1300884"/>
            <a:ext cx="14398" cy="13607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67" y="40"/>
                </a:moveTo>
                <a:cubicBezTo>
                  <a:pt x="67" y="40"/>
                  <a:pt x="67" y="62"/>
                  <a:pt x="45" y="62"/>
                </a:cubicBezTo>
                <a:lnTo>
                  <a:pt x="22" y="62"/>
                </a:lnTo>
                <a:cubicBezTo>
                  <a:pt x="22" y="40"/>
                  <a:pt x="22" y="40"/>
                  <a:pt x="45" y="40"/>
                </a:cubicBezTo>
                <a:close/>
                <a:moveTo>
                  <a:pt x="56" y="1"/>
                </a:moveTo>
                <a:cubicBezTo>
                  <a:pt x="45" y="1"/>
                  <a:pt x="33" y="6"/>
                  <a:pt x="22" y="17"/>
                </a:cubicBezTo>
                <a:cubicBezTo>
                  <a:pt x="0" y="17"/>
                  <a:pt x="0" y="62"/>
                  <a:pt x="0" y="86"/>
                </a:cubicBezTo>
                <a:lnTo>
                  <a:pt x="67" y="86"/>
                </a:lnTo>
                <a:cubicBezTo>
                  <a:pt x="90" y="62"/>
                  <a:pt x="90" y="40"/>
                  <a:pt x="90" y="17"/>
                </a:cubicBezTo>
                <a:cubicBezTo>
                  <a:pt x="79" y="6"/>
                  <a:pt x="67" y="1"/>
                  <a:pt x="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8" name="Google Shape;3448;p36"/>
          <p:cNvSpPr/>
          <p:nvPr/>
        </p:nvSpPr>
        <p:spPr>
          <a:xfrm>
            <a:off x="8301994" y="942832"/>
            <a:ext cx="11075" cy="9968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0" y="1"/>
                </a:moveTo>
                <a:lnTo>
                  <a:pt x="0" y="46"/>
                </a:lnTo>
                <a:cubicBezTo>
                  <a:pt x="0" y="57"/>
                  <a:pt x="6" y="62"/>
                  <a:pt x="15" y="62"/>
                </a:cubicBezTo>
                <a:cubicBezTo>
                  <a:pt x="23" y="62"/>
                  <a:pt x="35" y="57"/>
                  <a:pt x="46" y="46"/>
                </a:cubicBezTo>
                <a:cubicBezTo>
                  <a:pt x="46" y="46"/>
                  <a:pt x="69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9" name="Google Shape;3449;p36"/>
          <p:cNvSpPr/>
          <p:nvPr/>
        </p:nvSpPr>
        <p:spPr>
          <a:xfrm>
            <a:off x="8298513" y="939193"/>
            <a:ext cx="14556" cy="14398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8" y="45"/>
                </a:moveTo>
                <a:cubicBezTo>
                  <a:pt x="68" y="45"/>
                  <a:pt x="68" y="69"/>
                  <a:pt x="46" y="69"/>
                </a:cubicBezTo>
                <a:lnTo>
                  <a:pt x="22" y="69"/>
                </a:lnTo>
                <a:cubicBezTo>
                  <a:pt x="22" y="45"/>
                  <a:pt x="22" y="45"/>
                  <a:pt x="46" y="45"/>
                </a:cubicBezTo>
                <a:close/>
                <a:moveTo>
                  <a:pt x="46" y="0"/>
                </a:moveTo>
                <a:cubicBezTo>
                  <a:pt x="46" y="0"/>
                  <a:pt x="22" y="0"/>
                  <a:pt x="22" y="24"/>
                </a:cubicBezTo>
                <a:cubicBezTo>
                  <a:pt x="1" y="24"/>
                  <a:pt x="1" y="69"/>
                  <a:pt x="1" y="69"/>
                </a:cubicBezTo>
                <a:cubicBezTo>
                  <a:pt x="22" y="91"/>
                  <a:pt x="22" y="91"/>
                  <a:pt x="46" y="91"/>
                </a:cubicBezTo>
                <a:lnTo>
                  <a:pt x="68" y="91"/>
                </a:ln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68" y="24"/>
                  <a:pt x="68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0" name="Google Shape;3450;p36"/>
          <p:cNvSpPr/>
          <p:nvPr/>
        </p:nvSpPr>
        <p:spPr>
          <a:xfrm>
            <a:off x="8359111" y="1017670"/>
            <a:ext cx="11075" cy="10126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1" y="1"/>
                </a:moveTo>
                <a:lnTo>
                  <a:pt x="1" y="46"/>
                </a:lnTo>
                <a:cubicBezTo>
                  <a:pt x="12" y="58"/>
                  <a:pt x="24" y="64"/>
                  <a:pt x="32" y="64"/>
                </a:cubicBezTo>
                <a:cubicBezTo>
                  <a:pt x="40" y="64"/>
                  <a:pt x="46" y="58"/>
                  <a:pt x="46" y="46"/>
                </a:cubicBezTo>
                <a:cubicBezTo>
                  <a:pt x="69" y="46"/>
                  <a:pt x="69" y="24"/>
                  <a:pt x="46" y="24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1" name="Google Shape;3451;p36"/>
          <p:cNvSpPr/>
          <p:nvPr/>
        </p:nvSpPr>
        <p:spPr>
          <a:xfrm>
            <a:off x="8355630" y="1015139"/>
            <a:ext cx="17879" cy="13607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lnTo>
                  <a:pt x="1" y="40"/>
                </a:lnTo>
                <a:cubicBezTo>
                  <a:pt x="1" y="62"/>
                  <a:pt x="1" y="62"/>
                  <a:pt x="23" y="86"/>
                </a:cubicBezTo>
                <a:lnTo>
                  <a:pt x="91" y="86"/>
                </a:lnTo>
                <a:cubicBezTo>
                  <a:pt x="91" y="62"/>
                  <a:pt x="113" y="40"/>
                  <a:pt x="91" y="17"/>
                </a:cubicBez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2" name="Google Shape;3452;p36"/>
          <p:cNvSpPr/>
          <p:nvPr/>
        </p:nvSpPr>
        <p:spPr>
          <a:xfrm>
            <a:off x="8291393" y="1009126"/>
            <a:ext cx="10759" cy="8702"/>
          </a:xfrm>
          <a:custGeom>
            <a:avLst/>
            <a:gdLst/>
            <a:ahLst/>
            <a:cxnLst/>
            <a:rect l="l" t="t" r="r" b="b"/>
            <a:pathLst>
              <a:path w="68" h="55" extrusionOk="0">
                <a:moveTo>
                  <a:pt x="29" y="0"/>
                </a:moveTo>
                <a:cubicBezTo>
                  <a:pt x="25" y="0"/>
                  <a:pt x="22" y="3"/>
                  <a:pt x="22" y="10"/>
                </a:cubicBezTo>
                <a:cubicBezTo>
                  <a:pt x="1" y="10"/>
                  <a:pt x="1" y="33"/>
                  <a:pt x="1" y="55"/>
                </a:cubicBezTo>
                <a:lnTo>
                  <a:pt x="46" y="55"/>
                </a:lnTo>
                <a:cubicBezTo>
                  <a:pt x="67" y="55"/>
                  <a:pt x="67" y="33"/>
                  <a:pt x="67" y="10"/>
                </a:cubicBezTo>
                <a:cubicBezTo>
                  <a:pt x="53" y="10"/>
                  <a:pt x="38" y="0"/>
                  <a:pt x="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3" name="Google Shape;3453;p36"/>
          <p:cNvSpPr/>
          <p:nvPr/>
        </p:nvSpPr>
        <p:spPr>
          <a:xfrm>
            <a:off x="8287754" y="1007228"/>
            <a:ext cx="18037" cy="14398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22"/>
                </a:moveTo>
                <a:lnTo>
                  <a:pt x="69" y="45"/>
                </a:lnTo>
                <a:cubicBezTo>
                  <a:pt x="69" y="56"/>
                  <a:pt x="63" y="61"/>
                  <a:pt x="57" y="61"/>
                </a:cubicBezTo>
                <a:cubicBezTo>
                  <a:pt x="51" y="61"/>
                  <a:pt x="45" y="56"/>
                  <a:pt x="45" y="45"/>
                </a:cubicBezTo>
                <a:lnTo>
                  <a:pt x="45" y="22"/>
                </a:lnTo>
                <a:close/>
                <a:moveTo>
                  <a:pt x="24" y="0"/>
                </a:moveTo>
                <a:cubicBezTo>
                  <a:pt x="0" y="22"/>
                  <a:pt x="0" y="45"/>
                  <a:pt x="24" y="67"/>
                </a:cubicBezTo>
                <a:cubicBezTo>
                  <a:pt x="24" y="90"/>
                  <a:pt x="45" y="90"/>
                  <a:pt x="69" y="90"/>
                </a:cubicBezTo>
                <a:lnTo>
                  <a:pt x="90" y="90"/>
                </a:lnTo>
                <a:cubicBezTo>
                  <a:pt x="90" y="67"/>
                  <a:pt x="90" y="67"/>
                  <a:pt x="114" y="45"/>
                </a:cubicBezTo>
                <a:lnTo>
                  <a:pt x="90" y="22"/>
                </a:lnTo>
                <a:cubicBezTo>
                  <a:pt x="90" y="0"/>
                  <a:pt x="69" y="0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4" name="Google Shape;3454;p36"/>
          <p:cNvSpPr/>
          <p:nvPr/>
        </p:nvSpPr>
        <p:spPr>
          <a:xfrm>
            <a:off x="8366231" y="950901"/>
            <a:ext cx="11075" cy="981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46" y="0"/>
                </a:moveTo>
                <a:cubicBezTo>
                  <a:pt x="40" y="0"/>
                  <a:pt x="35" y="6"/>
                  <a:pt x="24" y="17"/>
                </a:cubicBezTo>
                <a:cubicBezTo>
                  <a:pt x="1" y="17"/>
                  <a:pt x="1" y="40"/>
                  <a:pt x="24" y="40"/>
                </a:cubicBezTo>
                <a:cubicBezTo>
                  <a:pt x="24" y="62"/>
                  <a:pt x="46" y="62"/>
                  <a:pt x="69" y="62"/>
                </a:cubicBezTo>
                <a:lnTo>
                  <a:pt x="69" y="17"/>
                </a:lnTo>
                <a:cubicBezTo>
                  <a:pt x="58" y="6"/>
                  <a:pt x="52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5" name="Google Shape;3455;p36"/>
          <p:cNvSpPr/>
          <p:nvPr/>
        </p:nvSpPr>
        <p:spPr>
          <a:xfrm>
            <a:off x="8366231" y="948370"/>
            <a:ext cx="14556" cy="16138"/>
          </a:xfrm>
          <a:custGeom>
            <a:avLst/>
            <a:gdLst/>
            <a:ahLst/>
            <a:cxnLst/>
            <a:rect l="l" t="t" r="r" b="b"/>
            <a:pathLst>
              <a:path w="92" h="102" extrusionOk="0">
                <a:moveTo>
                  <a:pt x="46" y="33"/>
                </a:moveTo>
                <a:cubicBezTo>
                  <a:pt x="69" y="56"/>
                  <a:pt x="46" y="56"/>
                  <a:pt x="46" y="56"/>
                </a:cubicBezTo>
                <a:lnTo>
                  <a:pt x="24" y="56"/>
                </a:lnTo>
                <a:lnTo>
                  <a:pt x="24" y="33"/>
                </a:lnTo>
                <a:close/>
                <a:moveTo>
                  <a:pt x="36" y="0"/>
                </a:moveTo>
                <a:cubicBezTo>
                  <a:pt x="29" y="0"/>
                  <a:pt x="24" y="3"/>
                  <a:pt x="24" y="11"/>
                </a:cubicBezTo>
                <a:cubicBezTo>
                  <a:pt x="1" y="11"/>
                  <a:pt x="1" y="33"/>
                  <a:pt x="1" y="33"/>
                </a:cubicBezTo>
                <a:lnTo>
                  <a:pt x="1" y="78"/>
                </a:lnTo>
                <a:cubicBezTo>
                  <a:pt x="24" y="78"/>
                  <a:pt x="24" y="101"/>
                  <a:pt x="46" y="101"/>
                </a:cubicBezTo>
                <a:cubicBezTo>
                  <a:pt x="46" y="101"/>
                  <a:pt x="69" y="101"/>
                  <a:pt x="69" y="78"/>
                </a:cubicBezTo>
                <a:cubicBezTo>
                  <a:pt x="91" y="78"/>
                  <a:pt x="91" y="33"/>
                  <a:pt x="69" y="11"/>
                </a:cubicBezTo>
                <a:cubicBezTo>
                  <a:pt x="69" y="11"/>
                  <a:pt x="49" y="0"/>
                  <a:pt x="3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6" name="Google Shape;3456;p36"/>
          <p:cNvSpPr/>
          <p:nvPr/>
        </p:nvSpPr>
        <p:spPr>
          <a:xfrm>
            <a:off x="8348510" y="1085705"/>
            <a:ext cx="10759" cy="9968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1"/>
                </a:moveTo>
                <a:cubicBezTo>
                  <a:pt x="1" y="22"/>
                  <a:pt x="1" y="22"/>
                  <a:pt x="22" y="46"/>
                </a:cubicBezTo>
                <a:cubicBezTo>
                  <a:pt x="22" y="57"/>
                  <a:pt x="28" y="62"/>
                  <a:pt x="37" y="62"/>
                </a:cubicBezTo>
                <a:cubicBezTo>
                  <a:pt x="45" y="62"/>
                  <a:pt x="57" y="57"/>
                  <a:pt x="68" y="46"/>
                </a:cubicBezTo>
                <a:lnTo>
                  <a:pt x="6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7" name="Google Shape;3457;p36"/>
          <p:cNvSpPr/>
          <p:nvPr/>
        </p:nvSpPr>
        <p:spPr>
          <a:xfrm>
            <a:off x="8348510" y="1083015"/>
            <a:ext cx="14556" cy="13449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18"/>
                </a:moveTo>
                <a:lnTo>
                  <a:pt x="46" y="39"/>
                </a:lnTo>
                <a:lnTo>
                  <a:pt x="68" y="39"/>
                </a:lnTo>
                <a:cubicBezTo>
                  <a:pt x="46" y="39"/>
                  <a:pt x="46" y="63"/>
                  <a:pt x="46" y="63"/>
                </a:cubicBezTo>
                <a:lnTo>
                  <a:pt x="22" y="63"/>
                </a:lnTo>
                <a:lnTo>
                  <a:pt x="22" y="39"/>
                </a:lnTo>
                <a:cubicBezTo>
                  <a:pt x="46" y="39"/>
                  <a:pt x="46" y="18"/>
                  <a:pt x="46" y="18"/>
                </a:cubicBezTo>
                <a:close/>
                <a:moveTo>
                  <a:pt x="54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18"/>
                  <a:pt x="1" y="39"/>
                </a:cubicBezTo>
                <a:lnTo>
                  <a:pt x="1" y="63"/>
                </a:lnTo>
                <a:cubicBezTo>
                  <a:pt x="22" y="85"/>
                  <a:pt x="22" y="85"/>
                  <a:pt x="46" y="85"/>
                </a:cubicBezTo>
                <a:lnTo>
                  <a:pt x="68" y="85"/>
                </a:lnTo>
                <a:cubicBezTo>
                  <a:pt x="91" y="63"/>
                  <a:pt x="91" y="63"/>
                  <a:pt x="91" y="39"/>
                </a:cubicBezTo>
                <a:cubicBezTo>
                  <a:pt x="91" y="39"/>
                  <a:pt x="91" y="18"/>
                  <a:pt x="68" y="18"/>
                </a:cubicBezTo>
                <a:cubicBezTo>
                  <a:pt x="68" y="6"/>
                  <a:pt x="62" y="0"/>
                  <a:pt x="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8" name="Google Shape;3458;p36"/>
          <p:cNvSpPr/>
          <p:nvPr/>
        </p:nvSpPr>
        <p:spPr>
          <a:xfrm>
            <a:off x="8427146" y="1025739"/>
            <a:ext cx="10759" cy="10126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31" y="1"/>
                </a:moveTo>
                <a:cubicBezTo>
                  <a:pt x="23" y="1"/>
                  <a:pt x="11" y="7"/>
                  <a:pt x="0" y="19"/>
                </a:cubicBezTo>
                <a:lnTo>
                  <a:pt x="0" y="64"/>
                </a:lnTo>
                <a:lnTo>
                  <a:pt x="46" y="64"/>
                </a:lnTo>
                <a:cubicBezTo>
                  <a:pt x="46" y="40"/>
                  <a:pt x="67" y="40"/>
                  <a:pt x="46" y="19"/>
                </a:cubicBezTo>
                <a:cubicBezTo>
                  <a:pt x="46" y="7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9" name="Google Shape;3459;p36"/>
          <p:cNvSpPr/>
          <p:nvPr/>
        </p:nvSpPr>
        <p:spPr>
          <a:xfrm>
            <a:off x="8423348" y="1024948"/>
            <a:ext cx="14556" cy="14398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70" y="24"/>
                </a:moveTo>
                <a:lnTo>
                  <a:pt x="70" y="45"/>
                </a:lnTo>
                <a:lnTo>
                  <a:pt x="46" y="45"/>
                </a:lnTo>
                <a:cubicBezTo>
                  <a:pt x="24" y="45"/>
                  <a:pt x="24" y="45"/>
                  <a:pt x="46" y="24"/>
                </a:cubicBezTo>
                <a:close/>
                <a:moveTo>
                  <a:pt x="24" y="0"/>
                </a:moveTo>
                <a:cubicBezTo>
                  <a:pt x="1" y="24"/>
                  <a:pt x="1" y="45"/>
                  <a:pt x="1" y="69"/>
                </a:cubicBezTo>
                <a:cubicBezTo>
                  <a:pt x="24" y="90"/>
                  <a:pt x="24" y="90"/>
                  <a:pt x="46" y="90"/>
                </a:cubicBezTo>
                <a:cubicBezTo>
                  <a:pt x="46" y="90"/>
                  <a:pt x="70" y="90"/>
                  <a:pt x="70" y="69"/>
                </a:cubicBez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70" y="0"/>
                  <a:pt x="70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0" name="Google Shape;3460;p36"/>
          <p:cNvSpPr/>
          <p:nvPr/>
        </p:nvSpPr>
        <p:spPr>
          <a:xfrm>
            <a:off x="8377148" y="884133"/>
            <a:ext cx="10759" cy="8860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2" y="0"/>
                </a:moveTo>
                <a:cubicBezTo>
                  <a:pt x="15" y="0"/>
                  <a:pt x="8" y="3"/>
                  <a:pt x="0" y="11"/>
                </a:cubicBezTo>
                <a:lnTo>
                  <a:pt x="0" y="56"/>
                </a:lnTo>
                <a:lnTo>
                  <a:pt x="46" y="56"/>
                </a:lnTo>
                <a:cubicBezTo>
                  <a:pt x="67" y="56"/>
                  <a:pt x="67" y="32"/>
                  <a:pt x="46" y="11"/>
                </a:cubicBezTo>
                <a:cubicBezTo>
                  <a:pt x="46" y="11"/>
                  <a:pt x="3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1" name="Google Shape;3461;p36"/>
          <p:cNvSpPr/>
          <p:nvPr/>
        </p:nvSpPr>
        <p:spPr>
          <a:xfrm>
            <a:off x="8373351" y="882076"/>
            <a:ext cx="14556" cy="14398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cubicBezTo>
                  <a:pt x="46" y="24"/>
                  <a:pt x="70" y="24"/>
                  <a:pt x="70" y="45"/>
                </a:cubicBezTo>
                <a:cubicBezTo>
                  <a:pt x="58" y="57"/>
                  <a:pt x="52" y="63"/>
                  <a:pt x="49" y="63"/>
                </a:cubicBezTo>
                <a:cubicBezTo>
                  <a:pt x="46" y="63"/>
                  <a:pt x="46" y="57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24" y="24"/>
                  <a:pt x="1" y="24"/>
                  <a:pt x="1" y="45"/>
                </a:cubicBezTo>
                <a:cubicBezTo>
                  <a:pt x="1" y="45"/>
                  <a:pt x="1" y="69"/>
                  <a:pt x="24" y="69"/>
                </a:cubicBezTo>
                <a:cubicBezTo>
                  <a:pt x="24" y="90"/>
                  <a:pt x="46" y="90"/>
                  <a:pt x="46" y="90"/>
                </a:cubicBezTo>
                <a:cubicBezTo>
                  <a:pt x="70" y="90"/>
                  <a:pt x="70" y="90"/>
                  <a:pt x="70" y="69"/>
                </a:cubicBezTo>
                <a:cubicBezTo>
                  <a:pt x="91" y="69"/>
                  <a:pt x="91" y="45"/>
                  <a:pt x="91" y="24"/>
                </a:cubicBezTo>
                <a:cubicBezTo>
                  <a:pt x="70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2" name="Google Shape;3462;p36"/>
          <p:cNvSpPr/>
          <p:nvPr/>
        </p:nvSpPr>
        <p:spPr>
          <a:xfrm>
            <a:off x="8434266" y="960553"/>
            <a:ext cx="10759" cy="10126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24"/>
                  <a:pt x="1" y="46"/>
                </a:cubicBezTo>
                <a:cubicBezTo>
                  <a:pt x="11" y="58"/>
                  <a:pt x="23" y="63"/>
                  <a:pt x="31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3" name="Google Shape;3463;p36"/>
          <p:cNvSpPr/>
          <p:nvPr/>
        </p:nvSpPr>
        <p:spPr>
          <a:xfrm>
            <a:off x="8430627" y="958021"/>
            <a:ext cx="18037" cy="13607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17"/>
                </a:moveTo>
                <a:lnTo>
                  <a:pt x="69" y="40"/>
                </a:ln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ubicBezTo>
                  <a:pt x="45" y="17"/>
                  <a:pt x="45" y="17"/>
                  <a:pt x="69" y="17"/>
                </a:cubicBez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lnTo>
                  <a:pt x="24" y="40"/>
                </a:lnTo>
                <a:cubicBezTo>
                  <a:pt x="0" y="40"/>
                  <a:pt x="24" y="62"/>
                  <a:pt x="24" y="62"/>
                </a:cubicBezTo>
                <a:cubicBezTo>
                  <a:pt x="24" y="85"/>
                  <a:pt x="45" y="85"/>
                  <a:pt x="45" y="85"/>
                </a:cubicBezTo>
                <a:lnTo>
                  <a:pt x="90" y="85"/>
                </a:lnTo>
                <a:cubicBezTo>
                  <a:pt x="114" y="62"/>
                  <a:pt x="114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4" name="Google Shape;3464;p36"/>
          <p:cNvSpPr/>
          <p:nvPr/>
        </p:nvSpPr>
        <p:spPr>
          <a:xfrm>
            <a:off x="8184278" y="789992"/>
            <a:ext cx="10759" cy="10126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34" y="1"/>
                </a:moveTo>
                <a:cubicBezTo>
                  <a:pt x="28" y="1"/>
                  <a:pt x="22" y="7"/>
                  <a:pt x="22" y="19"/>
                </a:cubicBezTo>
                <a:cubicBezTo>
                  <a:pt x="0" y="19"/>
                  <a:pt x="0" y="40"/>
                  <a:pt x="0" y="64"/>
                </a:cubicBezTo>
                <a:lnTo>
                  <a:pt x="45" y="64"/>
                </a:lnTo>
                <a:cubicBezTo>
                  <a:pt x="67" y="40"/>
                  <a:pt x="67" y="40"/>
                  <a:pt x="45" y="19"/>
                </a:cubicBezTo>
                <a:cubicBezTo>
                  <a:pt x="45" y="7"/>
                  <a:pt x="40" y="1"/>
                  <a:pt x="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5" name="Google Shape;3465;p36"/>
          <p:cNvSpPr/>
          <p:nvPr/>
        </p:nvSpPr>
        <p:spPr>
          <a:xfrm>
            <a:off x="8180481" y="789201"/>
            <a:ext cx="18195" cy="14398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cubicBezTo>
                  <a:pt x="69" y="53"/>
                  <a:pt x="67" y="56"/>
                  <a:pt x="63" y="56"/>
                </a:cubicBezTo>
                <a:cubicBezTo>
                  <a:pt x="56" y="56"/>
                  <a:pt x="46" y="45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cubicBezTo>
                  <a:pt x="24" y="90"/>
                  <a:pt x="46" y="90"/>
                  <a:pt x="46" y="90"/>
                </a:cubicBezTo>
                <a:cubicBezTo>
                  <a:pt x="69" y="90"/>
                  <a:pt x="69" y="90"/>
                  <a:pt x="91" y="69"/>
                </a:cubicBezTo>
                <a:cubicBezTo>
                  <a:pt x="115" y="69"/>
                  <a:pt x="115" y="24"/>
                  <a:pt x="91" y="24"/>
                </a:cubicBez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6" name="Google Shape;3466;p36"/>
          <p:cNvSpPr/>
          <p:nvPr/>
        </p:nvSpPr>
        <p:spPr>
          <a:xfrm>
            <a:off x="8241396" y="866254"/>
            <a:ext cx="10759" cy="10443"/>
          </a:xfrm>
          <a:custGeom>
            <a:avLst/>
            <a:gdLst/>
            <a:ahLst/>
            <a:cxnLst/>
            <a:rect l="l" t="t" r="r" b="b"/>
            <a:pathLst>
              <a:path w="68" h="66" extrusionOk="0">
                <a:moveTo>
                  <a:pt x="29" y="0"/>
                </a:moveTo>
                <a:cubicBezTo>
                  <a:pt x="25" y="0"/>
                  <a:pt x="22" y="3"/>
                  <a:pt x="22" y="10"/>
                </a:cubicBezTo>
                <a:cubicBezTo>
                  <a:pt x="1" y="10"/>
                  <a:pt x="1" y="33"/>
                  <a:pt x="22" y="55"/>
                </a:cubicBezTo>
                <a:cubicBezTo>
                  <a:pt x="22" y="55"/>
                  <a:pt x="33" y="65"/>
                  <a:pt x="46" y="65"/>
                </a:cubicBezTo>
                <a:cubicBezTo>
                  <a:pt x="53" y="65"/>
                  <a:pt x="60" y="63"/>
                  <a:pt x="67" y="55"/>
                </a:cubicBezTo>
                <a:lnTo>
                  <a:pt x="67" y="10"/>
                </a:lnTo>
                <a:cubicBezTo>
                  <a:pt x="53" y="10"/>
                  <a:pt x="38" y="0"/>
                  <a:pt x="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7" name="Google Shape;3467;p36"/>
          <p:cNvSpPr/>
          <p:nvPr/>
        </p:nvSpPr>
        <p:spPr>
          <a:xfrm>
            <a:off x="8237757" y="864355"/>
            <a:ext cx="18037" cy="14398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22"/>
                </a:moveTo>
                <a:lnTo>
                  <a:pt x="69" y="45"/>
                </a:lnTo>
                <a:lnTo>
                  <a:pt x="69" y="67"/>
                </a:lnTo>
                <a:cubicBezTo>
                  <a:pt x="45" y="67"/>
                  <a:pt x="45" y="67"/>
                  <a:pt x="45" y="45"/>
                </a:cubicBez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45"/>
                  <a:pt x="24" y="67"/>
                </a:cubicBezTo>
                <a:cubicBezTo>
                  <a:pt x="24" y="90"/>
                  <a:pt x="45" y="90"/>
                  <a:pt x="45" y="90"/>
                </a:cubicBezTo>
                <a:lnTo>
                  <a:pt x="90" y="90"/>
                </a:lnTo>
                <a:cubicBezTo>
                  <a:pt x="114" y="67"/>
                  <a:pt x="114" y="45"/>
                  <a:pt x="90" y="22"/>
                </a:cubicBezTo>
                <a:cubicBezTo>
                  <a:pt x="90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8" name="Google Shape;3468;p36"/>
          <p:cNvSpPr/>
          <p:nvPr/>
        </p:nvSpPr>
        <p:spPr>
          <a:xfrm>
            <a:off x="8173361" y="857077"/>
            <a:ext cx="11075" cy="10759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24" y="1"/>
                </a:moveTo>
                <a:cubicBezTo>
                  <a:pt x="24" y="23"/>
                  <a:pt x="1" y="46"/>
                  <a:pt x="24" y="46"/>
                </a:cubicBezTo>
                <a:cubicBezTo>
                  <a:pt x="24" y="68"/>
                  <a:pt x="46" y="68"/>
                  <a:pt x="69" y="68"/>
                </a:cubicBezTo>
                <a:lnTo>
                  <a:pt x="69" y="23"/>
                </a:lnTo>
                <a:cubicBezTo>
                  <a:pt x="69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9" name="Google Shape;3469;p36"/>
          <p:cNvSpPr/>
          <p:nvPr/>
        </p:nvSpPr>
        <p:spPr>
          <a:xfrm>
            <a:off x="8173361" y="855495"/>
            <a:ext cx="14398" cy="16138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46" y="33"/>
                </a:moveTo>
                <a:cubicBezTo>
                  <a:pt x="69" y="33"/>
                  <a:pt x="69" y="33"/>
                  <a:pt x="69" y="56"/>
                </a:cubicBezTo>
                <a:lnTo>
                  <a:pt x="24" y="56"/>
                </a:lnTo>
                <a:cubicBezTo>
                  <a:pt x="24" y="56"/>
                  <a:pt x="24" y="33"/>
                  <a:pt x="46" y="33"/>
                </a:cubicBezTo>
                <a:close/>
                <a:moveTo>
                  <a:pt x="40" y="1"/>
                </a:moveTo>
                <a:cubicBezTo>
                  <a:pt x="34" y="1"/>
                  <a:pt x="24" y="11"/>
                  <a:pt x="24" y="11"/>
                </a:cubicBezTo>
                <a:cubicBezTo>
                  <a:pt x="1" y="33"/>
                  <a:pt x="1" y="56"/>
                  <a:pt x="1" y="78"/>
                </a:cubicBezTo>
                <a:cubicBezTo>
                  <a:pt x="24" y="78"/>
                  <a:pt x="24" y="101"/>
                  <a:pt x="46" y="101"/>
                </a:cubicBezTo>
                <a:lnTo>
                  <a:pt x="69" y="78"/>
                </a:lnTo>
                <a:cubicBezTo>
                  <a:pt x="91" y="78"/>
                  <a:pt x="91" y="56"/>
                  <a:pt x="91" y="56"/>
                </a:cubicBezTo>
                <a:lnTo>
                  <a:pt x="91" y="11"/>
                </a:lnTo>
                <a:lnTo>
                  <a:pt x="46" y="11"/>
                </a:lnTo>
                <a:cubicBezTo>
                  <a:pt x="46" y="3"/>
                  <a:pt x="43" y="1"/>
                  <a:pt x="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0" name="Google Shape;3470;p36"/>
          <p:cNvSpPr/>
          <p:nvPr/>
        </p:nvSpPr>
        <p:spPr>
          <a:xfrm>
            <a:off x="8251996" y="799960"/>
            <a:ext cx="10917" cy="9968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0" y="1"/>
                </a:moveTo>
                <a:lnTo>
                  <a:pt x="0" y="46"/>
                </a:lnTo>
                <a:cubicBezTo>
                  <a:pt x="12" y="57"/>
                  <a:pt x="18" y="62"/>
                  <a:pt x="24" y="62"/>
                </a:cubicBezTo>
                <a:cubicBezTo>
                  <a:pt x="29" y="62"/>
                  <a:pt x="35" y="57"/>
                  <a:pt x="46" y="46"/>
                </a:cubicBezTo>
                <a:cubicBezTo>
                  <a:pt x="69" y="46"/>
                  <a:pt x="69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1" name="Google Shape;3471;p36"/>
          <p:cNvSpPr/>
          <p:nvPr/>
        </p:nvSpPr>
        <p:spPr>
          <a:xfrm>
            <a:off x="8248516" y="797270"/>
            <a:ext cx="14398" cy="13449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8" y="39"/>
                </a:moveTo>
                <a:lnTo>
                  <a:pt x="68" y="63"/>
                </a:lnTo>
                <a:lnTo>
                  <a:pt x="46" y="63"/>
                </a:lnTo>
                <a:cubicBezTo>
                  <a:pt x="46" y="63"/>
                  <a:pt x="22" y="39"/>
                  <a:pt x="46" y="39"/>
                </a:cubicBez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22" y="18"/>
                  <a:pt x="1" y="18"/>
                  <a:pt x="1" y="39"/>
                </a:cubicBezTo>
                <a:cubicBezTo>
                  <a:pt x="1" y="63"/>
                  <a:pt x="1" y="63"/>
                  <a:pt x="22" y="63"/>
                </a:cubicBezTo>
                <a:cubicBezTo>
                  <a:pt x="22" y="85"/>
                  <a:pt x="22" y="85"/>
                  <a:pt x="46" y="85"/>
                </a:cubicBezTo>
                <a:lnTo>
                  <a:pt x="68" y="85"/>
                </a:lnTo>
                <a:cubicBezTo>
                  <a:pt x="91" y="63"/>
                  <a:pt x="91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2" name="Google Shape;3472;p36"/>
          <p:cNvSpPr/>
          <p:nvPr/>
        </p:nvSpPr>
        <p:spPr>
          <a:xfrm>
            <a:off x="8234276" y="932864"/>
            <a:ext cx="10759" cy="10126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31" y="1"/>
                </a:moveTo>
                <a:cubicBezTo>
                  <a:pt x="23" y="1"/>
                  <a:pt x="11" y="7"/>
                  <a:pt x="0" y="19"/>
                </a:cubicBezTo>
                <a:lnTo>
                  <a:pt x="0" y="64"/>
                </a:lnTo>
                <a:lnTo>
                  <a:pt x="46" y="64"/>
                </a:lnTo>
                <a:cubicBezTo>
                  <a:pt x="67" y="40"/>
                  <a:pt x="67" y="40"/>
                  <a:pt x="46" y="19"/>
                </a:cubicBezTo>
                <a:cubicBezTo>
                  <a:pt x="46" y="7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3" name="Google Shape;3473;p36"/>
          <p:cNvSpPr/>
          <p:nvPr/>
        </p:nvSpPr>
        <p:spPr>
          <a:xfrm>
            <a:off x="8230478" y="930649"/>
            <a:ext cx="18195" cy="15822"/>
          </a:xfrm>
          <a:custGeom>
            <a:avLst/>
            <a:gdLst/>
            <a:ahLst/>
            <a:cxnLst/>
            <a:rect l="l" t="t" r="r" b="b"/>
            <a:pathLst>
              <a:path w="115" h="100" extrusionOk="0">
                <a:moveTo>
                  <a:pt x="70" y="33"/>
                </a:moveTo>
                <a:lnTo>
                  <a:pt x="70" y="54"/>
                </a:lnTo>
                <a:lnTo>
                  <a:pt x="46" y="54"/>
                </a:lnTo>
                <a:lnTo>
                  <a:pt x="46" y="33"/>
                </a:lnTo>
                <a:close/>
                <a:moveTo>
                  <a:pt x="44" y="0"/>
                </a:moveTo>
                <a:cubicBezTo>
                  <a:pt x="37" y="0"/>
                  <a:pt x="31" y="3"/>
                  <a:pt x="24" y="9"/>
                </a:cubicBezTo>
                <a:lnTo>
                  <a:pt x="1" y="33"/>
                </a:lnTo>
                <a:cubicBezTo>
                  <a:pt x="1" y="54"/>
                  <a:pt x="1" y="78"/>
                  <a:pt x="24" y="78"/>
                </a:cubicBezTo>
                <a:cubicBezTo>
                  <a:pt x="24" y="78"/>
                  <a:pt x="24" y="99"/>
                  <a:pt x="46" y="99"/>
                </a:cubicBezTo>
                <a:cubicBezTo>
                  <a:pt x="70" y="99"/>
                  <a:pt x="70" y="99"/>
                  <a:pt x="70" y="78"/>
                </a:cubicBezTo>
                <a:cubicBezTo>
                  <a:pt x="91" y="78"/>
                  <a:pt x="115" y="33"/>
                  <a:pt x="91" y="33"/>
                </a:cubicBezTo>
                <a:cubicBezTo>
                  <a:pt x="76" y="16"/>
                  <a:pt x="60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4" name="Google Shape;3474;p36"/>
          <p:cNvSpPr/>
          <p:nvPr/>
        </p:nvSpPr>
        <p:spPr>
          <a:xfrm>
            <a:off x="8309114" y="874798"/>
            <a:ext cx="11075" cy="11075"/>
          </a:xfrm>
          <a:custGeom>
            <a:avLst/>
            <a:gdLst/>
            <a:ahLst/>
            <a:cxnLst/>
            <a:rect l="l" t="t" r="r" b="b"/>
            <a:pathLst>
              <a:path w="70" h="70" extrusionOk="0">
                <a:moveTo>
                  <a:pt x="24" y="1"/>
                </a:moveTo>
                <a:cubicBezTo>
                  <a:pt x="1" y="24"/>
                  <a:pt x="1" y="46"/>
                  <a:pt x="1" y="46"/>
                </a:cubicBezTo>
                <a:cubicBezTo>
                  <a:pt x="24" y="70"/>
                  <a:pt x="46" y="70"/>
                  <a:pt x="46" y="70"/>
                </a:cubicBezTo>
                <a:cubicBezTo>
                  <a:pt x="69" y="46"/>
                  <a:pt x="69" y="24"/>
                  <a:pt x="69" y="24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5" name="Google Shape;3475;p36"/>
          <p:cNvSpPr/>
          <p:nvPr/>
        </p:nvSpPr>
        <p:spPr>
          <a:xfrm>
            <a:off x="8305633" y="872266"/>
            <a:ext cx="17879" cy="13607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1" y="40"/>
                  <a:pt x="1" y="62"/>
                  <a:pt x="23" y="86"/>
                </a:cubicBezTo>
                <a:lnTo>
                  <a:pt x="91" y="86"/>
                </a:lnTo>
                <a:cubicBezTo>
                  <a:pt x="113" y="62"/>
                  <a:pt x="113" y="40"/>
                  <a:pt x="91" y="17"/>
                </a:cubicBez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6" name="Google Shape;3476;p36"/>
          <p:cNvSpPr/>
          <p:nvPr/>
        </p:nvSpPr>
        <p:spPr>
          <a:xfrm>
            <a:off x="8259116" y="731925"/>
            <a:ext cx="11075" cy="11075"/>
          </a:xfrm>
          <a:custGeom>
            <a:avLst/>
            <a:gdLst/>
            <a:ahLst/>
            <a:cxnLst/>
            <a:rect l="l" t="t" r="r" b="b"/>
            <a:pathLst>
              <a:path w="70" h="70" extrusionOk="0">
                <a:moveTo>
                  <a:pt x="24" y="1"/>
                </a:moveTo>
                <a:cubicBezTo>
                  <a:pt x="1" y="24"/>
                  <a:pt x="1" y="46"/>
                  <a:pt x="24" y="46"/>
                </a:cubicBezTo>
                <a:cubicBezTo>
                  <a:pt x="24" y="70"/>
                  <a:pt x="46" y="70"/>
                  <a:pt x="46" y="70"/>
                </a:cubicBezTo>
                <a:cubicBezTo>
                  <a:pt x="69" y="46"/>
                  <a:pt x="69" y="24"/>
                  <a:pt x="69" y="24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7" name="Google Shape;3477;p36"/>
          <p:cNvSpPr/>
          <p:nvPr/>
        </p:nvSpPr>
        <p:spPr>
          <a:xfrm>
            <a:off x="8259116" y="729394"/>
            <a:ext cx="14398" cy="13607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40"/>
                </a:moveTo>
                <a:lnTo>
                  <a:pt x="46" y="62"/>
                </a:lnTo>
                <a:lnTo>
                  <a:pt x="24" y="62"/>
                </a:lnTo>
                <a:lnTo>
                  <a:pt x="24" y="40"/>
                </a:lnTo>
                <a:close/>
                <a:moveTo>
                  <a:pt x="44" y="1"/>
                </a:moveTo>
                <a:cubicBezTo>
                  <a:pt x="29" y="1"/>
                  <a:pt x="12" y="6"/>
                  <a:pt x="1" y="17"/>
                </a:cubicBezTo>
                <a:lnTo>
                  <a:pt x="1" y="40"/>
                </a:lnTo>
                <a:lnTo>
                  <a:pt x="1" y="86"/>
                </a:lnTo>
                <a:lnTo>
                  <a:pt x="69" y="86"/>
                </a:lnTo>
                <a:cubicBezTo>
                  <a:pt x="91" y="62"/>
                  <a:pt x="91" y="40"/>
                  <a:pt x="69" y="17"/>
                </a:cubicBezTo>
                <a:cubicBezTo>
                  <a:pt x="69" y="6"/>
                  <a:pt x="58" y="1"/>
                  <a:pt x="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8" name="Google Shape;3478;p36"/>
          <p:cNvSpPr/>
          <p:nvPr/>
        </p:nvSpPr>
        <p:spPr>
          <a:xfrm>
            <a:off x="8316234" y="808029"/>
            <a:ext cx="11075" cy="981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55" y="0"/>
                </a:moveTo>
                <a:cubicBezTo>
                  <a:pt x="46" y="0"/>
                  <a:pt x="35" y="6"/>
                  <a:pt x="24" y="17"/>
                </a:cubicBezTo>
                <a:cubicBezTo>
                  <a:pt x="24" y="17"/>
                  <a:pt x="1" y="40"/>
                  <a:pt x="24" y="62"/>
                </a:cubicBezTo>
                <a:lnTo>
                  <a:pt x="69" y="62"/>
                </a:lnTo>
                <a:lnTo>
                  <a:pt x="69" y="17"/>
                </a:lnTo>
                <a:cubicBezTo>
                  <a:pt x="69" y="6"/>
                  <a:pt x="63" y="0"/>
                  <a:pt x="5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9" name="Google Shape;3479;p36"/>
          <p:cNvSpPr/>
          <p:nvPr/>
        </p:nvSpPr>
        <p:spPr>
          <a:xfrm>
            <a:off x="8316234" y="805497"/>
            <a:ext cx="14398" cy="16138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46" y="33"/>
                </a:moveTo>
                <a:cubicBezTo>
                  <a:pt x="69" y="33"/>
                  <a:pt x="69" y="56"/>
                  <a:pt x="69" y="56"/>
                </a:cubicBezTo>
                <a:lnTo>
                  <a:pt x="24" y="56"/>
                </a:lnTo>
                <a:cubicBezTo>
                  <a:pt x="24" y="56"/>
                  <a:pt x="24" y="33"/>
                  <a:pt x="46" y="33"/>
                </a:cubicBezTo>
                <a:close/>
                <a:moveTo>
                  <a:pt x="46" y="0"/>
                </a:moveTo>
                <a:cubicBezTo>
                  <a:pt x="39" y="0"/>
                  <a:pt x="31" y="3"/>
                  <a:pt x="24" y="11"/>
                </a:cubicBezTo>
                <a:cubicBezTo>
                  <a:pt x="1" y="33"/>
                  <a:pt x="1" y="56"/>
                  <a:pt x="1" y="78"/>
                </a:cubicBezTo>
                <a:cubicBezTo>
                  <a:pt x="24" y="78"/>
                  <a:pt x="24" y="101"/>
                  <a:pt x="46" y="101"/>
                </a:cubicBezTo>
                <a:cubicBezTo>
                  <a:pt x="46" y="101"/>
                  <a:pt x="69" y="101"/>
                  <a:pt x="69" y="78"/>
                </a:cubicBezTo>
                <a:cubicBezTo>
                  <a:pt x="91" y="78"/>
                  <a:pt x="91" y="56"/>
                  <a:pt x="91" y="56"/>
                </a:cubicBezTo>
                <a:lnTo>
                  <a:pt x="91" y="11"/>
                </a:lnTo>
                <a:cubicBezTo>
                  <a:pt x="77" y="11"/>
                  <a:pt x="6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0" name="Google Shape;3480;p36"/>
          <p:cNvSpPr/>
          <p:nvPr/>
        </p:nvSpPr>
        <p:spPr>
          <a:xfrm>
            <a:off x="8127161" y="715154"/>
            <a:ext cx="10601" cy="9810"/>
          </a:xfrm>
          <a:custGeom>
            <a:avLst/>
            <a:gdLst/>
            <a:ahLst/>
            <a:cxnLst/>
            <a:rect l="l" t="t" r="r" b="b"/>
            <a:pathLst>
              <a:path w="67" h="62" extrusionOk="0">
                <a:moveTo>
                  <a:pt x="31" y="0"/>
                </a:moveTo>
                <a:cubicBezTo>
                  <a:pt x="22" y="0"/>
                  <a:pt x="11" y="6"/>
                  <a:pt x="0" y="17"/>
                </a:cubicBezTo>
                <a:lnTo>
                  <a:pt x="0" y="40"/>
                </a:lnTo>
                <a:cubicBezTo>
                  <a:pt x="22" y="62"/>
                  <a:pt x="22" y="62"/>
                  <a:pt x="45" y="62"/>
                </a:cubicBezTo>
                <a:cubicBezTo>
                  <a:pt x="67" y="40"/>
                  <a:pt x="67" y="17"/>
                  <a:pt x="45" y="17"/>
                </a:cubicBezTo>
                <a:cubicBezTo>
                  <a:pt x="45" y="6"/>
                  <a:pt x="39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1" name="Google Shape;3481;p36"/>
          <p:cNvSpPr/>
          <p:nvPr/>
        </p:nvSpPr>
        <p:spPr>
          <a:xfrm>
            <a:off x="8123364" y="711515"/>
            <a:ext cx="14398" cy="17246"/>
          </a:xfrm>
          <a:custGeom>
            <a:avLst/>
            <a:gdLst/>
            <a:ahLst/>
            <a:cxnLst/>
            <a:rect l="l" t="t" r="r" b="b"/>
            <a:pathLst>
              <a:path w="91" h="109" extrusionOk="0">
                <a:moveTo>
                  <a:pt x="69" y="40"/>
                </a:moveTo>
                <a:lnTo>
                  <a:pt x="69" y="63"/>
                </a:lnTo>
                <a:lnTo>
                  <a:pt x="46" y="63"/>
                </a:lnTo>
                <a:cubicBezTo>
                  <a:pt x="24" y="63"/>
                  <a:pt x="24" y="63"/>
                  <a:pt x="24" y="40"/>
                </a:cubicBezTo>
                <a:close/>
                <a:moveTo>
                  <a:pt x="58" y="0"/>
                </a:moveTo>
                <a:cubicBezTo>
                  <a:pt x="46" y="0"/>
                  <a:pt x="35" y="6"/>
                  <a:pt x="24" y="18"/>
                </a:cubicBezTo>
                <a:cubicBezTo>
                  <a:pt x="1" y="18"/>
                  <a:pt x="1" y="40"/>
                  <a:pt x="1" y="40"/>
                </a:cubicBezTo>
                <a:cubicBezTo>
                  <a:pt x="1" y="63"/>
                  <a:pt x="1" y="63"/>
                  <a:pt x="24" y="85"/>
                </a:cubicBezTo>
                <a:lnTo>
                  <a:pt x="46" y="108"/>
                </a:lnTo>
                <a:cubicBezTo>
                  <a:pt x="69" y="108"/>
                  <a:pt x="69" y="85"/>
                  <a:pt x="69" y="85"/>
                </a:cubicBezTo>
                <a:cubicBezTo>
                  <a:pt x="91" y="63"/>
                  <a:pt x="91" y="40"/>
                  <a:pt x="91" y="18"/>
                </a:cubicBezTo>
                <a:cubicBezTo>
                  <a:pt x="80" y="6"/>
                  <a:pt x="69" y="0"/>
                  <a:pt x="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2" name="Google Shape;3482;p36"/>
          <p:cNvSpPr/>
          <p:nvPr/>
        </p:nvSpPr>
        <p:spPr>
          <a:xfrm>
            <a:off x="8059126" y="707085"/>
            <a:ext cx="10917" cy="9968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24" y="1"/>
                </a:moveTo>
                <a:cubicBezTo>
                  <a:pt x="0" y="22"/>
                  <a:pt x="0" y="22"/>
                  <a:pt x="0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5" y="57"/>
                  <a:pt x="45" y="46"/>
                </a:cubicBezTo>
                <a:cubicBezTo>
                  <a:pt x="69" y="46"/>
                  <a:pt x="69" y="22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3" name="Google Shape;3483;p36"/>
          <p:cNvSpPr/>
          <p:nvPr/>
        </p:nvSpPr>
        <p:spPr>
          <a:xfrm>
            <a:off x="8055646" y="703445"/>
            <a:ext cx="14398" cy="14398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4"/>
                </a:moveTo>
                <a:cubicBezTo>
                  <a:pt x="67" y="24"/>
                  <a:pt x="67" y="45"/>
                  <a:pt x="67" y="45"/>
                </a:cubicBezTo>
                <a:lnTo>
                  <a:pt x="67" y="69"/>
                </a:lnTo>
                <a:lnTo>
                  <a:pt x="46" y="69"/>
                </a:lnTo>
                <a:lnTo>
                  <a:pt x="46" y="45"/>
                </a:lnTo>
                <a:lnTo>
                  <a:pt x="46" y="24"/>
                </a:lnTo>
                <a:close/>
                <a:moveTo>
                  <a:pt x="67" y="0"/>
                </a:moveTo>
                <a:cubicBezTo>
                  <a:pt x="46" y="0"/>
                  <a:pt x="46" y="0"/>
                  <a:pt x="22" y="24"/>
                </a:cubicBezTo>
                <a:cubicBezTo>
                  <a:pt x="1" y="24"/>
                  <a:pt x="1" y="45"/>
                  <a:pt x="22" y="69"/>
                </a:cubicBezTo>
                <a:cubicBezTo>
                  <a:pt x="22" y="91"/>
                  <a:pt x="46" y="91"/>
                  <a:pt x="46" y="91"/>
                </a:cubicBezTo>
                <a:lnTo>
                  <a:pt x="91" y="91"/>
                </a:lnTo>
                <a:lnTo>
                  <a:pt x="91" y="45"/>
                </a:lnTo>
                <a:lnTo>
                  <a:pt x="91" y="24"/>
                </a:lnTo>
                <a:cubicBezTo>
                  <a:pt x="91" y="0"/>
                  <a:pt x="67" y="0"/>
                  <a:pt x="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4" name="Google Shape;3484;p36"/>
          <p:cNvSpPr/>
          <p:nvPr/>
        </p:nvSpPr>
        <p:spPr>
          <a:xfrm>
            <a:off x="8134281" y="647277"/>
            <a:ext cx="10759" cy="9968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6" y="0"/>
                </a:moveTo>
                <a:cubicBezTo>
                  <a:pt x="28" y="0"/>
                  <a:pt x="22" y="6"/>
                  <a:pt x="22" y="18"/>
                </a:cubicBezTo>
                <a:cubicBezTo>
                  <a:pt x="0" y="18"/>
                  <a:pt x="0" y="39"/>
                  <a:pt x="22" y="63"/>
                </a:cubicBezTo>
                <a:lnTo>
                  <a:pt x="45" y="63"/>
                </a:lnTo>
                <a:cubicBezTo>
                  <a:pt x="67" y="39"/>
                  <a:pt x="67" y="39"/>
                  <a:pt x="67" y="18"/>
                </a:cubicBezTo>
                <a:cubicBezTo>
                  <a:pt x="56" y="6"/>
                  <a:pt x="45" y="0"/>
                  <a:pt x="3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5" name="Google Shape;3485;p36"/>
          <p:cNvSpPr/>
          <p:nvPr/>
        </p:nvSpPr>
        <p:spPr>
          <a:xfrm>
            <a:off x="8134281" y="646328"/>
            <a:ext cx="14398" cy="14398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4"/>
                </a:moveTo>
                <a:lnTo>
                  <a:pt x="45" y="45"/>
                </a:lnTo>
                <a:cubicBezTo>
                  <a:pt x="45" y="45"/>
                  <a:pt x="45" y="56"/>
                  <a:pt x="38" y="56"/>
                </a:cubicBezTo>
                <a:cubicBezTo>
                  <a:pt x="35" y="56"/>
                  <a:pt x="30" y="53"/>
                  <a:pt x="22" y="45"/>
                </a:cubicBezTo>
                <a:lnTo>
                  <a:pt x="22" y="24"/>
                </a:lnTo>
                <a:close/>
                <a:moveTo>
                  <a:pt x="0" y="0"/>
                </a:moveTo>
                <a:lnTo>
                  <a:pt x="0" y="45"/>
                </a:lnTo>
                <a:lnTo>
                  <a:pt x="0" y="69"/>
                </a:lnTo>
                <a:lnTo>
                  <a:pt x="22" y="90"/>
                </a:lnTo>
                <a:lnTo>
                  <a:pt x="45" y="90"/>
                </a:lnTo>
                <a:lnTo>
                  <a:pt x="67" y="69"/>
                </a:lnTo>
                <a:cubicBezTo>
                  <a:pt x="91" y="69"/>
                  <a:pt x="91" y="24"/>
                  <a:pt x="67" y="24"/>
                </a:cubicBezTo>
                <a:cubicBezTo>
                  <a:pt x="45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6" name="Google Shape;3486;p36"/>
          <p:cNvSpPr/>
          <p:nvPr/>
        </p:nvSpPr>
        <p:spPr>
          <a:xfrm>
            <a:off x="8116244" y="781923"/>
            <a:ext cx="11075" cy="10126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24" y="1"/>
                </a:moveTo>
                <a:cubicBezTo>
                  <a:pt x="1" y="24"/>
                  <a:pt x="1" y="46"/>
                  <a:pt x="24" y="46"/>
                </a:cubicBezTo>
                <a:cubicBezTo>
                  <a:pt x="24" y="58"/>
                  <a:pt x="29" y="64"/>
                  <a:pt x="35" y="64"/>
                </a:cubicBezTo>
                <a:cubicBezTo>
                  <a:pt x="40" y="64"/>
                  <a:pt x="46" y="58"/>
                  <a:pt x="46" y="46"/>
                </a:cubicBezTo>
                <a:cubicBezTo>
                  <a:pt x="69" y="46"/>
                  <a:pt x="69" y="24"/>
                  <a:pt x="69" y="24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7" name="Google Shape;3487;p36"/>
          <p:cNvSpPr/>
          <p:nvPr/>
        </p:nvSpPr>
        <p:spPr>
          <a:xfrm>
            <a:off x="8112763" y="779391"/>
            <a:ext cx="17879" cy="13607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66" y="1"/>
                </a:moveTo>
                <a:cubicBezTo>
                  <a:pt x="51" y="1"/>
                  <a:pt x="34" y="6"/>
                  <a:pt x="23" y="17"/>
                </a:cubicBezTo>
                <a:cubicBezTo>
                  <a:pt x="23" y="17"/>
                  <a:pt x="1" y="62"/>
                  <a:pt x="23" y="86"/>
                </a:cubicBezTo>
                <a:lnTo>
                  <a:pt x="91" y="86"/>
                </a:lnTo>
                <a:cubicBezTo>
                  <a:pt x="113" y="62"/>
                  <a:pt x="113" y="40"/>
                  <a:pt x="91" y="17"/>
                </a:cubicBezTo>
                <a:cubicBezTo>
                  <a:pt x="91" y="6"/>
                  <a:pt x="80" y="1"/>
                  <a:pt x="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8" name="Google Shape;3488;p36"/>
          <p:cNvSpPr/>
          <p:nvPr/>
        </p:nvSpPr>
        <p:spPr>
          <a:xfrm>
            <a:off x="8191398" y="724805"/>
            <a:ext cx="10759" cy="9019"/>
          </a:xfrm>
          <a:custGeom>
            <a:avLst/>
            <a:gdLst/>
            <a:ahLst/>
            <a:cxnLst/>
            <a:rect l="l" t="t" r="r" b="b"/>
            <a:pathLst>
              <a:path w="68" h="57" extrusionOk="0">
                <a:moveTo>
                  <a:pt x="22" y="1"/>
                </a:moveTo>
                <a:cubicBezTo>
                  <a:pt x="0" y="1"/>
                  <a:pt x="0" y="24"/>
                  <a:pt x="22" y="46"/>
                </a:cubicBezTo>
                <a:cubicBezTo>
                  <a:pt x="22" y="46"/>
                  <a:pt x="33" y="56"/>
                  <a:pt x="46" y="56"/>
                </a:cubicBezTo>
                <a:cubicBezTo>
                  <a:pt x="53" y="56"/>
                  <a:pt x="60" y="54"/>
                  <a:pt x="67" y="46"/>
                </a:cubicBezTo>
                <a:lnTo>
                  <a:pt x="6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9" name="Google Shape;3489;p36"/>
          <p:cNvSpPr/>
          <p:nvPr/>
        </p:nvSpPr>
        <p:spPr>
          <a:xfrm>
            <a:off x="8191398" y="721483"/>
            <a:ext cx="14398" cy="14398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2"/>
                </a:moveTo>
                <a:lnTo>
                  <a:pt x="46" y="45"/>
                </a:lnTo>
                <a:cubicBezTo>
                  <a:pt x="67" y="45"/>
                  <a:pt x="67" y="45"/>
                  <a:pt x="46" y="67"/>
                </a:cubicBezTo>
                <a:cubicBezTo>
                  <a:pt x="46" y="67"/>
                  <a:pt x="22" y="67"/>
                  <a:pt x="22" y="45"/>
                </a:cubicBezTo>
                <a:lnTo>
                  <a:pt x="46" y="22"/>
                </a:lnTo>
                <a:close/>
                <a:moveTo>
                  <a:pt x="22" y="0"/>
                </a:moveTo>
                <a:cubicBezTo>
                  <a:pt x="0" y="22"/>
                  <a:pt x="0" y="22"/>
                  <a:pt x="0" y="45"/>
                </a:cubicBezTo>
                <a:lnTo>
                  <a:pt x="0" y="67"/>
                </a:lnTo>
                <a:cubicBezTo>
                  <a:pt x="22" y="90"/>
                  <a:pt x="22" y="90"/>
                  <a:pt x="46" y="90"/>
                </a:cubicBezTo>
                <a:lnTo>
                  <a:pt x="67" y="90"/>
                </a:lnTo>
                <a:cubicBezTo>
                  <a:pt x="91" y="67"/>
                  <a:pt x="91" y="45"/>
                  <a:pt x="67" y="22"/>
                </a:cubicBezTo>
                <a:cubicBezTo>
                  <a:pt x="67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0" name="Google Shape;3490;p36"/>
          <p:cNvSpPr/>
          <p:nvPr/>
        </p:nvSpPr>
        <p:spPr>
          <a:xfrm>
            <a:off x="8201999" y="657087"/>
            <a:ext cx="10917" cy="9968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24" y="1"/>
                </a:moveTo>
                <a:cubicBezTo>
                  <a:pt x="0" y="22"/>
                  <a:pt x="0" y="46"/>
                  <a:pt x="0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5" y="57"/>
                  <a:pt x="45" y="46"/>
                </a:cubicBezTo>
                <a:cubicBezTo>
                  <a:pt x="69" y="46"/>
                  <a:pt x="69" y="22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1" name="Google Shape;3491;p36"/>
          <p:cNvSpPr/>
          <p:nvPr/>
        </p:nvSpPr>
        <p:spPr>
          <a:xfrm>
            <a:off x="8198518" y="654397"/>
            <a:ext cx="17879" cy="13449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39"/>
                </a:moveTo>
                <a:lnTo>
                  <a:pt x="67" y="63"/>
                </a:lnTo>
                <a:lnTo>
                  <a:pt x="46" y="63"/>
                </a:lnTo>
                <a:lnTo>
                  <a:pt x="46" y="39"/>
                </a:ln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63"/>
                  <a:pt x="22" y="85"/>
                </a:cubicBezTo>
                <a:lnTo>
                  <a:pt x="91" y="85"/>
                </a:lnTo>
                <a:cubicBezTo>
                  <a:pt x="91" y="63"/>
                  <a:pt x="113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2" name="Google Shape;3492;p36"/>
          <p:cNvSpPr/>
          <p:nvPr/>
        </p:nvSpPr>
        <p:spPr>
          <a:xfrm>
            <a:off x="8801969" y="1279524"/>
            <a:ext cx="11075" cy="981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2" y="0"/>
                </a:moveTo>
                <a:cubicBezTo>
                  <a:pt x="24" y="0"/>
                  <a:pt x="13" y="6"/>
                  <a:pt x="1" y="16"/>
                </a:cubicBezTo>
                <a:lnTo>
                  <a:pt x="1" y="62"/>
                </a:lnTo>
                <a:lnTo>
                  <a:pt x="46" y="62"/>
                </a:lnTo>
                <a:cubicBezTo>
                  <a:pt x="70" y="40"/>
                  <a:pt x="70" y="40"/>
                  <a:pt x="46" y="16"/>
                </a:cubicBezTo>
                <a:cubicBezTo>
                  <a:pt x="46" y="6"/>
                  <a:pt x="41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3" name="Google Shape;3493;p36"/>
          <p:cNvSpPr/>
          <p:nvPr/>
        </p:nvSpPr>
        <p:spPr>
          <a:xfrm>
            <a:off x="8798646" y="1278575"/>
            <a:ext cx="14398" cy="14556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67" y="22"/>
                </a:moveTo>
                <a:lnTo>
                  <a:pt x="67" y="46"/>
                </a:lnTo>
                <a:lnTo>
                  <a:pt x="45" y="68"/>
                </a:lnTo>
                <a:lnTo>
                  <a:pt x="45" y="46"/>
                </a:lnTo>
                <a:cubicBezTo>
                  <a:pt x="22" y="46"/>
                  <a:pt x="45" y="46"/>
                  <a:pt x="45" y="22"/>
                </a:cubicBezTo>
                <a:close/>
                <a:moveTo>
                  <a:pt x="22" y="1"/>
                </a:moveTo>
                <a:cubicBezTo>
                  <a:pt x="0" y="22"/>
                  <a:pt x="0" y="46"/>
                  <a:pt x="22" y="68"/>
                </a:cubicBezTo>
                <a:cubicBezTo>
                  <a:pt x="22" y="91"/>
                  <a:pt x="22" y="91"/>
                  <a:pt x="45" y="91"/>
                </a:cubicBezTo>
                <a:cubicBezTo>
                  <a:pt x="67" y="91"/>
                  <a:pt x="67" y="91"/>
                  <a:pt x="67" y="68"/>
                </a:cubicBezTo>
                <a:cubicBezTo>
                  <a:pt x="91" y="68"/>
                  <a:pt x="91" y="68"/>
                  <a:pt x="91" y="46"/>
                </a:cubicBezTo>
                <a:lnTo>
                  <a:pt x="91" y="22"/>
                </a:ln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4" name="Google Shape;3494;p36"/>
          <p:cNvSpPr/>
          <p:nvPr/>
        </p:nvSpPr>
        <p:spPr>
          <a:xfrm>
            <a:off x="8791526" y="1347242"/>
            <a:ext cx="10601" cy="10126"/>
          </a:xfrm>
          <a:custGeom>
            <a:avLst/>
            <a:gdLst/>
            <a:ahLst/>
            <a:cxnLst/>
            <a:rect l="l" t="t" r="r" b="b"/>
            <a:pathLst>
              <a:path w="67" h="64" extrusionOk="0">
                <a:moveTo>
                  <a:pt x="45" y="1"/>
                </a:moveTo>
                <a:cubicBezTo>
                  <a:pt x="39" y="1"/>
                  <a:pt x="33" y="7"/>
                  <a:pt x="22" y="18"/>
                </a:cubicBezTo>
                <a:cubicBezTo>
                  <a:pt x="0" y="18"/>
                  <a:pt x="0" y="40"/>
                  <a:pt x="22" y="40"/>
                </a:cubicBezTo>
                <a:cubicBezTo>
                  <a:pt x="22" y="63"/>
                  <a:pt x="45" y="63"/>
                  <a:pt x="67" y="63"/>
                </a:cubicBezTo>
                <a:lnTo>
                  <a:pt x="67" y="18"/>
                </a:lnTo>
                <a:cubicBezTo>
                  <a:pt x="56" y="7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5" name="Google Shape;3495;p36"/>
          <p:cNvSpPr/>
          <p:nvPr/>
        </p:nvSpPr>
        <p:spPr>
          <a:xfrm>
            <a:off x="8791526" y="1344869"/>
            <a:ext cx="14398" cy="15980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45" y="33"/>
                </a:moveTo>
                <a:cubicBezTo>
                  <a:pt x="67" y="33"/>
                  <a:pt x="45" y="55"/>
                  <a:pt x="45" y="55"/>
                </a:cubicBezTo>
                <a:lnTo>
                  <a:pt x="22" y="55"/>
                </a:lnTo>
                <a:lnTo>
                  <a:pt x="22" y="33"/>
                </a:lnTo>
                <a:close/>
                <a:moveTo>
                  <a:pt x="33" y="0"/>
                </a:moveTo>
                <a:cubicBezTo>
                  <a:pt x="27" y="0"/>
                  <a:pt x="22" y="3"/>
                  <a:pt x="22" y="10"/>
                </a:cubicBezTo>
                <a:cubicBezTo>
                  <a:pt x="0" y="10"/>
                  <a:pt x="0" y="33"/>
                  <a:pt x="0" y="33"/>
                </a:cubicBezTo>
                <a:lnTo>
                  <a:pt x="0" y="78"/>
                </a:lnTo>
                <a:lnTo>
                  <a:pt x="22" y="100"/>
                </a:lnTo>
                <a:lnTo>
                  <a:pt x="45" y="100"/>
                </a:lnTo>
                <a:lnTo>
                  <a:pt x="67" y="78"/>
                </a:lnTo>
                <a:cubicBezTo>
                  <a:pt x="90" y="78"/>
                  <a:pt x="90" y="33"/>
                  <a:pt x="67" y="10"/>
                </a:cubicBezTo>
                <a:cubicBezTo>
                  <a:pt x="67" y="10"/>
                  <a:pt x="47" y="0"/>
                  <a:pt x="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6" name="Google Shape;3496;p36"/>
          <p:cNvSpPr/>
          <p:nvPr/>
        </p:nvSpPr>
        <p:spPr>
          <a:xfrm>
            <a:off x="8741529" y="1204370"/>
            <a:ext cx="10601" cy="10126"/>
          </a:xfrm>
          <a:custGeom>
            <a:avLst/>
            <a:gdLst/>
            <a:ahLst/>
            <a:cxnLst/>
            <a:rect l="l" t="t" r="r" b="b"/>
            <a:pathLst>
              <a:path w="67" h="64" extrusionOk="0">
                <a:moveTo>
                  <a:pt x="53" y="1"/>
                </a:moveTo>
                <a:cubicBezTo>
                  <a:pt x="45" y="1"/>
                  <a:pt x="33" y="7"/>
                  <a:pt x="22" y="18"/>
                </a:cubicBezTo>
                <a:cubicBezTo>
                  <a:pt x="22" y="18"/>
                  <a:pt x="0" y="40"/>
                  <a:pt x="22" y="40"/>
                </a:cubicBezTo>
                <a:cubicBezTo>
                  <a:pt x="22" y="63"/>
                  <a:pt x="45" y="63"/>
                  <a:pt x="67" y="63"/>
                </a:cubicBezTo>
                <a:lnTo>
                  <a:pt x="67" y="18"/>
                </a:lnTo>
                <a:cubicBezTo>
                  <a:pt x="67" y="7"/>
                  <a:pt x="61" y="1"/>
                  <a:pt x="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7" name="Google Shape;3497;p36"/>
          <p:cNvSpPr/>
          <p:nvPr/>
        </p:nvSpPr>
        <p:spPr>
          <a:xfrm>
            <a:off x="8741529" y="1203420"/>
            <a:ext cx="14398" cy="14556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45" y="24"/>
                </a:moveTo>
                <a:cubicBezTo>
                  <a:pt x="67" y="24"/>
                  <a:pt x="67" y="46"/>
                  <a:pt x="67" y="46"/>
                </a:cubicBezTo>
                <a:lnTo>
                  <a:pt x="22" y="46"/>
                </a:lnTo>
                <a:cubicBezTo>
                  <a:pt x="22" y="46"/>
                  <a:pt x="22" y="24"/>
                  <a:pt x="45" y="24"/>
                </a:cubicBezTo>
                <a:close/>
                <a:moveTo>
                  <a:pt x="22" y="1"/>
                </a:moveTo>
                <a:cubicBezTo>
                  <a:pt x="0" y="24"/>
                  <a:pt x="0" y="46"/>
                  <a:pt x="0" y="69"/>
                </a:cubicBezTo>
                <a:cubicBezTo>
                  <a:pt x="22" y="69"/>
                  <a:pt x="22" y="91"/>
                  <a:pt x="45" y="91"/>
                </a:cubicBezTo>
                <a:cubicBezTo>
                  <a:pt x="45" y="91"/>
                  <a:pt x="67" y="91"/>
                  <a:pt x="67" y="69"/>
                </a:cubicBezTo>
                <a:cubicBezTo>
                  <a:pt x="90" y="69"/>
                  <a:pt x="90" y="46"/>
                  <a:pt x="90" y="46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8" name="Google Shape;3498;p36"/>
          <p:cNvSpPr/>
          <p:nvPr/>
        </p:nvSpPr>
        <p:spPr>
          <a:xfrm>
            <a:off x="8666374" y="1262753"/>
            <a:ext cx="10917" cy="8860"/>
          </a:xfrm>
          <a:custGeom>
            <a:avLst/>
            <a:gdLst/>
            <a:ahLst/>
            <a:cxnLst/>
            <a:rect l="l" t="t" r="r" b="b"/>
            <a:pathLst>
              <a:path w="69" h="56" extrusionOk="0">
                <a:moveTo>
                  <a:pt x="30" y="0"/>
                </a:moveTo>
                <a:cubicBezTo>
                  <a:pt x="26" y="0"/>
                  <a:pt x="24" y="3"/>
                  <a:pt x="24" y="10"/>
                </a:cubicBezTo>
                <a:cubicBezTo>
                  <a:pt x="0" y="10"/>
                  <a:pt x="0" y="32"/>
                  <a:pt x="24" y="56"/>
                </a:cubicBezTo>
                <a:lnTo>
                  <a:pt x="69" y="56"/>
                </a:lnTo>
                <a:lnTo>
                  <a:pt x="69" y="10"/>
                </a:lnTo>
                <a:cubicBezTo>
                  <a:pt x="53" y="10"/>
                  <a:pt x="38" y="0"/>
                  <a:pt x="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9" name="Google Shape;3499;p36"/>
          <p:cNvSpPr/>
          <p:nvPr/>
        </p:nvSpPr>
        <p:spPr>
          <a:xfrm>
            <a:off x="8662893" y="1260538"/>
            <a:ext cx="17879" cy="14556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46" y="24"/>
                </a:moveTo>
                <a:cubicBezTo>
                  <a:pt x="67" y="24"/>
                  <a:pt x="67" y="24"/>
                  <a:pt x="67" y="46"/>
                </a:cubicBezTo>
                <a:lnTo>
                  <a:pt x="67" y="70"/>
                </a:lnTo>
                <a:cubicBezTo>
                  <a:pt x="46" y="70"/>
                  <a:pt x="46" y="46"/>
                  <a:pt x="46" y="46"/>
                </a:cubicBezTo>
                <a:lnTo>
                  <a:pt x="46" y="24"/>
                </a:lnTo>
                <a:close/>
                <a:moveTo>
                  <a:pt x="22" y="1"/>
                </a:moveTo>
                <a:cubicBezTo>
                  <a:pt x="22" y="24"/>
                  <a:pt x="0" y="46"/>
                  <a:pt x="22" y="70"/>
                </a:cubicBezTo>
                <a:cubicBezTo>
                  <a:pt x="22" y="91"/>
                  <a:pt x="46" y="91"/>
                  <a:pt x="46" y="91"/>
                </a:cubicBezTo>
                <a:lnTo>
                  <a:pt x="91" y="91"/>
                </a:lnTo>
                <a:cubicBezTo>
                  <a:pt x="112" y="70"/>
                  <a:pt x="112" y="46"/>
                  <a:pt x="91" y="24"/>
                </a:cubicBezTo>
                <a:cubicBezTo>
                  <a:pt x="91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0" name="Google Shape;3500;p36"/>
          <p:cNvSpPr/>
          <p:nvPr/>
        </p:nvSpPr>
        <p:spPr>
          <a:xfrm>
            <a:off x="8677133" y="1196300"/>
            <a:ext cx="10759" cy="10126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1" y="1"/>
                </a:moveTo>
                <a:lnTo>
                  <a:pt x="1" y="46"/>
                </a:lnTo>
                <a:cubicBezTo>
                  <a:pt x="11" y="58"/>
                  <a:pt x="17" y="63"/>
                  <a:pt x="23" y="63"/>
                </a:cubicBezTo>
                <a:cubicBezTo>
                  <a:pt x="28" y="63"/>
                  <a:pt x="34" y="58"/>
                  <a:pt x="46" y="46"/>
                </a:cubicBezTo>
                <a:cubicBezTo>
                  <a:pt x="67" y="46"/>
                  <a:pt x="67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1" name="Google Shape;3501;p36"/>
          <p:cNvSpPr/>
          <p:nvPr/>
        </p:nvSpPr>
        <p:spPr>
          <a:xfrm>
            <a:off x="8673494" y="1193769"/>
            <a:ext cx="14398" cy="13607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8" y="23"/>
                </a:moveTo>
                <a:cubicBezTo>
                  <a:pt x="51" y="23"/>
                  <a:pt x="57" y="28"/>
                  <a:pt x="69" y="40"/>
                </a:cubicBezTo>
                <a:lnTo>
                  <a:pt x="69" y="62"/>
                </a:lnTo>
                <a:lnTo>
                  <a:pt x="45" y="62"/>
                </a:lnTo>
                <a:cubicBezTo>
                  <a:pt x="45" y="40"/>
                  <a:pt x="24" y="40"/>
                  <a:pt x="24" y="40"/>
                </a:cubicBezTo>
                <a:lnTo>
                  <a:pt x="45" y="40"/>
                </a:lnTo>
                <a:cubicBezTo>
                  <a:pt x="45" y="28"/>
                  <a:pt x="45" y="23"/>
                  <a:pt x="48" y="23"/>
                </a:cubicBez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24" y="17"/>
                  <a:pt x="0" y="17"/>
                  <a:pt x="0" y="40"/>
                </a:cubicBezTo>
                <a:cubicBezTo>
                  <a:pt x="0" y="40"/>
                  <a:pt x="0" y="62"/>
                  <a:pt x="24" y="62"/>
                </a:cubicBezTo>
                <a:cubicBezTo>
                  <a:pt x="24" y="85"/>
                  <a:pt x="24" y="85"/>
                  <a:pt x="45" y="85"/>
                </a:cubicBezTo>
                <a:lnTo>
                  <a:pt x="69" y="85"/>
                </a:lnTo>
                <a:cubicBezTo>
                  <a:pt x="90" y="62"/>
                  <a:pt x="90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2" name="Google Shape;3502;p36"/>
          <p:cNvSpPr/>
          <p:nvPr/>
        </p:nvSpPr>
        <p:spPr>
          <a:xfrm>
            <a:off x="8751971" y="1137601"/>
            <a:ext cx="11075" cy="8860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0" y="1"/>
                </a:moveTo>
                <a:cubicBezTo>
                  <a:pt x="27" y="1"/>
                  <a:pt x="24" y="3"/>
                  <a:pt x="24" y="10"/>
                </a:cubicBezTo>
                <a:cubicBezTo>
                  <a:pt x="1" y="10"/>
                  <a:pt x="1" y="34"/>
                  <a:pt x="1" y="56"/>
                </a:cubicBezTo>
                <a:lnTo>
                  <a:pt x="46" y="56"/>
                </a:lnTo>
                <a:cubicBezTo>
                  <a:pt x="69" y="56"/>
                  <a:pt x="69" y="34"/>
                  <a:pt x="46" y="10"/>
                </a:cubicBezTo>
                <a:cubicBezTo>
                  <a:pt x="46" y="10"/>
                  <a:pt x="36" y="1"/>
                  <a:pt x="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3" name="Google Shape;3503;p36"/>
          <p:cNvSpPr/>
          <p:nvPr/>
        </p:nvSpPr>
        <p:spPr>
          <a:xfrm>
            <a:off x="8748648" y="1135702"/>
            <a:ext cx="14398" cy="14556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67" y="22"/>
                </a:moveTo>
                <a:lnTo>
                  <a:pt x="67" y="46"/>
                </a:lnTo>
                <a:cubicBezTo>
                  <a:pt x="56" y="57"/>
                  <a:pt x="51" y="62"/>
                  <a:pt x="48" y="62"/>
                </a:cubicBezTo>
                <a:cubicBezTo>
                  <a:pt x="45" y="62"/>
                  <a:pt x="45" y="57"/>
                  <a:pt x="45" y="46"/>
                </a:cubicBezTo>
                <a:lnTo>
                  <a:pt x="45" y="22"/>
                </a:lnTo>
                <a:close/>
                <a:moveTo>
                  <a:pt x="22" y="1"/>
                </a:moveTo>
                <a:cubicBezTo>
                  <a:pt x="0" y="22"/>
                  <a:pt x="0" y="46"/>
                  <a:pt x="22" y="68"/>
                </a:cubicBezTo>
                <a:cubicBezTo>
                  <a:pt x="22" y="91"/>
                  <a:pt x="45" y="91"/>
                  <a:pt x="45" y="91"/>
                </a:cubicBezTo>
                <a:cubicBezTo>
                  <a:pt x="67" y="91"/>
                  <a:pt x="67" y="91"/>
                  <a:pt x="90" y="68"/>
                </a:cubicBezTo>
                <a:lnTo>
                  <a:pt x="90" y="46"/>
                </a:lnTo>
                <a:lnTo>
                  <a:pt x="90" y="22"/>
                </a:lnTo>
                <a:cubicBezTo>
                  <a:pt x="90" y="1"/>
                  <a:pt x="67" y="1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4" name="Google Shape;3504;p36"/>
          <p:cNvSpPr/>
          <p:nvPr/>
        </p:nvSpPr>
        <p:spPr>
          <a:xfrm>
            <a:off x="8734250" y="1271455"/>
            <a:ext cx="10759" cy="9968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3" y="1"/>
                </a:moveTo>
                <a:cubicBezTo>
                  <a:pt x="1" y="22"/>
                  <a:pt x="1" y="46"/>
                  <a:pt x="1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6" y="57"/>
                  <a:pt x="46" y="46"/>
                </a:cubicBezTo>
                <a:cubicBezTo>
                  <a:pt x="68" y="46"/>
                  <a:pt x="68" y="22"/>
                  <a:pt x="68" y="22"/>
                </a:cubicBezTo>
                <a:cubicBezTo>
                  <a:pt x="46" y="1"/>
                  <a:pt x="23" y="1"/>
                  <a:pt x="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5" name="Google Shape;3505;p36"/>
          <p:cNvSpPr/>
          <p:nvPr/>
        </p:nvSpPr>
        <p:spPr>
          <a:xfrm>
            <a:off x="8730611" y="1268765"/>
            <a:ext cx="18195" cy="13449"/>
          </a:xfrm>
          <a:custGeom>
            <a:avLst/>
            <a:gdLst/>
            <a:ahLst/>
            <a:cxnLst/>
            <a:rect l="l" t="t" r="r" b="b"/>
            <a:pathLst>
              <a:path w="115" h="85" extrusionOk="0">
                <a:moveTo>
                  <a:pt x="69" y="39"/>
                </a:moveTo>
                <a:lnTo>
                  <a:pt x="69" y="63"/>
                </a:lnTo>
                <a:lnTo>
                  <a:pt x="46" y="63"/>
                </a:lnTo>
                <a:lnTo>
                  <a:pt x="46" y="39"/>
                </a:lnTo>
                <a:close/>
                <a:moveTo>
                  <a:pt x="57" y="0"/>
                </a:moveTo>
                <a:cubicBezTo>
                  <a:pt x="46" y="0"/>
                  <a:pt x="35" y="6"/>
                  <a:pt x="24" y="18"/>
                </a:cubicBezTo>
                <a:cubicBezTo>
                  <a:pt x="24" y="18"/>
                  <a:pt x="24" y="39"/>
                  <a:pt x="0" y="39"/>
                </a:cubicBezTo>
                <a:cubicBezTo>
                  <a:pt x="0" y="63"/>
                  <a:pt x="24" y="63"/>
                  <a:pt x="24" y="84"/>
                </a:cubicBezTo>
                <a:lnTo>
                  <a:pt x="91" y="84"/>
                </a:lnTo>
                <a:lnTo>
                  <a:pt x="91" y="63"/>
                </a:lnTo>
                <a:cubicBezTo>
                  <a:pt x="114" y="39"/>
                  <a:pt x="91" y="39"/>
                  <a:pt x="91" y="18"/>
                </a:cubicBezTo>
                <a:cubicBezTo>
                  <a:pt x="80" y="6"/>
                  <a:pt x="69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6" name="Google Shape;3506;p36"/>
          <p:cNvSpPr/>
          <p:nvPr/>
        </p:nvSpPr>
        <p:spPr>
          <a:xfrm>
            <a:off x="8809247" y="1214337"/>
            <a:ext cx="10917" cy="9810"/>
          </a:xfrm>
          <a:custGeom>
            <a:avLst/>
            <a:gdLst/>
            <a:ahLst/>
            <a:cxnLst/>
            <a:rect l="l" t="t" r="r" b="b"/>
            <a:pathLst>
              <a:path w="69" h="62" extrusionOk="0">
                <a:moveTo>
                  <a:pt x="24" y="0"/>
                </a:moveTo>
                <a:cubicBezTo>
                  <a:pt x="0" y="0"/>
                  <a:pt x="0" y="22"/>
                  <a:pt x="24" y="46"/>
                </a:cubicBezTo>
                <a:cubicBezTo>
                  <a:pt x="24" y="56"/>
                  <a:pt x="29" y="62"/>
                  <a:pt x="34" y="62"/>
                </a:cubicBezTo>
                <a:cubicBezTo>
                  <a:pt x="40" y="62"/>
                  <a:pt x="45" y="56"/>
                  <a:pt x="45" y="46"/>
                </a:cubicBezTo>
                <a:cubicBezTo>
                  <a:pt x="69" y="46"/>
                  <a:pt x="69" y="22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7" name="Google Shape;3507;p36"/>
          <p:cNvSpPr/>
          <p:nvPr/>
        </p:nvSpPr>
        <p:spPr>
          <a:xfrm>
            <a:off x="8805766" y="1211489"/>
            <a:ext cx="17879" cy="13607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7" y="18"/>
                </a:moveTo>
                <a:lnTo>
                  <a:pt x="67" y="40"/>
                </a:lnTo>
                <a:lnTo>
                  <a:pt x="67" y="64"/>
                </a:lnTo>
                <a:lnTo>
                  <a:pt x="46" y="64"/>
                </a:lnTo>
                <a:lnTo>
                  <a:pt x="46" y="40"/>
                </a:lnTo>
                <a:cubicBezTo>
                  <a:pt x="46" y="18"/>
                  <a:pt x="67" y="18"/>
                  <a:pt x="67" y="18"/>
                </a:cubicBezTo>
                <a:close/>
                <a:moveTo>
                  <a:pt x="65" y="1"/>
                </a:moveTo>
                <a:cubicBezTo>
                  <a:pt x="51" y="1"/>
                  <a:pt x="34" y="7"/>
                  <a:pt x="22" y="18"/>
                </a:cubicBezTo>
                <a:cubicBezTo>
                  <a:pt x="22" y="18"/>
                  <a:pt x="0" y="40"/>
                  <a:pt x="22" y="64"/>
                </a:cubicBezTo>
                <a:cubicBezTo>
                  <a:pt x="22" y="85"/>
                  <a:pt x="46" y="85"/>
                  <a:pt x="46" y="85"/>
                </a:cubicBezTo>
                <a:lnTo>
                  <a:pt x="91" y="85"/>
                </a:lnTo>
                <a:cubicBezTo>
                  <a:pt x="112" y="64"/>
                  <a:pt x="112" y="40"/>
                  <a:pt x="91" y="18"/>
                </a:cubicBezTo>
                <a:cubicBezTo>
                  <a:pt x="91" y="7"/>
                  <a:pt x="79" y="1"/>
                  <a:pt x="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8" name="Google Shape;3508;p36"/>
          <p:cNvSpPr/>
          <p:nvPr/>
        </p:nvSpPr>
        <p:spPr>
          <a:xfrm>
            <a:off x="8759091" y="1071465"/>
            <a:ext cx="11075" cy="981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1" y="22"/>
                  <a:pt x="1" y="22"/>
                  <a:pt x="24" y="46"/>
                </a:cubicBezTo>
                <a:cubicBezTo>
                  <a:pt x="24" y="56"/>
                  <a:pt x="30" y="62"/>
                  <a:pt x="38" y="62"/>
                </a:cubicBezTo>
                <a:cubicBezTo>
                  <a:pt x="47" y="62"/>
                  <a:pt x="58" y="56"/>
                  <a:pt x="70" y="46"/>
                </a:cubicBezTo>
                <a:lnTo>
                  <a:pt x="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9" name="Google Shape;3509;p36"/>
          <p:cNvSpPr/>
          <p:nvPr/>
        </p:nvSpPr>
        <p:spPr>
          <a:xfrm>
            <a:off x="8759091" y="1067668"/>
            <a:ext cx="14556" cy="14556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46" y="24"/>
                </a:moveTo>
                <a:lnTo>
                  <a:pt x="46" y="46"/>
                </a:lnTo>
                <a:lnTo>
                  <a:pt x="46" y="70"/>
                </a:lnTo>
                <a:lnTo>
                  <a:pt x="24" y="70"/>
                </a:lnTo>
                <a:lnTo>
                  <a:pt x="24" y="46"/>
                </a:lnTo>
                <a:cubicBezTo>
                  <a:pt x="46" y="46"/>
                  <a:pt x="46" y="24"/>
                  <a:pt x="46" y="24"/>
                </a:cubicBezTo>
                <a:close/>
                <a:moveTo>
                  <a:pt x="46" y="1"/>
                </a:moveTo>
                <a:cubicBezTo>
                  <a:pt x="46" y="1"/>
                  <a:pt x="24" y="1"/>
                  <a:pt x="24" y="24"/>
                </a:cubicBezTo>
                <a:cubicBezTo>
                  <a:pt x="1" y="24"/>
                  <a:pt x="1" y="46"/>
                  <a:pt x="1" y="70"/>
                </a:cubicBezTo>
                <a:cubicBezTo>
                  <a:pt x="24" y="91"/>
                  <a:pt x="24" y="91"/>
                  <a:pt x="46" y="91"/>
                </a:cubicBezTo>
                <a:lnTo>
                  <a:pt x="70" y="91"/>
                </a:lnTo>
                <a:cubicBezTo>
                  <a:pt x="70" y="70"/>
                  <a:pt x="91" y="70"/>
                  <a:pt x="91" y="46"/>
                </a:cubicBezTo>
                <a:cubicBezTo>
                  <a:pt x="91" y="46"/>
                  <a:pt x="91" y="24"/>
                  <a:pt x="70" y="24"/>
                </a:cubicBezTo>
                <a:cubicBezTo>
                  <a:pt x="70" y="24"/>
                  <a:pt x="70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0" name="Google Shape;3510;p36"/>
          <p:cNvSpPr/>
          <p:nvPr/>
        </p:nvSpPr>
        <p:spPr>
          <a:xfrm>
            <a:off x="8820006" y="1146303"/>
            <a:ext cx="10759" cy="10126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1" y="1"/>
                </a:moveTo>
                <a:lnTo>
                  <a:pt x="1" y="46"/>
                </a:lnTo>
                <a:cubicBezTo>
                  <a:pt x="11" y="57"/>
                  <a:pt x="17" y="63"/>
                  <a:pt x="23" y="63"/>
                </a:cubicBezTo>
                <a:cubicBezTo>
                  <a:pt x="28" y="63"/>
                  <a:pt x="34" y="57"/>
                  <a:pt x="46" y="46"/>
                </a:cubicBezTo>
                <a:cubicBezTo>
                  <a:pt x="67" y="46"/>
                  <a:pt x="67" y="24"/>
                  <a:pt x="46" y="24"/>
                </a:cubicBezTo>
                <a:cubicBezTo>
                  <a:pt x="46" y="1"/>
                  <a:pt x="22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1" name="Google Shape;3511;p36"/>
          <p:cNvSpPr/>
          <p:nvPr/>
        </p:nvSpPr>
        <p:spPr>
          <a:xfrm>
            <a:off x="8816367" y="1143771"/>
            <a:ext cx="14398" cy="13607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cubicBezTo>
                  <a:pt x="24" y="40"/>
                  <a:pt x="24" y="40"/>
                  <a:pt x="45" y="40"/>
                </a:cubicBez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0" y="17"/>
                  <a:pt x="0" y="62"/>
                  <a:pt x="24" y="85"/>
                </a:cubicBezTo>
                <a:lnTo>
                  <a:pt x="69" y="85"/>
                </a:lnTo>
                <a:cubicBezTo>
                  <a:pt x="90" y="62"/>
                  <a:pt x="90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2" name="Google Shape;3512;p36"/>
          <p:cNvSpPr/>
          <p:nvPr/>
        </p:nvSpPr>
        <p:spPr>
          <a:xfrm>
            <a:off x="8627136" y="1053428"/>
            <a:ext cx="10759" cy="10126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24"/>
                  <a:pt x="1" y="46"/>
                </a:cubicBezTo>
                <a:cubicBezTo>
                  <a:pt x="11" y="58"/>
                  <a:pt x="23" y="63"/>
                  <a:pt x="31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3" name="Google Shape;3513;p36"/>
          <p:cNvSpPr/>
          <p:nvPr/>
        </p:nvSpPr>
        <p:spPr>
          <a:xfrm>
            <a:off x="8623497" y="1050896"/>
            <a:ext cx="14398" cy="13607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51" y="30"/>
                </a:moveTo>
                <a:cubicBezTo>
                  <a:pt x="58" y="30"/>
                  <a:pt x="69" y="40"/>
                  <a:pt x="69" y="40"/>
                </a:cubicBez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ubicBezTo>
                  <a:pt x="45" y="32"/>
                  <a:pt x="48" y="30"/>
                  <a:pt x="51" y="30"/>
                </a:cubicBez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0" y="17"/>
                  <a:pt x="0" y="62"/>
                  <a:pt x="24" y="62"/>
                </a:cubicBezTo>
                <a:cubicBezTo>
                  <a:pt x="24" y="85"/>
                  <a:pt x="45" y="85"/>
                  <a:pt x="45" y="85"/>
                </a:cubicBezTo>
                <a:lnTo>
                  <a:pt x="90" y="85"/>
                </a:lnTo>
                <a:lnTo>
                  <a:pt x="90" y="40"/>
                </a:lnTo>
                <a:lnTo>
                  <a:pt x="90" y="17"/>
                </a:ln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4" name="Google Shape;3514;p36"/>
          <p:cNvSpPr/>
          <p:nvPr/>
        </p:nvSpPr>
        <p:spPr>
          <a:xfrm>
            <a:off x="8559101" y="1043776"/>
            <a:ext cx="11075" cy="981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8" y="0"/>
                </a:moveTo>
                <a:cubicBezTo>
                  <a:pt x="30" y="0"/>
                  <a:pt x="24" y="6"/>
                  <a:pt x="24" y="17"/>
                </a:cubicBezTo>
                <a:cubicBezTo>
                  <a:pt x="1" y="17"/>
                  <a:pt x="1" y="40"/>
                  <a:pt x="24" y="62"/>
                </a:cubicBezTo>
                <a:lnTo>
                  <a:pt x="46" y="62"/>
                </a:lnTo>
                <a:cubicBezTo>
                  <a:pt x="69" y="40"/>
                  <a:pt x="69" y="40"/>
                  <a:pt x="69" y="17"/>
                </a:cubicBezTo>
                <a:cubicBezTo>
                  <a:pt x="58" y="6"/>
                  <a:pt x="46" y="0"/>
                  <a:pt x="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5" name="Google Shape;3515;p36"/>
          <p:cNvSpPr/>
          <p:nvPr/>
        </p:nvSpPr>
        <p:spPr>
          <a:xfrm>
            <a:off x="8555778" y="1042827"/>
            <a:ext cx="17879" cy="14556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3"/>
                </a:moveTo>
                <a:lnTo>
                  <a:pt x="67" y="46"/>
                </a:lnTo>
                <a:lnTo>
                  <a:pt x="45" y="46"/>
                </a:lnTo>
                <a:lnTo>
                  <a:pt x="45" y="23"/>
                </a:lnTo>
                <a:close/>
                <a:moveTo>
                  <a:pt x="22" y="1"/>
                </a:moveTo>
                <a:cubicBezTo>
                  <a:pt x="0" y="23"/>
                  <a:pt x="0" y="46"/>
                  <a:pt x="22" y="68"/>
                </a:cubicBezTo>
                <a:lnTo>
                  <a:pt x="45" y="91"/>
                </a:lnTo>
                <a:lnTo>
                  <a:pt x="67" y="91"/>
                </a:lnTo>
                <a:lnTo>
                  <a:pt x="90" y="68"/>
                </a:lnTo>
                <a:lnTo>
                  <a:pt x="112" y="46"/>
                </a:lnTo>
                <a:lnTo>
                  <a:pt x="90" y="23"/>
                </a:ln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6" name="Google Shape;3516;p36"/>
          <p:cNvSpPr/>
          <p:nvPr/>
        </p:nvSpPr>
        <p:spPr>
          <a:xfrm>
            <a:off x="8634256" y="985710"/>
            <a:ext cx="10759" cy="10759"/>
          </a:xfrm>
          <a:custGeom>
            <a:avLst/>
            <a:gdLst/>
            <a:ahLst/>
            <a:cxnLst/>
            <a:rect l="l" t="t" r="r" b="b"/>
            <a:pathLst>
              <a:path w="68" h="68" extrusionOk="0">
                <a:moveTo>
                  <a:pt x="22" y="1"/>
                </a:moveTo>
                <a:cubicBezTo>
                  <a:pt x="1" y="22"/>
                  <a:pt x="1" y="46"/>
                  <a:pt x="22" y="46"/>
                </a:cubicBezTo>
                <a:cubicBezTo>
                  <a:pt x="22" y="67"/>
                  <a:pt x="46" y="67"/>
                  <a:pt x="68" y="67"/>
                </a:cubicBezTo>
                <a:lnTo>
                  <a:pt x="68" y="22"/>
                </a:lnTo>
                <a:cubicBezTo>
                  <a:pt x="46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7" name="Google Shape;3517;p36"/>
          <p:cNvSpPr/>
          <p:nvPr/>
        </p:nvSpPr>
        <p:spPr>
          <a:xfrm>
            <a:off x="8634256" y="983020"/>
            <a:ext cx="14556" cy="13449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39"/>
                </a:moveTo>
                <a:lnTo>
                  <a:pt x="46" y="63"/>
                </a:lnTo>
                <a:lnTo>
                  <a:pt x="22" y="63"/>
                </a:lnTo>
                <a:lnTo>
                  <a:pt x="22" y="39"/>
                </a:lnTo>
                <a:close/>
                <a:moveTo>
                  <a:pt x="45" y="0"/>
                </a:moveTo>
                <a:cubicBezTo>
                  <a:pt x="34" y="0"/>
                  <a:pt x="22" y="6"/>
                  <a:pt x="22" y="18"/>
                </a:cubicBezTo>
                <a:cubicBezTo>
                  <a:pt x="1" y="18"/>
                  <a:pt x="1" y="39"/>
                  <a:pt x="1" y="39"/>
                </a:cubicBezTo>
                <a:lnTo>
                  <a:pt x="1" y="84"/>
                </a:lnTo>
                <a:lnTo>
                  <a:pt x="68" y="84"/>
                </a:lnTo>
                <a:lnTo>
                  <a:pt x="91" y="63"/>
                </a:lnTo>
                <a:cubicBezTo>
                  <a:pt x="91" y="39"/>
                  <a:pt x="91" y="39"/>
                  <a:pt x="68" y="18"/>
                </a:cubicBezTo>
                <a:cubicBezTo>
                  <a:pt x="68" y="6"/>
                  <a:pt x="56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8" name="Google Shape;3518;p36"/>
          <p:cNvSpPr/>
          <p:nvPr/>
        </p:nvSpPr>
        <p:spPr>
          <a:xfrm>
            <a:off x="8616218" y="1119880"/>
            <a:ext cx="11075" cy="8860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41" y="0"/>
                </a:moveTo>
                <a:cubicBezTo>
                  <a:pt x="37" y="0"/>
                  <a:pt x="32" y="3"/>
                  <a:pt x="24" y="10"/>
                </a:cubicBezTo>
                <a:cubicBezTo>
                  <a:pt x="1" y="10"/>
                  <a:pt x="1" y="32"/>
                  <a:pt x="24" y="56"/>
                </a:cubicBezTo>
                <a:lnTo>
                  <a:pt x="70" y="56"/>
                </a:lnTo>
                <a:lnTo>
                  <a:pt x="70" y="10"/>
                </a:lnTo>
                <a:cubicBezTo>
                  <a:pt x="54" y="10"/>
                  <a:pt x="49" y="0"/>
                  <a:pt x="4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9" name="Google Shape;3519;p36"/>
          <p:cNvSpPr/>
          <p:nvPr/>
        </p:nvSpPr>
        <p:spPr>
          <a:xfrm>
            <a:off x="8616218" y="1117823"/>
            <a:ext cx="14556" cy="14398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3"/>
                </a:moveTo>
                <a:lnTo>
                  <a:pt x="46" y="45"/>
                </a:lnTo>
                <a:cubicBezTo>
                  <a:pt x="70" y="45"/>
                  <a:pt x="70" y="45"/>
                  <a:pt x="46" y="69"/>
                </a:cubicBezTo>
                <a:cubicBezTo>
                  <a:pt x="46" y="69"/>
                  <a:pt x="24" y="69"/>
                  <a:pt x="24" y="45"/>
                </a:cubicBezTo>
                <a:lnTo>
                  <a:pt x="24" y="23"/>
                </a:lnTo>
                <a:close/>
                <a:moveTo>
                  <a:pt x="24" y="0"/>
                </a:moveTo>
                <a:cubicBezTo>
                  <a:pt x="1" y="23"/>
                  <a:pt x="1" y="23"/>
                  <a:pt x="1" y="45"/>
                </a:cubicBezTo>
                <a:lnTo>
                  <a:pt x="1" y="69"/>
                </a:lnTo>
                <a:cubicBezTo>
                  <a:pt x="24" y="90"/>
                  <a:pt x="24" y="90"/>
                  <a:pt x="46" y="90"/>
                </a:cubicBezTo>
                <a:lnTo>
                  <a:pt x="70" y="90"/>
                </a:lnTo>
                <a:cubicBezTo>
                  <a:pt x="91" y="69"/>
                  <a:pt x="91" y="45"/>
                  <a:pt x="70" y="23"/>
                </a:cubicBezTo>
                <a:cubicBezTo>
                  <a:pt x="70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0" name="Google Shape;3520;p36"/>
          <p:cNvSpPr/>
          <p:nvPr/>
        </p:nvSpPr>
        <p:spPr>
          <a:xfrm>
            <a:off x="8694854" y="1061497"/>
            <a:ext cx="11075" cy="10126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7"/>
                  <a:pt x="1" y="18"/>
                </a:cubicBezTo>
                <a:lnTo>
                  <a:pt x="1" y="63"/>
                </a:lnTo>
                <a:lnTo>
                  <a:pt x="46" y="63"/>
                </a:lnTo>
                <a:cubicBezTo>
                  <a:pt x="46" y="40"/>
                  <a:pt x="69" y="18"/>
                  <a:pt x="46" y="18"/>
                </a:cubicBezTo>
                <a:cubicBezTo>
                  <a:pt x="46" y="7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1" name="Google Shape;3521;p36"/>
          <p:cNvSpPr/>
          <p:nvPr/>
        </p:nvSpPr>
        <p:spPr>
          <a:xfrm>
            <a:off x="8691373" y="1059124"/>
            <a:ext cx="14556" cy="15980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68" y="33"/>
                </a:moveTo>
                <a:cubicBezTo>
                  <a:pt x="68" y="55"/>
                  <a:pt x="68" y="55"/>
                  <a:pt x="46" y="55"/>
                </a:cubicBezTo>
                <a:lnTo>
                  <a:pt x="23" y="55"/>
                </a:lnTo>
                <a:cubicBezTo>
                  <a:pt x="23" y="33"/>
                  <a:pt x="46" y="33"/>
                  <a:pt x="46" y="33"/>
                </a:cubicBezTo>
                <a:close/>
                <a:moveTo>
                  <a:pt x="46" y="0"/>
                </a:moveTo>
                <a:cubicBezTo>
                  <a:pt x="38" y="0"/>
                  <a:pt x="30" y="3"/>
                  <a:pt x="23" y="10"/>
                </a:cubicBezTo>
                <a:cubicBezTo>
                  <a:pt x="1" y="10"/>
                  <a:pt x="1" y="33"/>
                  <a:pt x="1" y="33"/>
                </a:cubicBezTo>
                <a:lnTo>
                  <a:pt x="1" y="78"/>
                </a:lnTo>
                <a:cubicBezTo>
                  <a:pt x="23" y="78"/>
                  <a:pt x="23" y="100"/>
                  <a:pt x="46" y="100"/>
                </a:cubicBezTo>
                <a:cubicBezTo>
                  <a:pt x="68" y="100"/>
                  <a:pt x="68" y="100"/>
                  <a:pt x="68" y="78"/>
                </a:cubicBezTo>
                <a:cubicBezTo>
                  <a:pt x="91" y="78"/>
                  <a:pt x="91" y="33"/>
                  <a:pt x="91" y="10"/>
                </a:cubicBezTo>
                <a:cubicBezTo>
                  <a:pt x="76" y="10"/>
                  <a:pt x="6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2" name="Google Shape;3522;p36"/>
          <p:cNvSpPr/>
          <p:nvPr/>
        </p:nvSpPr>
        <p:spPr>
          <a:xfrm>
            <a:off x="8644856" y="918624"/>
            <a:ext cx="11075" cy="10126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7"/>
                  <a:pt x="1" y="18"/>
                </a:cubicBezTo>
                <a:lnTo>
                  <a:pt x="1" y="63"/>
                </a:lnTo>
                <a:lnTo>
                  <a:pt x="46" y="63"/>
                </a:lnTo>
                <a:cubicBezTo>
                  <a:pt x="69" y="40"/>
                  <a:pt x="69" y="40"/>
                  <a:pt x="46" y="18"/>
                </a:cubicBezTo>
                <a:cubicBezTo>
                  <a:pt x="46" y="7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3" name="Google Shape;3523;p36"/>
          <p:cNvSpPr/>
          <p:nvPr/>
        </p:nvSpPr>
        <p:spPr>
          <a:xfrm>
            <a:off x="8641375" y="917675"/>
            <a:ext cx="14556" cy="14556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68" y="24"/>
                </a:moveTo>
                <a:lnTo>
                  <a:pt x="68" y="46"/>
                </a:lnTo>
                <a:lnTo>
                  <a:pt x="46" y="46"/>
                </a:lnTo>
                <a:cubicBezTo>
                  <a:pt x="23" y="46"/>
                  <a:pt x="46" y="24"/>
                  <a:pt x="46" y="24"/>
                </a:cubicBezTo>
                <a:close/>
                <a:moveTo>
                  <a:pt x="23" y="1"/>
                </a:moveTo>
                <a:cubicBezTo>
                  <a:pt x="1" y="24"/>
                  <a:pt x="1" y="46"/>
                  <a:pt x="23" y="69"/>
                </a:cubicBezTo>
                <a:lnTo>
                  <a:pt x="46" y="91"/>
                </a:lnTo>
                <a:cubicBezTo>
                  <a:pt x="68" y="91"/>
                  <a:pt x="68" y="91"/>
                  <a:pt x="68" y="69"/>
                </a:cubicBezTo>
                <a:cubicBezTo>
                  <a:pt x="91" y="69"/>
                  <a:pt x="91" y="69"/>
                  <a:pt x="91" y="46"/>
                </a:cubicBezTo>
                <a:lnTo>
                  <a:pt x="91" y="24"/>
                </a:lnTo>
                <a:cubicBezTo>
                  <a:pt x="68" y="1"/>
                  <a:pt x="68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4" name="Google Shape;3524;p36"/>
          <p:cNvSpPr/>
          <p:nvPr/>
        </p:nvSpPr>
        <p:spPr>
          <a:xfrm>
            <a:off x="8701974" y="994728"/>
            <a:ext cx="11075" cy="8860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1" y="1"/>
                </a:moveTo>
                <a:cubicBezTo>
                  <a:pt x="27" y="1"/>
                  <a:pt x="24" y="3"/>
                  <a:pt x="24" y="10"/>
                </a:cubicBezTo>
                <a:cubicBezTo>
                  <a:pt x="1" y="10"/>
                  <a:pt x="1" y="34"/>
                  <a:pt x="1" y="56"/>
                </a:cubicBezTo>
                <a:lnTo>
                  <a:pt x="46" y="56"/>
                </a:lnTo>
                <a:cubicBezTo>
                  <a:pt x="69" y="56"/>
                  <a:pt x="69" y="34"/>
                  <a:pt x="69" y="10"/>
                </a:cubicBezTo>
                <a:cubicBezTo>
                  <a:pt x="54" y="10"/>
                  <a:pt x="39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5" name="Google Shape;3525;p36"/>
          <p:cNvSpPr/>
          <p:nvPr/>
        </p:nvSpPr>
        <p:spPr>
          <a:xfrm>
            <a:off x="8698651" y="992830"/>
            <a:ext cx="17879" cy="14556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2"/>
                </a:moveTo>
                <a:lnTo>
                  <a:pt x="67" y="46"/>
                </a:lnTo>
                <a:cubicBezTo>
                  <a:pt x="67" y="68"/>
                  <a:pt x="67" y="68"/>
                  <a:pt x="45" y="68"/>
                </a:cubicBezTo>
                <a:lnTo>
                  <a:pt x="45" y="46"/>
                </a:lnTo>
                <a:lnTo>
                  <a:pt x="45" y="22"/>
                </a:lnTo>
                <a:close/>
                <a:moveTo>
                  <a:pt x="22" y="1"/>
                </a:moveTo>
                <a:lnTo>
                  <a:pt x="22" y="46"/>
                </a:lnTo>
                <a:cubicBezTo>
                  <a:pt x="0" y="46"/>
                  <a:pt x="22" y="68"/>
                  <a:pt x="22" y="68"/>
                </a:cubicBezTo>
                <a:cubicBezTo>
                  <a:pt x="22" y="91"/>
                  <a:pt x="45" y="91"/>
                  <a:pt x="67" y="91"/>
                </a:cubicBezTo>
                <a:lnTo>
                  <a:pt x="90" y="91"/>
                </a:lnTo>
                <a:cubicBezTo>
                  <a:pt x="112" y="68"/>
                  <a:pt x="112" y="46"/>
                  <a:pt x="90" y="22"/>
                </a:cubicBez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6" name="Google Shape;3526;p36"/>
          <p:cNvSpPr/>
          <p:nvPr/>
        </p:nvSpPr>
        <p:spPr>
          <a:xfrm>
            <a:off x="8684253" y="1128582"/>
            <a:ext cx="10759" cy="10759"/>
          </a:xfrm>
          <a:custGeom>
            <a:avLst/>
            <a:gdLst/>
            <a:ahLst/>
            <a:cxnLst/>
            <a:rect l="l" t="t" r="r" b="b"/>
            <a:pathLst>
              <a:path w="68" h="68" extrusionOk="0">
                <a:moveTo>
                  <a:pt x="22" y="1"/>
                </a:moveTo>
                <a:cubicBezTo>
                  <a:pt x="1" y="22"/>
                  <a:pt x="1" y="46"/>
                  <a:pt x="22" y="46"/>
                </a:cubicBezTo>
                <a:cubicBezTo>
                  <a:pt x="22" y="67"/>
                  <a:pt x="46" y="67"/>
                  <a:pt x="46" y="67"/>
                </a:cubicBezTo>
                <a:cubicBezTo>
                  <a:pt x="68" y="46"/>
                  <a:pt x="68" y="22"/>
                  <a:pt x="68" y="22"/>
                </a:cubicBezTo>
                <a:cubicBezTo>
                  <a:pt x="46" y="1"/>
                  <a:pt x="22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7" name="Google Shape;3527;p36"/>
          <p:cNvSpPr/>
          <p:nvPr/>
        </p:nvSpPr>
        <p:spPr>
          <a:xfrm>
            <a:off x="8680614" y="1125892"/>
            <a:ext cx="18195" cy="13449"/>
          </a:xfrm>
          <a:custGeom>
            <a:avLst/>
            <a:gdLst/>
            <a:ahLst/>
            <a:cxnLst/>
            <a:rect l="l" t="t" r="r" b="b"/>
            <a:pathLst>
              <a:path w="115" h="85" extrusionOk="0">
                <a:moveTo>
                  <a:pt x="69" y="39"/>
                </a:moveTo>
                <a:lnTo>
                  <a:pt x="69" y="63"/>
                </a:lnTo>
                <a:lnTo>
                  <a:pt x="45" y="63"/>
                </a:lnTo>
                <a:lnTo>
                  <a:pt x="45" y="39"/>
                </a:lnTo>
                <a:close/>
                <a:moveTo>
                  <a:pt x="65" y="0"/>
                </a:moveTo>
                <a:cubicBezTo>
                  <a:pt x="51" y="0"/>
                  <a:pt x="35" y="6"/>
                  <a:pt x="24" y="18"/>
                </a:cubicBezTo>
                <a:cubicBezTo>
                  <a:pt x="24" y="39"/>
                  <a:pt x="0" y="63"/>
                  <a:pt x="24" y="84"/>
                </a:cubicBezTo>
                <a:lnTo>
                  <a:pt x="91" y="84"/>
                </a:lnTo>
                <a:cubicBezTo>
                  <a:pt x="114" y="63"/>
                  <a:pt x="114" y="39"/>
                  <a:pt x="91" y="18"/>
                </a:cubicBezTo>
                <a:cubicBezTo>
                  <a:pt x="91" y="6"/>
                  <a:pt x="79" y="0"/>
                  <a:pt x="6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8" name="Google Shape;3528;p36"/>
          <p:cNvSpPr/>
          <p:nvPr/>
        </p:nvSpPr>
        <p:spPr>
          <a:xfrm>
            <a:off x="8609099" y="1186649"/>
            <a:ext cx="11075" cy="981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5" y="0"/>
                </a:moveTo>
                <a:cubicBezTo>
                  <a:pt x="30" y="0"/>
                  <a:pt x="24" y="6"/>
                  <a:pt x="24" y="16"/>
                </a:cubicBezTo>
                <a:cubicBezTo>
                  <a:pt x="1" y="16"/>
                  <a:pt x="1" y="40"/>
                  <a:pt x="1" y="62"/>
                </a:cubicBezTo>
                <a:lnTo>
                  <a:pt x="46" y="62"/>
                </a:lnTo>
                <a:cubicBezTo>
                  <a:pt x="69" y="40"/>
                  <a:pt x="69" y="40"/>
                  <a:pt x="46" y="16"/>
                </a:cubicBezTo>
                <a:cubicBezTo>
                  <a:pt x="46" y="6"/>
                  <a:pt x="41" y="0"/>
                  <a:pt x="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9" name="Google Shape;3529;p36"/>
          <p:cNvSpPr/>
          <p:nvPr/>
        </p:nvSpPr>
        <p:spPr>
          <a:xfrm>
            <a:off x="8605776" y="1184276"/>
            <a:ext cx="17879" cy="15980"/>
          </a:xfrm>
          <a:custGeom>
            <a:avLst/>
            <a:gdLst/>
            <a:ahLst/>
            <a:cxnLst/>
            <a:rect l="l" t="t" r="r" b="b"/>
            <a:pathLst>
              <a:path w="113" h="101" extrusionOk="0">
                <a:moveTo>
                  <a:pt x="67" y="31"/>
                </a:moveTo>
                <a:lnTo>
                  <a:pt x="67" y="55"/>
                </a:lnTo>
                <a:lnTo>
                  <a:pt x="45" y="55"/>
                </a:lnTo>
                <a:lnTo>
                  <a:pt x="45" y="31"/>
                </a:lnTo>
                <a:close/>
                <a:moveTo>
                  <a:pt x="42" y="0"/>
                </a:moveTo>
                <a:cubicBezTo>
                  <a:pt x="36" y="0"/>
                  <a:pt x="29" y="3"/>
                  <a:pt x="22" y="10"/>
                </a:cubicBezTo>
                <a:lnTo>
                  <a:pt x="0" y="31"/>
                </a:lnTo>
                <a:cubicBezTo>
                  <a:pt x="0" y="55"/>
                  <a:pt x="0" y="77"/>
                  <a:pt x="22" y="77"/>
                </a:cubicBezTo>
                <a:lnTo>
                  <a:pt x="45" y="100"/>
                </a:lnTo>
                <a:cubicBezTo>
                  <a:pt x="67" y="100"/>
                  <a:pt x="67" y="100"/>
                  <a:pt x="90" y="77"/>
                </a:cubicBezTo>
                <a:cubicBezTo>
                  <a:pt x="112" y="77"/>
                  <a:pt x="112" y="31"/>
                  <a:pt x="90" y="31"/>
                </a:cubicBezTo>
                <a:cubicBezTo>
                  <a:pt x="74" y="16"/>
                  <a:pt x="58" y="0"/>
                  <a:pt x="4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0" name="Google Shape;3530;p36"/>
          <p:cNvSpPr/>
          <p:nvPr/>
        </p:nvSpPr>
        <p:spPr>
          <a:xfrm>
            <a:off x="8451986" y="825749"/>
            <a:ext cx="11075" cy="10126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5" y="1"/>
                </a:moveTo>
                <a:cubicBezTo>
                  <a:pt x="29" y="1"/>
                  <a:pt x="24" y="7"/>
                  <a:pt x="24" y="18"/>
                </a:cubicBezTo>
                <a:cubicBezTo>
                  <a:pt x="1" y="18"/>
                  <a:pt x="1" y="40"/>
                  <a:pt x="1" y="40"/>
                </a:cubicBezTo>
                <a:cubicBezTo>
                  <a:pt x="24" y="64"/>
                  <a:pt x="46" y="64"/>
                  <a:pt x="46" y="64"/>
                </a:cubicBezTo>
                <a:cubicBezTo>
                  <a:pt x="69" y="40"/>
                  <a:pt x="69" y="18"/>
                  <a:pt x="46" y="18"/>
                </a:cubicBezTo>
                <a:cubicBezTo>
                  <a:pt x="46" y="7"/>
                  <a:pt x="40" y="1"/>
                  <a:pt x="3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1" name="Google Shape;3531;p36"/>
          <p:cNvSpPr/>
          <p:nvPr/>
        </p:nvSpPr>
        <p:spPr>
          <a:xfrm>
            <a:off x="8448505" y="823376"/>
            <a:ext cx="17879" cy="15980"/>
          </a:xfrm>
          <a:custGeom>
            <a:avLst/>
            <a:gdLst/>
            <a:ahLst/>
            <a:cxnLst/>
            <a:rect l="l" t="t" r="r" b="b"/>
            <a:pathLst>
              <a:path w="113" h="101" extrusionOk="0">
                <a:moveTo>
                  <a:pt x="68" y="33"/>
                </a:moveTo>
                <a:lnTo>
                  <a:pt x="68" y="55"/>
                </a:lnTo>
                <a:lnTo>
                  <a:pt x="46" y="55"/>
                </a:lnTo>
                <a:lnTo>
                  <a:pt x="46" y="33"/>
                </a:lnTo>
                <a:close/>
                <a:moveTo>
                  <a:pt x="46" y="0"/>
                </a:moveTo>
                <a:cubicBezTo>
                  <a:pt x="38" y="0"/>
                  <a:pt x="30" y="3"/>
                  <a:pt x="23" y="10"/>
                </a:cubicBezTo>
                <a:cubicBezTo>
                  <a:pt x="23" y="10"/>
                  <a:pt x="23" y="33"/>
                  <a:pt x="1" y="33"/>
                </a:cubicBezTo>
                <a:cubicBezTo>
                  <a:pt x="1" y="55"/>
                  <a:pt x="23" y="55"/>
                  <a:pt x="23" y="79"/>
                </a:cubicBezTo>
                <a:lnTo>
                  <a:pt x="46" y="100"/>
                </a:lnTo>
                <a:cubicBezTo>
                  <a:pt x="68" y="100"/>
                  <a:pt x="68" y="79"/>
                  <a:pt x="91" y="79"/>
                </a:cubicBezTo>
                <a:cubicBezTo>
                  <a:pt x="113" y="79"/>
                  <a:pt x="113" y="33"/>
                  <a:pt x="91" y="10"/>
                </a:cubicBezTo>
                <a:cubicBezTo>
                  <a:pt x="76" y="10"/>
                  <a:pt x="6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2" name="Google Shape;3532;p36"/>
          <p:cNvSpPr/>
          <p:nvPr/>
        </p:nvSpPr>
        <p:spPr>
          <a:xfrm>
            <a:off x="8509104" y="900904"/>
            <a:ext cx="11075" cy="981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8" y="0"/>
                </a:moveTo>
                <a:cubicBezTo>
                  <a:pt x="30" y="0"/>
                  <a:pt x="24" y="6"/>
                  <a:pt x="24" y="17"/>
                </a:cubicBezTo>
                <a:cubicBezTo>
                  <a:pt x="1" y="17"/>
                  <a:pt x="1" y="40"/>
                  <a:pt x="24" y="62"/>
                </a:cubicBezTo>
                <a:lnTo>
                  <a:pt x="69" y="62"/>
                </a:lnTo>
                <a:lnTo>
                  <a:pt x="69" y="17"/>
                </a:lnTo>
                <a:cubicBezTo>
                  <a:pt x="58" y="6"/>
                  <a:pt x="46" y="0"/>
                  <a:pt x="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3" name="Google Shape;3533;p36"/>
          <p:cNvSpPr/>
          <p:nvPr/>
        </p:nvSpPr>
        <p:spPr>
          <a:xfrm>
            <a:off x="8509104" y="899955"/>
            <a:ext cx="14556" cy="14556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46" y="23"/>
                </a:moveTo>
                <a:lnTo>
                  <a:pt x="46" y="46"/>
                </a:lnTo>
                <a:cubicBezTo>
                  <a:pt x="46" y="57"/>
                  <a:pt x="40" y="62"/>
                  <a:pt x="35" y="62"/>
                </a:cubicBezTo>
                <a:cubicBezTo>
                  <a:pt x="30" y="62"/>
                  <a:pt x="24" y="57"/>
                  <a:pt x="24" y="46"/>
                </a:cubicBezTo>
                <a:lnTo>
                  <a:pt x="24" y="23"/>
                </a:lnTo>
                <a:close/>
                <a:moveTo>
                  <a:pt x="24" y="1"/>
                </a:moveTo>
                <a:cubicBezTo>
                  <a:pt x="1" y="23"/>
                  <a:pt x="1" y="23"/>
                  <a:pt x="1" y="46"/>
                </a:cubicBezTo>
                <a:lnTo>
                  <a:pt x="1" y="68"/>
                </a:lnTo>
                <a:cubicBezTo>
                  <a:pt x="24" y="91"/>
                  <a:pt x="24" y="91"/>
                  <a:pt x="46" y="91"/>
                </a:cubicBezTo>
                <a:cubicBezTo>
                  <a:pt x="46" y="91"/>
                  <a:pt x="69" y="91"/>
                  <a:pt x="69" y="68"/>
                </a:cubicBezTo>
                <a:cubicBezTo>
                  <a:pt x="69" y="68"/>
                  <a:pt x="91" y="68"/>
                  <a:pt x="91" y="46"/>
                </a:cubicBezTo>
                <a:cubicBezTo>
                  <a:pt x="91" y="46"/>
                  <a:pt x="91" y="23"/>
                  <a:pt x="69" y="23"/>
                </a:cubicBezTo>
                <a:cubicBezTo>
                  <a:pt x="69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4" name="Google Shape;3534;p36"/>
          <p:cNvSpPr/>
          <p:nvPr/>
        </p:nvSpPr>
        <p:spPr>
          <a:xfrm>
            <a:off x="8441386" y="892835"/>
            <a:ext cx="10759" cy="9968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1"/>
                </a:moveTo>
                <a:cubicBezTo>
                  <a:pt x="22" y="22"/>
                  <a:pt x="1" y="46"/>
                  <a:pt x="22" y="46"/>
                </a:cubicBezTo>
                <a:cubicBezTo>
                  <a:pt x="22" y="57"/>
                  <a:pt x="28" y="62"/>
                  <a:pt x="37" y="62"/>
                </a:cubicBezTo>
                <a:cubicBezTo>
                  <a:pt x="45" y="62"/>
                  <a:pt x="57" y="57"/>
                  <a:pt x="68" y="46"/>
                </a:cubicBezTo>
                <a:lnTo>
                  <a:pt x="68" y="22"/>
                </a:lnTo>
                <a:cubicBezTo>
                  <a:pt x="68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5" name="Google Shape;3535;p36"/>
          <p:cNvSpPr/>
          <p:nvPr/>
        </p:nvSpPr>
        <p:spPr>
          <a:xfrm>
            <a:off x="8441386" y="890145"/>
            <a:ext cx="14398" cy="13449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8" y="39"/>
                </a:moveTo>
                <a:cubicBezTo>
                  <a:pt x="68" y="39"/>
                  <a:pt x="68" y="63"/>
                  <a:pt x="46" y="63"/>
                </a:cubicBezTo>
                <a:lnTo>
                  <a:pt x="22" y="63"/>
                </a:lnTo>
                <a:cubicBezTo>
                  <a:pt x="22" y="39"/>
                  <a:pt x="22" y="39"/>
                  <a:pt x="46" y="39"/>
                </a:cubicBez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63"/>
                  <a:pt x="1" y="85"/>
                </a:cubicBezTo>
                <a:lnTo>
                  <a:pt x="68" y="85"/>
                </a:lnTo>
                <a:cubicBezTo>
                  <a:pt x="91" y="63"/>
                  <a:pt x="91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6" name="Google Shape;3536;p36"/>
          <p:cNvSpPr/>
          <p:nvPr/>
        </p:nvSpPr>
        <p:spPr>
          <a:xfrm>
            <a:off x="8520021" y="835717"/>
            <a:ext cx="10759" cy="8860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0" y="1"/>
                </a:moveTo>
                <a:lnTo>
                  <a:pt x="0" y="46"/>
                </a:lnTo>
                <a:cubicBezTo>
                  <a:pt x="15" y="46"/>
                  <a:pt x="20" y="55"/>
                  <a:pt x="28" y="55"/>
                </a:cubicBezTo>
                <a:cubicBezTo>
                  <a:pt x="32" y="55"/>
                  <a:pt x="38" y="53"/>
                  <a:pt x="46" y="46"/>
                </a:cubicBezTo>
                <a:cubicBezTo>
                  <a:pt x="67" y="46"/>
                  <a:pt x="67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7" name="Google Shape;3537;p36"/>
          <p:cNvSpPr/>
          <p:nvPr/>
        </p:nvSpPr>
        <p:spPr>
          <a:xfrm>
            <a:off x="8516224" y="832078"/>
            <a:ext cx="14556" cy="14398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70" y="45"/>
                </a:lnTo>
                <a:lnTo>
                  <a:pt x="70" y="69"/>
                </a:lnTo>
                <a:cubicBezTo>
                  <a:pt x="46" y="69"/>
                  <a:pt x="46" y="69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cubicBezTo>
                  <a:pt x="24" y="90"/>
                  <a:pt x="46" y="90"/>
                  <a:pt x="46" y="90"/>
                </a:cubicBezTo>
                <a:lnTo>
                  <a:pt x="70" y="90"/>
                </a:ln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70" y="0"/>
                  <a:pt x="70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8" name="Google Shape;3538;p36"/>
          <p:cNvSpPr/>
          <p:nvPr/>
        </p:nvSpPr>
        <p:spPr>
          <a:xfrm>
            <a:off x="8501984" y="968622"/>
            <a:ext cx="11075" cy="10126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7"/>
                  <a:pt x="1" y="18"/>
                </a:cubicBezTo>
                <a:lnTo>
                  <a:pt x="1" y="40"/>
                </a:lnTo>
                <a:cubicBezTo>
                  <a:pt x="24" y="63"/>
                  <a:pt x="46" y="63"/>
                  <a:pt x="46" y="63"/>
                </a:cubicBezTo>
                <a:cubicBezTo>
                  <a:pt x="69" y="40"/>
                  <a:pt x="69" y="18"/>
                  <a:pt x="46" y="18"/>
                </a:cubicBezTo>
                <a:cubicBezTo>
                  <a:pt x="46" y="7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9" name="Google Shape;3539;p36"/>
          <p:cNvSpPr/>
          <p:nvPr/>
        </p:nvSpPr>
        <p:spPr>
          <a:xfrm>
            <a:off x="8498503" y="965141"/>
            <a:ext cx="14556" cy="17088"/>
          </a:xfrm>
          <a:custGeom>
            <a:avLst/>
            <a:gdLst/>
            <a:ahLst/>
            <a:cxnLst/>
            <a:rect l="l" t="t" r="r" b="b"/>
            <a:pathLst>
              <a:path w="92" h="108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lnTo>
                  <a:pt x="1" y="40"/>
                </a:lnTo>
                <a:cubicBezTo>
                  <a:pt x="1" y="62"/>
                  <a:pt x="1" y="62"/>
                  <a:pt x="23" y="85"/>
                </a:cubicBezTo>
                <a:lnTo>
                  <a:pt x="46" y="107"/>
                </a:lnTo>
                <a:cubicBezTo>
                  <a:pt x="68" y="107"/>
                  <a:pt x="68" y="85"/>
                  <a:pt x="68" y="85"/>
                </a:cubicBezTo>
                <a:cubicBezTo>
                  <a:pt x="91" y="85"/>
                  <a:pt x="91" y="62"/>
                  <a:pt x="91" y="62"/>
                </a:cubicBezTo>
                <a:lnTo>
                  <a:pt x="91" y="17"/>
                </a:ln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0" name="Google Shape;3540;p36"/>
          <p:cNvSpPr/>
          <p:nvPr/>
        </p:nvSpPr>
        <p:spPr>
          <a:xfrm>
            <a:off x="8577138" y="910555"/>
            <a:ext cx="10759" cy="10126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46"/>
                  <a:pt x="1" y="46"/>
                </a:cubicBezTo>
                <a:cubicBezTo>
                  <a:pt x="11" y="58"/>
                  <a:pt x="23" y="63"/>
                  <a:pt x="31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1" name="Google Shape;3541;p36"/>
          <p:cNvSpPr/>
          <p:nvPr/>
        </p:nvSpPr>
        <p:spPr>
          <a:xfrm>
            <a:off x="8573499" y="908024"/>
            <a:ext cx="18037" cy="13607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0" y="17"/>
                  <a:pt x="0" y="62"/>
                  <a:pt x="24" y="62"/>
                </a:cubicBezTo>
                <a:cubicBezTo>
                  <a:pt x="24" y="85"/>
                  <a:pt x="45" y="85"/>
                  <a:pt x="45" y="85"/>
                </a:cubicBezTo>
                <a:lnTo>
                  <a:pt x="90" y="85"/>
                </a:lnTo>
                <a:cubicBezTo>
                  <a:pt x="114" y="62"/>
                  <a:pt x="114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2" name="Google Shape;3542;p36"/>
          <p:cNvSpPr/>
          <p:nvPr/>
        </p:nvSpPr>
        <p:spPr>
          <a:xfrm>
            <a:off x="8527141" y="767683"/>
            <a:ext cx="10759" cy="10126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46"/>
                  <a:pt x="22" y="46"/>
                </a:cubicBezTo>
                <a:cubicBezTo>
                  <a:pt x="22" y="58"/>
                  <a:pt x="28" y="63"/>
                  <a:pt x="34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24"/>
                </a:cubicBezTo>
                <a:cubicBezTo>
                  <a:pt x="46" y="1"/>
                  <a:pt x="22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3" name="Google Shape;3543;p36"/>
          <p:cNvSpPr/>
          <p:nvPr/>
        </p:nvSpPr>
        <p:spPr>
          <a:xfrm>
            <a:off x="8523502" y="764360"/>
            <a:ext cx="18037" cy="14398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45"/>
                </a:moveTo>
                <a:lnTo>
                  <a:pt x="69" y="67"/>
                </a:lnTo>
                <a:lnTo>
                  <a:pt x="45" y="67"/>
                </a:lnTo>
                <a:lnTo>
                  <a:pt x="45" y="45"/>
                </a:lnTo>
                <a:close/>
                <a:moveTo>
                  <a:pt x="69" y="0"/>
                </a:moveTo>
                <a:cubicBezTo>
                  <a:pt x="45" y="0"/>
                  <a:pt x="45" y="0"/>
                  <a:pt x="24" y="22"/>
                </a:cubicBezTo>
                <a:cubicBezTo>
                  <a:pt x="24" y="22"/>
                  <a:pt x="0" y="67"/>
                  <a:pt x="24" y="90"/>
                </a:cubicBezTo>
                <a:lnTo>
                  <a:pt x="90" y="90"/>
                </a:lnTo>
                <a:lnTo>
                  <a:pt x="114" y="67"/>
                </a:lnTo>
                <a:cubicBezTo>
                  <a:pt x="114" y="45"/>
                  <a:pt x="114" y="45"/>
                  <a:pt x="90" y="22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4" name="Google Shape;3544;p36"/>
          <p:cNvSpPr/>
          <p:nvPr/>
        </p:nvSpPr>
        <p:spPr>
          <a:xfrm>
            <a:off x="8584258" y="842837"/>
            <a:ext cx="10759" cy="10759"/>
          </a:xfrm>
          <a:custGeom>
            <a:avLst/>
            <a:gdLst/>
            <a:ahLst/>
            <a:cxnLst/>
            <a:rect l="l" t="t" r="r" b="b"/>
            <a:pathLst>
              <a:path w="68" h="68" extrusionOk="0">
                <a:moveTo>
                  <a:pt x="22" y="1"/>
                </a:moveTo>
                <a:cubicBezTo>
                  <a:pt x="22" y="22"/>
                  <a:pt x="1" y="46"/>
                  <a:pt x="22" y="46"/>
                </a:cubicBezTo>
                <a:cubicBezTo>
                  <a:pt x="22" y="67"/>
                  <a:pt x="46" y="67"/>
                  <a:pt x="68" y="67"/>
                </a:cubicBezTo>
                <a:lnTo>
                  <a:pt x="68" y="22"/>
                </a:lnTo>
                <a:cubicBezTo>
                  <a:pt x="68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5" name="Google Shape;3545;p36"/>
          <p:cNvSpPr/>
          <p:nvPr/>
        </p:nvSpPr>
        <p:spPr>
          <a:xfrm>
            <a:off x="8584258" y="840147"/>
            <a:ext cx="14398" cy="17088"/>
          </a:xfrm>
          <a:custGeom>
            <a:avLst/>
            <a:gdLst/>
            <a:ahLst/>
            <a:cxnLst/>
            <a:rect l="l" t="t" r="r" b="b"/>
            <a:pathLst>
              <a:path w="91" h="108" extrusionOk="0">
                <a:moveTo>
                  <a:pt x="46" y="39"/>
                </a:moveTo>
                <a:cubicBezTo>
                  <a:pt x="68" y="39"/>
                  <a:pt x="68" y="63"/>
                  <a:pt x="46" y="63"/>
                </a:cubicBezTo>
                <a:lnTo>
                  <a:pt x="22" y="63"/>
                </a:lnTo>
                <a:lnTo>
                  <a:pt x="22" y="39"/>
                </a:ln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39"/>
                  <a:pt x="1" y="39"/>
                </a:cubicBezTo>
                <a:lnTo>
                  <a:pt x="1" y="84"/>
                </a:lnTo>
                <a:cubicBezTo>
                  <a:pt x="22" y="84"/>
                  <a:pt x="22" y="84"/>
                  <a:pt x="46" y="108"/>
                </a:cubicBezTo>
                <a:lnTo>
                  <a:pt x="68" y="84"/>
                </a:lnTo>
                <a:cubicBezTo>
                  <a:pt x="91" y="63"/>
                  <a:pt x="91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6" name="Google Shape;3546;p36"/>
          <p:cNvSpPr/>
          <p:nvPr/>
        </p:nvSpPr>
        <p:spPr>
          <a:xfrm>
            <a:off x="8570018" y="978590"/>
            <a:ext cx="10759" cy="8860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0" y="0"/>
                </a:moveTo>
                <a:lnTo>
                  <a:pt x="0" y="46"/>
                </a:lnTo>
                <a:cubicBezTo>
                  <a:pt x="0" y="46"/>
                  <a:pt x="10" y="55"/>
                  <a:pt x="23" y="55"/>
                </a:cubicBezTo>
                <a:cubicBezTo>
                  <a:pt x="30" y="55"/>
                  <a:pt x="38" y="53"/>
                  <a:pt x="46" y="46"/>
                </a:cubicBezTo>
                <a:cubicBezTo>
                  <a:pt x="46" y="46"/>
                  <a:pt x="67" y="22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7" name="Google Shape;3547;p36"/>
          <p:cNvSpPr/>
          <p:nvPr/>
        </p:nvSpPr>
        <p:spPr>
          <a:xfrm>
            <a:off x="8566221" y="974951"/>
            <a:ext cx="14556" cy="14398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3"/>
                </a:moveTo>
                <a:lnTo>
                  <a:pt x="70" y="45"/>
                </a:lnTo>
                <a:lnTo>
                  <a:pt x="46" y="69"/>
                </a:lnTo>
                <a:lnTo>
                  <a:pt x="24" y="45"/>
                </a:lnTo>
                <a:lnTo>
                  <a:pt x="46" y="23"/>
                </a:lnTo>
                <a:close/>
                <a:moveTo>
                  <a:pt x="24" y="0"/>
                </a:moveTo>
                <a:cubicBezTo>
                  <a:pt x="1" y="23"/>
                  <a:pt x="1" y="23"/>
                  <a:pt x="1" y="45"/>
                </a:cubicBezTo>
                <a:lnTo>
                  <a:pt x="1" y="69"/>
                </a:lnTo>
                <a:cubicBezTo>
                  <a:pt x="24" y="90"/>
                  <a:pt x="24" y="90"/>
                  <a:pt x="46" y="90"/>
                </a:cubicBezTo>
                <a:lnTo>
                  <a:pt x="70" y="90"/>
                </a:lnTo>
                <a:cubicBezTo>
                  <a:pt x="91" y="69"/>
                  <a:pt x="91" y="45"/>
                  <a:pt x="91" y="23"/>
                </a:cubicBezTo>
                <a:cubicBezTo>
                  <a:pt x="70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8" name="Google Shape;3548;p36"/>
          <p:cNvSpPr/>
          <p:nvPr/>
        </p:nvSpPr>
        <p:spPr>
          <a:xfrm>
            <a:off x="8491383" y="1035707"/>
            <a:ext cx="10759" cy="9968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1"/>
                </a:moveTo>
                <a:cubicBezTo>
                  <a:pt x="1" y="22"/>
                  <a:pt x="1" y="46"/>
                  <a:pt x="22" y="46"/>
                </a:cubicBezTo>
                <a:cubicBezTo>
                  <a:pt x="22" y="57"/>
                  <a:pt x="28" y="62"/>
                  <a:pt x="37" y="62"/>
                </a:cubicBezTo>
                <a:cubicBezTo>
                  <a:pt x="45" y="62"/>
                  <a:pt x="57" y="57"/>
                  <a:pt x="68" y="46"/>
                </a:cubicBezTo>
                <a:lnTo>
                  <a:pt x="68" y="22"/>
                </a:lnTo>
                <a:cubicBezTo>
                  <a:pt x="46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9" name="Google Shape;3549;p36"/>
          <p:cNvSpPr/>
          <p:nvPr/>
        </p:nvSpPr>
        <p:spPr>
          <a:xfrm>
            <a:off x="8491383" y="1033017"/>
            <a:ext cx="14556" cy="13449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39"/>
                </a:moveTo>
                <a:lnTo>
                  <a:pt x="46" y="63"/>
                </a:lnTo>
                <a:lnTo>
                  <a:pt x="22" y="63"/>
                </a:lnTo>
                <a:lnTo>
                  <a:pt x="22" y="39"/>
                </a:lnTo>
                <a:close/>
                <a:moveTo>
                  <a:pt x="45" y="0"/>
                </a:moveTo>
                <a:cubicBezTo>
                  <a:pt x="34" y="0"/>
                  <a:pt x="22" y="6"/>
                  <a:pt x="22" y="18"/>
                </a:cubicBezTo>
                <a:cubicBezTo>
                  <a:pt x="1" y="18"/>
                  <a:pt x="1" y="39"/>
                  <a:pt x="1" y="39"/>
                </a:cubicBezTo>
                <a:lnTo>
                  <a:pt x="1" y="85"/>
                </a:lnTo>
                <a:lnTo>
                  <a:pt x="68" y="85"/>
                </a:lnTo>
                <a:lnTo>
                  <a:pt x="91" y="63"/>
                </a:lnTo>
                <a:cubicBezTo>
                  <a:pt x="91" y="39"/>
                  <a:pt x="91" y="39"/>
                  <a:pt x="68" y="18"/>
                </a:cubicBezTo>
                <a:cubicBezTo>
                  <a:pt x="68" y="6"/>
                  <a:pt x="56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0" name="Google Shape;3550;p36"/>
          <p:cNvSpPr/>
          <p:nvPr/>
        </p:nvSpPr>
        <p:spPr>
          <a:xfrm>
            <a:off x="8334271" y="674808"/>
            <a:ext cx="10759" cy="10126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0" y="24"/>
                  <a:pt x="0" y="24"/>
                  <a:pt x="22" y="46"/>
                </a:cubicBezTo>
                <a:cubicBezTo>
                  <a:pt x="22" y="58"/>
                  <a:pt x="28" y="63"/>
                  <a:pt x="37" y="63"/>
                </a:cubicBezTo>
                <a:cubicBezTo>
                  <a:pt x="45" y="63"/>
                  <a:pt x="56" y="58"/>
                  <a:pt x="67" y="46"/>
                </a:cubicBezTo>
                <a:lnTo>
                  <a:pt x="6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1" name="Google Shape;3551;p36"/>
          <p:cNvSpPr/>
          <p:nvPr/>
        </p:nvSpPr>
        <p:spPr>
          <a:xfrm>
            <a:off x="8334271" y="672276"/>
            <a:ext cx="14398" cy="13607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40"/>
                </a:moveTo>
                <a:cubicBezTo>
                  <a:pt x="67" y="40"/>
                  <a:pt x="67" y="62"/>
                  <a:pt x="46" y="62"/>
                </a:cubicBezTo>
                <a:lnTo>
                  <a:pt x="22" y="62"/>
                </a:lnTo>
                <a:lnTo>
                  <a:pt x="22" y="40"/>
                </a:lnTo>
                <a:close/>
                <a:moveTo>
                  <a:pt x="45" y="0"/>
                </a:moveTo>
                <a:cubicBezTo>
                  <a:pt x="33" y="0"/>
                  <a:pt x="22" y="6"/>
                  <a:pt x="22" y="17"/>
                </a:cubicBezTo>
                <a:cubicBezTo>
                  <a:pt x="0" y="17"/>
                  <a:pt x="0" y="62"/>
                  <a:pt x="0" y="62"/>
                </a:cubicBezTo>
                <a:cubicBezTo>
                  <a:pt x="22" y="85"/>
                  <a:pt x="22" y="85"/>
                  <a:pt x="46" y="85"/>
                </a:cubicBezTo>
                <a:lnTo>
                  <a:pt x="67" y="85"/>
                </a:lnTo>
                <a:cubicBezTo>
                  <a:pt x="91" y="62"/>
                  <a:pt x="91" y="40"/>
                  <a:pt x="67" y="17"/>
                </a:cubicBezTo>
                <a:cubicBezTo>
                  <a:pt x="67" y="6"/>
                  <a:pt x="56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2" name="Google Shape;3552;p36"/>
          <p:cNvSpPr/>
          <p:nvPr/>
        </p:nvSpPr>
        <p:spPr>
          <a:xfrm>
            <a:off x="8394869" y="749962"/>
            <a:ext cx="10917" cy="9968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0" y="1"/>
                </a:moveTo>
                <a:lnTo>
                  <a:pt x="0" y="46"/>
                </a:lnTo>
                <a:cubicBezTo>
                  <a:pt x="12" y="57"/>
                  <a:pt x="18" y="62"/>
                  <a:pt x="24" y="62"/>
                </a:cubicBezTo>
                <a:cubicBezTo>
                  <a:pt x="29" y="62"/>
                  <a:pt x="35" y="57"/>
                  <a:pt x="46" y="46"/>
                </a:cubicBezTo>
                <a:cubicBezTo>
                  <a:pt x="69" y="46"/>
                  <a:pt x="69" y="22"/>
                  <a:pt x="46" y="22"/>
                </a:cubicBezTo>
                <a:cubicBezTo>
                  <a:pt x="46" y="1"/>
                  <a:pt x="24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36"/>
          <p:cNvSpPr/>
          <p:nvPr/>
        </p:nvSpPr>
        <p:spPr>
          <a:xfrm>
            <a:off x="8391388" y="747272"/>
            <a:ext cx="14398" cy="13449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8" y="39"/>
                </a:moveTo>
                <a:lnTo>
                  <a:pt x="68" y="63"/>
                </a:lnTo>
                <a:lnTo>
                  <a:pt x="46" y="63"/>
                </a:lnTo>
                <a:cubicBezTo>
                  <a:pt x="22" y="63"/>
                  <a:pt x="22" y="39"/>
                  <a:pt x="22" y="39"/>
                </a:cubicBez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39"/>
                  <a:pt x="1" y="39"/>
                </a:cubicBezTo>
                <a:cubicBezTo>
                  <a:pt x="1" y="63"/>
                  <a:pt x="1" y="63"/>
                  <a:pt x="22" y="85"/>
                </a:cubicBezTo>
                <a:lnTo>
                  <a:pt x="68" y="85"/>
                </a:lnTo>
                <a:cubicBezTo>
                  <a:pt x="91" y="85"/>
                  <a:pt x="91" y="63"/>
                  <a:pt x="91" y="63"/>
                </a:cubicBezTo>
                <a:lnTo>
                  <a:pt x="91" y="18"/>
                </a:ln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4" name="Google Shape;3554;p36"/>
          <p:cNvSpPr/>
          <p:nvPr/>
        </p:nvSpPr>
        <p:spPr>
          <a:xfrm>
            <a:off x="8327151" y="741260"/>
            <a:ext cx="10759" cy="8860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8" y="0"/>
                </a:moveTo>
                <a:cubicBezTo>
                  <a:pt x="25" y="0"/>
                  <a:pt x="22" y="3"/>
                  <a:pt x="22" y="11"/>
                </a:cubicBezTo>
                <a:cubicBezTo>
                  <a:pt x="0" y="11"/>
                  <a:pt x="0" y="32"/>
                  <a:pt x="0" y="56"/>
                </a:cubicBezTo>
                <a:lnTo>
                  <a:pt x="45" y="56"/>
                </a:lnTo>
                <a:cubicBezTo>
                  <a:pt x="67" y="56"/>
                  <a:pt x="67" y="32"/>
                  <a:pt x="45" y="11"/>
                </a:cubicBezTo>
                <a:cubicBezTo>
                  <a:pt x="45" y="11"/>
                  <a:pt x="35" y="0"/>
                  <a:pt x="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5" name="Google Shape;3555;p36"/>
          <p:cNvSpPr/>
          <p:nvPr/>
        </p:nvSpPr>
        <p:spPr>
          <a:xfrm>
            <a:off x="8323354" y="739203"/>
            <a:ext cx="14556" cy="14398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cubicBezTo>
                  <a:pt x="69" y="24"/>
                  <a:pt x="69" y="24"/>
                  <a:pt x="69" y="45"/>
                </a:cubicBezTo>
                <a:cubicBezTo>
                  <a:pt x="69" y="69"/>
                  <a:pt x="46" y="69"/>
                  <a:pt x="46" y="69"/>
                </a:cubicBezTo>
                <a:lnTo>
                  <a:pt x="46" y="45"/>
                </a:ln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cubicBezTo>
                  <a:pt x="24" y="90"/>
                  <a:pt x="46" y="90"/>
                  <a:pt x="46" y="90"/>
                </a:cubicBezTo>
                <a:lnTo>
                  <a:pt x="91" y="90"/>
                </a:lnTo>
                <a:lnTo>
                  <a:pt x="91" y="45"/>
                </a:lnTo>
                <a:lnTo>
                  <a:pt x="91" y="24"/>
                </a:ln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6" name="Google Shape;3556;p36"/>
          <p:cNvSpPr/>
          <p:nvPr/>
        </p:nvSpPr>
        <p:spPr>
          <a:xfrm>
            <a:off x="8401989" y="682877"/>
            <a:ext cx="11075" cy="10126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8" y="1"/>
                </a:moveTo>
                <a:cubicBezTo>
                  <a:pt x="29" y="1"/>
                  <a:pt x="24" y="7"/>
                  <a:pt x="24" y="18"/>
                </a:cubicBezTo>
                <a:cubicBezTo>
                  <a:pt x="1" y="18"/>
                  <a:pt x="1" y="40"/>
                  <a:pt x="24" y="40"/>
                </a:cubicBezTo>
                <a:cubicBezTo>
                  <a:pt x="24" y="64"/>
                  <a:pt x="46" y="64"/>
                  <a:pt x="46" y="64"/>
                </a:cubicBezTo>
                <a:cubicBezTo>
                  <a:pt x="69" y="40"/>
                  <a:pt x="69" y="18"/>
                  <a:pt x="69" y="18"/>
                </a:cubicBezTo>
                <a:cubicBezTo>
                  <a:pt x="57" y="7"/>
                  <a:pt x="46" y="1"/>
                  <a:pt x="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7" name="Google Shape;3557;p36"/>
          <p:cNvSpPr/>
          <p:nvPr/>
        </p:nvSpPr>
        <p:spPr>
          <a:xfrm>
            <a:off x="8398508" y="681928"/>
            <a:ext cx="17879" cy="14556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8" y="24"/>
                </a:moveTo>
                <a:lnTo>
                  <a:pt x="68" y="46"/>
                </a:lnTo>
                <a:lnTo>
                  <a:pt x="46" y="46"/>
                </a:lnTo>
                <a:lnTo>
                  <a:pt x="46" y="24"/>
                </a:lnTo>
                <a:close/>
                <a:moveTo>
                  <a:pt x="23" y="1"/>
                </a:moveTo>
                <a:cubicBezTo>
                  <a:pt x="1" y="24"/>
                  <a:pt x="1" y="46"/>
                  <a:pt x="23" y="70"/>
                </a:cubicBezTo>
                <a:cubicBezTo>
                  <a:pt x="23" y="70"/>
                  <a:pt x="46" y="91"/>
                  <a:pt x="68" y="91"/>
                </a:cubicBezTo>
                <a:lnTo>
                  <a:pt x="91" y="70"/>
                </a:lnTo>
                <a:lnTo>
                  <a:pt x="113" y="46"/>
                </a:lnTo>
                <a:cubicBezTo>
                  <a:pt x="113" y="24"/>
                  <a:pt x="113" y="24"/>
                  <a:pt x="9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8" name="Google Shape;3558;p36"/>
          <p:cNvSpPr/>
          <p:nvPr/>
        </p:nvSpPr>
        <p:spPr>
          <a:xfrm>
            <a:off x="8384268" y="817680"/>
            <a:ext cx="10759" cy="10126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24"/>
                  <a:pt x="22" y="46"/>
                </a:cubicBezTo>
                <a:cubicBezTo>
                  <a:pt x="22" y="58"/>
                  <a:pt x="28" y="63"/>
                  <a:pt x="34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9" name="Google Shape;3559;p36"/>
          <p:cNvSpPr/>
          <p:nvPr/>
        </p:nvSpPr>
        <p:spPr>
          <a:xfrm>
            <a:off x="8384268" y="815149"/>
            <a:ext cx="14398" cy="13607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17"/>
                </a:moveTo>
                <a:lnTo>
                  <a:pt x="46" y="40"/>
                </a:lnTo>
                <a:lnTo>
                  <a:pt x="46" y="62"/>
                </a:lnTo>
                <a:lnTo>
                  <a:pt x="22" y="62"/>
                </a:lnTo>
                <a:lnTo>
                  <a:pt x="22" y="40"/>
                </a:lnTo>
                <a:lnTo>
                  <a:pt x="46" y="17"/>
                </a:lnTo>
                <a:close/>
                <a:moveTo>
                  <a:pt x="42" y="0"/>
                </a:moveTo>
                <a:cubicBezTo>
                  <a:pt x="28" y="0"/>
                  <a:pt x="11" y="6"/>
                  <a:pt x="1" y="17"/>
                </a:cubicBezTo>
                <a:lnTo>
                  <a:pt x="1" y="40"/>
                </a:lnTo>
                <a:lnTo>
                  <a:pt x="1" y="62"/>
                </a:lnTo>
                <a:cubicBezTo>
                  <a:pt x="1" y="85"/>
                  <a:pt x="22" y="85"/>
                  <a:pt x="46" y="85"/>
                </a:cubicBezTo>
                <a:lnTo>
                  <a:pt x="67" y="85"/>
                </a:lnTo>
                <a:cubicBezTo>
                  <a:pt x="67" y="62"/>
                  <a:pt x="91" y="62"/>
                  <a:pt x="91" y="40"/>
                </a:cubicBezTo>
                <a:cubicBezTo>
                  <a:pt x="91" y="40"/>
                  <a:pt x="91" y="17"/>
                  <a:pt x="67" y="17"/>
                </a:cubicBezTo>
                <a:cubicBezTo>
                  <a:pt x="67" y="6"/>
                  <a:pt x="56" y="0"/>
                  <a:pt x="4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0" name="Google Shape;3560;p36"/>
          <p:cNvSpPr/>
          <p:nvPr/>
        </p:nvSpPr>
        <p:spPr>
          <a:xfrm>
            <a:off x="8459106" y="758031"/>
            <a:ext cx="11075" cy="981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46" y="0"/>
                </a:moveTo>
                <a:cubicBezTo>
                  <a:pt x="40" y="0"/>
                  <a:pt x="35" y="6"/>
                  <a:pt x="24" y="17"/>
                </a:cubicBezTo>
                <a:cubicBezTo>
                  <a:pt x="1" y="17"/>
                  <a:pt x="1" y="40"/>
                  <a:pt x="24" y="62"/>
                </a:cubicBezTo>
                <a:lnTo>
                  <a:pt x="69" y="62"/>
                </a:lnTo>
                <a:lnTo>
                  <a:pt x="69" y="17"/>
                </a:lnTo>
                <a:cubicBezTo>
                  <a:pt x="58" y="6"/>
                  <a:pt x="52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1" name="Google Shape;3561;p36"/>
          <p:cNvSpPr/>
          <p:nvPr/>
        </p:nvSpPr>
        <p:spPr>
          <a:xfrm>
            <a:off x="8459106" y="757082"/>
            <a:ext cx="14398" cy="14556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46" y="23"/>
                </a:moveTo>
                <a:cubicBezTo>
                  <a:pt x="69" y="46"/>
                  <a:pt x="69" y="46"/>
                  <a:pt x="46" y="46"/>
                </a:cubicBezTo>
                <a:lnTo>
                  <a:pt x="46" y="68"/>
                </a:lnTo>
                <a:lnTo>
                  <a:pt x="24" y="46"/>
                </a:lnTo>
                <a:lnTo>
                  <a:pt x="24" y="23"/>
                </a:lnTo>
                <a:close/>
                <a:moveTo>
                  <a:pt x="24" y="1"/>
                </a:moveTo>
                <a:cubicBezTo>
                  <a:pt x="1" y="23"/>
                  <a:pt x="1" y="23"/>
                  <a:pt x="1" y="46"/>
                </a:cubicBezTo>
                <a:lnTo>
                  <a:pt x="1" y="68"/>
                </a:lnTo>
                <a:cubicBezTo>
                  <a:pt x="24" y="91"/>
                  <a:pt x="24" y="91"/>
                  <a:pt x="46" y="91"/>
                </a:cubicBezTo>
                <a:cubicBezTo>
                  <a:pt x="46" y="91"/>
                  <a:pt x="69" y="91"/>
                  <a:pt x="69" y="68"/>
                </a:cubicBezTo>
                <a:cubicBezTo>
                  <a:pt x="91" y="68"/>
                  <a:pt x="91" y="46"/>
                  <a:pt x="69" y="23"/>
                </a:cubicBezTo>
                <a:cubicBezTo>
                  <a:pt x="69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2" name="Google Shape;3562;p36"/>
          <p:cNvSpPr/>
          <p:nvPr/>
        </p:nvSpPr>
        <p:spPr>
          <a:xfrm>
            <a:off x="8470023" y="692845"/>
            <a:ext cx="10759" cy="981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22" y="1"/>
                </a:moveTo>
                <a:cubicBezTo>
                  <a:pt x="0" y="1"/>
                  <a:pt x="0" y="22"/>
                  <a:pt x="0" y="46"/>
                </a:cubicBezTo>
                <a:cubicBezTo>
                  <a:pt x="11" y="56"/>
                  <a:pt x="22" y="62"/>
                  <a:pt x="31" y="62"/>
                </a:cubicBezTo>
                <a:cubicBezTo>
                  <a:pt x="40" y="62"/>
                  <a:pt x="45" y="56"/>
                  <a:pt x="45" y="46"/>
                </a:cubicBezTo>
                <a:cubicBezTo>
                  <a:pt x="67" y="46"/>
                  <a:pt x="67" y="22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3" name="Google Shape;3563;p36"/>
          <p:cNvSpPr/>
          <p:nvPr/>
        </p:nvSpPr>
        <p:spPr>
          <a:xfrm>
            <a:off x="8466226" y="689997"/>
            <a:ext cx="14556" cy="13607"/>
          </a:xfrm>
          <a:custGeom>
            <a:avLst/>
            <a:gdLst/>
            <a:ahLst/>
            <a:cxnLst/>
            <a:rect l="l" t="t" r="r" b="b"/>
            <a:pathLst>
              <a:path w="92" h="86" extrusionOk="0">
                <a:moveTo>
                  <a:pt x="46" y="19"/>
                </a:moveTo>
                <a:cubicBezTo>
                  <a:pt x="69" y="19"/>
                  <a:pt x="69" y="40"/>
                  <a:pt x="69" y="40"/>
                </a:cubicBezTo>
                <a:lnTo>
                  <a:pt x="69" y="64"/>
                </a:lnTo>
                <a:lnTo>
                  <a:pt x="46" y="64"/>
                </a:lnTo>
                <a:lnTo>
                  <a:pt x="46" y="40"/>
                </a:lnTo>
                <a:lnTo>
                  <a:pt x="46" y="19"/>
                </a:lnTo>
                <a:close/>
                <a:moveTo>
                  <a:pt x="58" y="1"/>
                </a:moveTo>
                <a:cubicBezTo>
                  <a:pt x="46" y="1"/>
                  <a:pt x="35" y="7"/>
                  <a:pt x="24" y="19"/>
                </a:cubicBezTo>
                <a:cubicBezTo>
                  <a:pt x="1" y="19"/>
                  <a:pt x="1" y="40"/>
                  <a:pt x="24" y="64"/>
                </a:cubicBezTo>
                <a:cubicBezTo>
                  <a:pt x="24" y="85"/>
                  <a:pt x="46" y="85"/>
                  <a:pt x="46" y="85"/>
                </a:cubicBezTo>
                <a:lnTo>
                  <a:pt x="91" y="85"/>
                </a:lnTo>
                <a:lnTo>
                  <a:pt x="91" y="40"/>
                </a:lnTo>
                <a:lnTo>
                  <a:pt x="91" y="19"/>
                </a:lnTo>
                <a:cubicBezTo>
                  <a:pt x="80" y="7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4" name="Google Shape;3564;p36"/>
          <p:cNvSpPr/>
          <p:nvPr/>
        </p:nvSpPr>
        <p:spPr>
          <a:xfrm>
            <a:off x="8277153" y="598387"/>
            <a:ext cx="10759" cy="10443"/>
          </a:xfrm>
          <a:custGeom>
            <a:avLst/>
            <a:gdLst/>
            <a:ahLst/>
            <a:cxnLst/>
            <a:rect l="l" t="t" r="r" b="b"/>
            <a:pathLst>
              <a:path w="68" h="66" extrusionOk="0">
                <a:moveTo>
                  <a:pt x="29" y="0"/>
                </a:moveTo>
                <a:cubicBezTo>
                  <a:pt x="25" y="0"/>
                  <a:pt x="22" y="3"/>
                  <a:pt x="22" y="11"/>
                </a:cubicBezTo>
                <a:cubicBezTo>
                  <a:pt x="0" y="11"/>
                  <a:pt x="0" y="32"/>
                  <a:pt x="0" y="56"/>
                </a:cubicBezTo>
                <a:cubicBezTo>
                  <a:pt x="15" y="56"/>
                  <a:pt x="30" y="65"/>
                  <a:pt x="39" y="65"/>
                </a:cubicBezTo>
                <a:cubicBezTo>
                  <a:pt x="43" y="65"/>
                  <a:pt x="45" y="63"/>
                  <a:pt x="45" y="56"/>
                </a:cubicBezTo>
                <a:cubicBezTo>
                  <a:pt x="67" y="56"/>
                  <a:pt x="67" y="32"/>
                  <a:pt x="67" y="11"/>
                </a:cubicBezTo>
                <a:cubicBezTo>
                  <a:pt x="53" y="11"/>
                  <a:pt x="37" y="0"/>
                  <a:pt x="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5" name="Google Shape;3565;p36"/>
          <p:cNvSpPr/>
          <p:nvPr/>
        </p:nvSpPr>
        <p:spPr>
          <a:xfrm>
            <a:off x="8273356" y="596331"/>
            <a:ext cx="18195" cy="14398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lnTo>
                  <a:pt x="69" y="69"/>
                </a:lnTo>
                <a:cubicBezTo>
                  <a:pt x="69" y="69"/>
                  <a:pt x="46" y="69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cubicBezTo>
                  <a:pt x="24" y="90"/>
                  <a:pt x="46" y="90"/>
                  <a:pt x="69" y="90"/>
                </a:cubicBezTo>
                <a:lnTo>
                  <a:pt x="91" y="90"/>
                </a:lnTo>
                <a:cubicBezTo>
                  <a:pt x="115" y="69"/>
                  <a:pt x="115" y="45"/>
                  <a:pt x="91" y="24"/>
                </a:cubicBezTo>
                <a:cubicBezTo>
                  <a:pt x="91" y="0"/>
                  <a:pt x="69" y="0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6" name="Google Shape;3566;p36"/>
          <p:cNvSpPr/>
          <p:nvPr/>
        </p:nvSpPr>
        <p:spPr>
          <a:xfrm>
            <a:off x="8270033" y="665156"/>
            <a:ext cx="10601" cy="9810"/>
          </a:xfrm>
          <a:custGeom>
            <a:avLst/>
            <a:gdLst/>
            <a:ahLst/>
            <a:cxnLst/>
            <a:rect l="l" t="t" r="r" b="b"/>
            <a:pathLst>
              <a:path w="67" h="62" extrusionOk="0">
                <a:moveTo>
                  <a:pt x="31" y="0"/>
                </a:moveTo>
                <a:cubicBezTo>
                  <a:pt x="22" y="0"/>
                  <a:pt x="11" y="6"/>
                  <a:pt x="0" y="17"/>
                </a:cubicBezTo>
                <a:lnTo>
                  <a:pt x="0" y="62"/>
                </a:lnTo>
                <a:lnTo>
                  <a:pt x="45" y="62"/>
                </a:lnTo>
                <a:cubicBezTo>
                  <a:pt x="45" y="40"/>
                  <a:pt x="67" y="40"/>
                  <a:pt x="45" y="17"/>
                </a:cubicBezTo>
                <a:cubicBezTo>
                  <a:pt x="45" y="6"/>
                  <a:pt x="39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7" name="Google Shape;3567;p36"/>
          <p:cNvSpPr/>
          <p:nvPr/>
        </p:nvSpPr>
        <p:spPr>
          <a:xfrm>
            <a:off x="8266236" y="662783"/>
            <a:ext cx="14398" cy="15980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69" y="32"/>
                </a:moveTo>
                <a:cubicBezTo>
                  <a:pt x="69" y="55"/>
                  <a:pt x="69" y="55"/>
                  <a:pt x="46" y="55"/>
                </a:cubicBezTo>
                <a:cubicBezTo>
                  <a:pt x="24" y="55"/>
                  <a:pt x="24" y="32"/>
                  <a:pt x="46" y="32"/>
                </a:cubicBezTo>
                <a:close/>
                <a:moveTo>
                  <a:pt x="44" y="0"/>
                </a:moveTo>
                <a:cubicBezTo>
                  <a:pt x="37" y="0"/>
                  <a:pt x="31" y="3"/>
                  <a:pt x="24" y="10"/>
                </a:cubicBezTo>
                <a:cubicBezTo>
                  <a:pt x="1" y="32"/>
                  <a:pt x="1" y="55"/>
                  <a:pt x="1" y="77"/>
                </a:cubicBezTo>
                <a:cubicBezTo>
                  <a:pt x="24" y="77"/>
                  <a:pt x="24" y="100"/>
                  <a:pt x="46" y="100"/>
                </a:cubicBezTo>
                <a:cubicBezTo>
                  <a:pt x="69" y="100"/>
                  <a:pt x="69" y="100"/>
                  <a:pt x="69" y="77"/>
                </a:cubicBezTo>
                <a:cubicBezTo>
                  <a:pt x="91" y="77"/>
                  <a:pt x="91" y="32"/>
                  <a:pt x="91" y="32"/>
                </a:cubicBezTo>
                <a:cubicBezTo>
                  <a:pt x="76" y="16"/>
                  <a:pt x="60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8" name="Google Shape;3568;p36"/>
          <p:cNvSpPr/>
          <p:nvPr/>
        </p:nvSpPr>
        <p:spPr>
          <a:xfrm>
            <a:off x="8344871" y="607090"/>
            <a:ext cx="10917" cy="10759"/>
          </a:xfrm>
          <a:custGeom>
            <a:avLst/>
            <a:gdLst/>
            <a:ahLst/>
            <a:cxnLst/>
            <a:rect l="l" t="t" r="r" b="b"/>
            <a:pathLst>
              <a:path w="69" h="68" extrusionOk="0">
                <a:moveTo>
                  <a:pt x="0" y="1"/>
                </a:moveTo>
                <a:lnTo>
                  <a:pt x="0" y="46"/>
                </a:lnTo>
                <a:cubicBezTo>
                  <a:pt x="24" y="68"/>
                  <a:pt x="45" y="68"/>
                  <a:pt x="45" y="68"/>
                </a:cubicBezTo>
                <a:cubicBezTo>
                  <a:pt x="69" y="46"/>
                  <a:pt x="69" y="22"/>
                  <a:pt x="45" y="22"/>
                </a:cubicBezTo>
                <a:cubicBezTo>
                  <a:pt x="45" y="1"/>
                  <a:pt x="24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9" name="Google Shape;3569;p36"/>
          <p:cNvSpPr/>
          <p:nvPr/>
        </p:nvSpPr>
        <p:spPr>
          <a:xfrm>
            <a:off x="8341391" y="604400"/>
            <a:ext cx="17879" cy="13449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39"/>
                </a:moveTo>
                <a:lnTo>
                  <a:pt x="67" y="63"/>
                </a:lnTo>
                <a:lnTo>
                  <a:pt x="46" y="63"/>
                </a:lnTo>
                <a:lnTo>
                  <a:pt x="46" y="39"/>
                </a:ln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39"/>
                  <a:pt x="1" y="63"/>
                  <a:pt x="22" y="85"/>
                </a:cubicBezTo>
                <a:lnTo>
                  <a:pt x="91" y="85"/>
                </a:lnTo>
                <a:cubicBezTo>
                  <a:pt x="91" y="63"/>
                  <a:pt x="113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0" name="Google Shape;3570;p36"/>
          <p:cNvSpPr/>
          <p:nvPr/>
        </p:nvSpPr>
        <p:spPr>
          <a:xfrm>
            <a:off x="8837726" y="1011500"/>
            <a:ext cx="11075" cy="10126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6"/>
                  <a:pt x="1" y="18"/>
                </a:cubicBezTo>
                <a:lnTo>
                  <a:pt x="1" y="63"/>
                </a:lnTo>
                <a:lnTo>
                  <a:pt x="46" y="63"/>
                </a:lnTo>
                <a:cubicBezTo>
                  <a:pt x="46" y="40"/>
                  <a:pt x="69" y="40"/>
                  <a:pt x="46" y="18"/>
                </a:cubicBezTo>
                <a:cubicBezTo>
                  <a:pt x="46" y="6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1" name="Google Shape;3571;p36"/>
          <p:cNvSpPr/>
          <p:nvPr/>
        </p:nvSpPr>
        <p:spPr>
          <a:xfrm>
            <a:off x="8834245" y="1010550"/>
            <a:ext cx="14556" cy="14556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68" y="24"/>
                </a:moveTo>
                <a:cubicBezTo>
                  <a:pt x="68" y="46"/>
                  <a:pt x="68" y="46"/>
                  <a:pt x="46" y="46"/>
                </a:cubicBezTo>
                <a:lnTo>
                  <a:pt x="23" y="46"/>
                </a:lnTo>
                <a:cubicBezTo>
                  <a:pt x="23" y="46"/>
                  <a:pt x="23" y="24"/>
                  <a:pt x="46" y="24"/>
                </a:cubicBezTo>
                <a:close/>
                <a:moveTo>
                  <a:pt x="23" y="1"/>
                </a:moveTo>
                <a:cubicBezTo>
                  <a:pt x="1" y="24"/>
                  <a:pt x="1" y="24"/>
                  <a:pt x="1" y="46"/>
                </a:cubicBezTo>
                <a:lnTo>
                  <a:pt x="1" y="69"/>
                </a:lnTo>
                <a:cubicBezTo>
                  <a:pt x="23" y="91"/>
                  <a:pt x="23" y="91"/>
                  <a:pt x="46" y="91"/>
                </a:cubicBezTo>
                <a:cubicBezTo>
                  <a:pt x="46" y="91"/>
                  <a:pt x="68" y="91"/>
                  <a:pt x="68" y="69"/>
                </a:cubicBezTo>
                <a:cubicBezTo>
                  <a:pt x="91" y="69"/>
                  <a:pt x="91" y="46"/>
                  <a:pt x="91" y="24"/>
                </a:cubicBezTo>
                <a:cubicBezTo>
                  <a:pt x="68" y="1"/>
                  <a:pt x="46" y="1"/>
                  <a:pt x="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2" name="Google Shape;3572;p36"/>
          <p:cNvSpPr/>
          <p:nvPr/>
        </p:nvSpPr>
        <p:spPr>
          <a:xfrm>
            <a:off x="8827126" y="1079534"/>
            <a:ext cx="10759" cy="981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0"/>
                </a:moveTo>
                <a:cubicBezTo>
                  <a:pt x="28" y="0"/>
                  <a:pt x="22" y="5"/>
                  <a:pt x="22" y="16"/>
                </a:cubicBezTo>
                <a:cubicBezTo>
                  <a:pt x="1" y="16"/>
                  <a:pt x="1" y="40"/>
                  <a:pt x="22" y="40"/>
                </a:cubicBezTo>
                <a:cubicBezTo>
                  <a:pt x="22" y="61"/>
                  <a:pt x="46" y="61"/>
                  <a:pt x="46" y="61"/>
                </a:cubicBezTo>
                <a:cubicBezTo>
                  <a:pt x="68" y="40"/>
                  <a:pt x="68" y="16"/>
                  <a:pt x="68" y="16"/>
                </a:cubicBezTo>
                <a:cubicBezTo>
                  <a:pt x="57" y="5"/>
                  <a:pt x="46" y="0"/>
                  <a:pt x="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3" name="Google Shape;3573;p36"/>
          <p:cNvSpPr/>
          <p:nvPr/>
        </p:nvSpPr>
        <p:spPr>
          <a:xfrm>
            <a:off x="8827126" y="1077003"/>
            <a:ext cx="14556" cy="15980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46" y="32"/>
                </a:moveTo>
                <a:lnTo>
                  <a:pt x="46" y="56"/>
                </a:lnTo>
                <a:lnTo>
                  <a:pt x="22" y="56"/>
                </a:lnTo>
                <a:lnTo>
                  <a:pt x="22" y="32"/>
                </a:lnTo>
                <a:close/>
                <a:moveTo>
                  <a:pt x="23" y="0"/>
                </a:moveTo>
                <a:cubicBezTo>
                  <a:pt x="15" y="0"/>
                  <a:pt x="8" y="3"/>
                  <a:pt x="1" y="11"/>
                </a:cubicBezTo>
                <a:lnTo>
                  <a:pt x="1" y="32"/>
                </a:lnTo>
                <a:lnTo>
                  <a:pt x="1" y="77"/>
                </a:lnTo>
                <a:lnTo>
                  <a:pt x="22" y="101"/>
                </a:lnTo>
                <a:lnTo>
                  <a:pt x="46" y="101"/>
                </a:lnTo>
                <a:cubicBezTo>
                  <a:pt x="46" y="101"/>
                  <a:pt x="46" y="77"/>
                  <a:pt x="68" y="77"/>
                </a:cubicBezTo>
                <a:cubicBezTo>
                  <a:pt x="91" y="77"/>
                  <a:pt x="91" y="32"/>
                  <a:pt x="68" y="11"/>
                </a:cubicBezTo>
                <a:cubicBezTo>
                  <a:pt x="53" y="11"/>
                  <a:pt x="38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4" name="Google Shape;3574;p36"/>
          <p:cNvSpPr/>
          <p:nvPr/>
        </p:nvSpPr>
        <p:spPr>
          <a:xfrm>
            <a:off x="8777128" y="936662"/>
            <a:ext cx="10759" cy="981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46" y="0"/>
                </a:moveTo>
                <a:cubicBezTo>
                  <a:pt x="40" y="0"/>
                  <a:pt x="34" y="5"/>
                  <a:pt x="22" y="16"/>
                </a:cubicBezTo>
                <a:cubicBezTo>
                  <a:pt x="1" y="16"/>
                  <a:pt x="1" y="40"/>
                  <a:pt x="22" y="40"/>
                </a:cubicBezTo>
                <a:cubicBezTo>
                  <a:pt x="22" y="61"/>
                  <a:pt x="46" y="61"/>
                  <a:pt x="68" y="61"/>
                </a:cubicBezTo>
                <a:lnTo>
                  <a:pt x="68" y="16"/>
                </a:lnTo>
                <a:cubicBezTo>
                  <a:pt x="57" y="5"/>
                  <a:pt x="5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5" name="Google Shape;3575;p36"/>
          <p:cNvSpPr/>
          <p:nvPr/>
        </p:nvSpPr>
        <p:spPr>
          <a:xfrm>
            <a:off x="8777128" y="934130"/>
            <a:ext cx="14556" cy="15980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46" y="32"/>
                </a:moveTo>
                <a:lnTo>
                  <a:pt x="46" y="56"/>
                </a:lnTo>
                <a:lnTo>
                  <a:pt x="22" y="56"/>
                </a:lnTo>
                <a:lnTo>
                  <a:pt x="22" y="32"/>
                </a:lnTo>
                <a:close/>
                <a:moveTo>
                  <a:pt x="34" y="0"/>
                </a:moveTo>
                <a:cubicBezTo>
                  <a:pt x="27" y="0"/>
                  <a:pt x="22" y="3"/>
                  <a:pt x="22" y="11"/>
                </a:cubicBezTo>
                <a:cubicBezTo>
                  <a:pt x="1" y="11"/>
                  <a:pt x="1" y="32"/>
                  <a:pt x="1" y="32"/>
                </a:cubicBezTo>
                <a:lnTo>
                  <a:pt x="1" y="77"/>
                </a:lnTo>
                <a:lnTo>
                  <a:pt x="22" y="101"/>
                </a:lnTo>
                <a:lnTo>
                  <a:pt x="46" y="101"/>
                </a:lnTo>
                <a:cubicBezTo>
                  <a:pt x="46" y="101"/>
                  <a:pt x="68" y="101"/>
                  <a:pt x="68" y="77"/>
                </a:cubicBezTo>
                <a:cubicBezTo>
                  <a:pt x="91" y="77"/>
                  <a:pt x="91" y="32"/>
                  <a:pt x="68" y="11"/>
                </a:cubicBezTo>
                <a:cubicBezTo>
                  <a:pt x="68" y="11"/>
                  <a:pt x="48" y="0"/>
                  <a:pt x="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6" name="Google Shape;3576;p36"/>
          <p:cNvSpPr/>
          <p:nvPr/>
        </p:nvSpPr>
        <p:spPr>
          <a:xfrm>
            <a:off x="8709094" y="928592"/>
            <a:ext cx="11075" cy="981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24" y="22"/>
                  <a:pt x="1" y="22"/>
                  <a:pt x="24" y="46"/>
                </a:cubicBezTo>
                <a:cubicBezTo>
                  <a:pt x="24" y="56"/>
                  <a:pt x="30" y="62"/>
                  <a:pt x="38" y="62"/>
                </a:cubicBezTo>
                <a:cubicBezTo>
                  <a:pt x="47" y="62"/>
                  <a:pt x="58" y="56"/>
                  <a:pt x="70" y="46"/>
                </a:cubicBezTo>
                <a:lnTo>
                  <a:pt x="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7" name="Google Shape;3577;p36"/>
          <p:cNvSpPr/>
          <p:nvPr/>
        </p:nvSpPr>
        <p:spPr>
          <a:xfrm>
            <a:off x="8709094" y="925744"/>
            <a:ext cx="14556" cy="13607"/>
          </a:xfrm>
          <a:custGeom>
            <a:avLst/>
            <a:gdLst/>
            <a:ahLst/>
            <a:cxnLst/>
            <a:rect l="l" t="t" r="r" b="b"/>
            <a:pathLst>
              <a:path w="92" h="86" extrusionOk="0">
                <a:moveTo>
                  <a:pt x="70" y="40"/>
                </a:moveTo>
                <a:lnTo>
                  <a:pt x="46" y="64"/>
                </a:lnTo>
                <a:lnTo>
                  <a:pt x="24" y="64"/>
                </a:lnTo>
                <a:lnTo>
                  <a:pt x="24" y="40"/>
                </a:lnTo>
                <a:close/>
                <a:moveTo>
                  <a:pt x="58" y="1"/>
                </a:moveTo>
                <a:cubicBezTo>
                  <a:pt x="47" y="1"/>
                  <a:pt x="35" y="7"/>
                  <a:pt x="24" y="18"/>
                </a:cubicBezTo>
                <a:cubicBezTo>
                  <a:pt x="1" y="18"/>
                  <a:pt x="1" y="18"/>
                  <a:pt x="1" y="40"/>
                </a:cubicBezTo>
                <a:lnTo>
                  <a:pt x="1" y="64"/>
                </a:lnTo>
                <a:cubicBezTo>
                  <a:pt x="24" y="85"/>
                  <a:pt x="24" y="85"/>
                  <a:pt x="46" y="85"/>
                </a:cubicBezTo>
                <a:lnTo>
                  <a:pt x="70" y="85"/>
                </a:lnTo>
                <a:cubicBezTo>
                  <a:pt x="91" y="64"/>
                  <a:pt x="91" y="40"/>
                  <a:pt x="91" y="18"/>
                </a:cubicBezTo>
                <a:cubicBezTo>
                  <a:pt x="80" y="7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8" name="Google Shape;3578;p36"/>
          <p:cNvSpPr/>
          <p:nvPr/>
        </p:nvSpPr>
        <p:spPr>
          <a:xfrm>
            <a:off x="8787729" y="868627"/>
            <a:ext cx="11075" cy="10126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7"/>
                  <a:pt x="1" y="18"/>
                </a:cubicBezTo>
                <a:lnTo>
                  <a:pt x="1" y="63"/>
                </a:lnTo>
                <a:lnTo>
                  <a:pt x="46" y="63"/>
                </a:lnTo>
                <a:cubicBezTo>
                  <a:pt x="69" y="63"/>
                  <a:pt x="69" y="40"/>
                  <a:pt x="46" y="18"/>
                </a:cubicBezTo>
                <a:cubicBezTo>
                  <a:pt x="46" y="7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9" name="Google Shape;3579;p36"/>
          <p:cNvSpPr/>
          <p:nvPr/>
        </p:nvSpPr>
        <p:spPr>
          <a:xfrm>
            <a:off x="8784248" y="867678"/>
            <a:ext cx="14556" cy="14556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68" y="24"/>
                </a:moveTo>
                <a:lnTo>
                  <a:pt x="68" y="46"/>
                </a:lnTo>
                <a:lnTo>
                  <a:pt x="46" y="69"/>
                </a:lnTo>
                <a:lnTo>
                  <a:pt x="46" y="46"/>
                </a:lnTo>
                <a:cubicBezTo>
                  <a:pt x="23" y="46"/>
                  <a:pt x="23" y="46"/>
                  <a:pt x="46" y="24"/>
                </a:cubicBezTo>
                <a:close/>
                <a:moveTo>
                  <a:pt x="23" y="1"/>
                </a:moveTo>
                <a:cubicBezTo>
                  <a:pt x="1" y="24"/>
                  <a:pt x="1" y="46"/>
                  <a:pt x="23" y="69"/>
                </a:cubicBezTo>
                <a:cubicBezTo>
                  <a:pt x="23" y="91"/>
                  <a:pt x="23" y="91"/>
                  <a:pt x="46" y="91"/>
                </a:cubicBezTo>
                <a:cubicBezTo>
                  <a:pt x="68" y="91"/>
                  <a:pt x="68" y="91"/>
                  <a:pt x="68" y="69"/>
                </a:cubicBezTo>
                <a:cubicBezTo>
                  <a:pt x="91" y="69"/>
                  <a:pt x="91" y="69"/>
                  <a:pt x="91" y="46"/>
                </a:cubicBezTo>
                <a:lnTo>
                  <a:pt x="91" y="24"/>
                </a:lnTo>
                <a:cubicBezTo>
                  <a:pt x="68" y="1"/>
                  <a:pt x="46" y="1"/>
                  <a:pt x="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0" name="Google Shape;3580;p36"/>
          <p:cNvSpPr/>
          <p:nvPr/>
        </p:nvSpPr>
        <p:spPr>
          <a:xfrm>
            <a:off x="8770008" y="1003430"/>
            <a:ext cx="10759" cy="10126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1" y="1"/>
                </a:moveTo>
                <a:lnTo>
                  <a:pt x="1" y="46"/>
                </a:lnTo>
                <a:cubicBezTo>
                  <a:pt x="11" y="57"/>
                  <a:pt x="23" y="63"/>
                  <a:pt x="31" y="63"/>
                </a:cubicBezTo>
                <a:cubicBezTo>
                  <a:pt x="40" y="63"/>
                  <a:pt x="46" y="57"/>
                  <a:pt x="46" y="46"/>
                </a:cubicBezTo>
                <a:cubicBezTo>
                  <a:pt x="67" y="46"/>
                  <a:pt x="67" y="24"/>
                  <a:pt x="46" y="24"/>
                </a:cubicBezTo>
                <a:cubicBezTo>
                  <a:pt x="46" y="1"/>
                  <a:pt x="22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1" name="Google Shape;3581;p36"/>
          <p:cNvSpPr/>
          <p:nvPr/>
        </p:nvSpPr>
        <p:spPr>
          <a:xfrm>
            <a:off x="8766369" y="1000899"/>
            <a:ext cx="18037" cy="13607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lnTo>
                  <a:pt x="0" y="40"/>
                </a:lnTo>
                <a:cubicBezTo>
                  <a:pt x="0" y="62"/>
                  <a:pt x="0" y="62"/>
                  <a:pt x="24" y="85"/>
                </a:cubicBezTo>
                <a:lnTo>
                  <a:pt x="90" y="85"/>
                </a:lnTo>
                <a:cubicBezTo>
                  <a:pt x="90" y="62"/>
                  <a:pt x="114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2" name="Google Shape;3582;p36"/>
          <p:cNvSpPr/>
          <p:nvPr/>
        </p:nvSpPr>
        <p:spPr>
          <a:xfrm>
            <a:off x="8844846" y="946313"/>
            <a:ext cx="11075" cy="10126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24" y="0"/>
                </a:moveTo>
                <a:cubicBezTo>
                  <a:pt x="1" y="0"/>
                  <a:pt x="1" y="24"/>
                  <a:pt x="1" y="46"/>
                </a:cubicBezTo>
                <a:cubicBezTo>
                  <a:pt x="13" y="57"/>
                  <a:pt x="24" y="63"/>
                  <a:pt x="32" y="63"/>
                </a:cubicBezTo>
                <a:cubicBezTo>
                  <a:pt x="41" y="63"/>
                  <a:pt x="46" y="57"/>
                  <a:pt x="46" y="46"/>
                </a:cubicBezTo>
                <a:cubicBezTo>
                  <a:pt x="69" y="46"/>
                  <a:pt x="69" y="24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3" name="Google Shape;3583;p36"/>
          <p:cNvSpPr/>
          <p:nvPr/>
        </p:nvSpPr>
        <p:spPr>
          <a:xfrm>
            <a:off x="8841524" y="943781"/>
            <a:ext cx="17879" cy="13607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45" y="16"/>
                </a:moveTo>
                <a:cubicBezTo>
                  <a:pt x="67" y="16"/>
                  <a:pt x="67" y="40"/>
                  <a:pt x="67" y="40"/>
                </a:cubicBezTo>
                <a:lnTo>
                  <a:pt x="67" y="62"/>
                </a:lnTo>
                <a:lnTo>
                  <a:pt x="45" y="62"/>
                </a:lnTo>
                <a:lnTo>
                  <a:pt x="45" y="40"/>
                </a:lnTo>
                <a:lnTo>
                  <a:pt x="45" y="16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6"/>
                </a:cubicBezTo>
                <a:lnTo>
                  <a:pt x="22" y="40"/>
                </a:lnTo>
                <a:cubicBezTo>
                  <a:pt x="0" y="40"/>
                  <a:pt x="22" y="62"/>
                  <a:pt x="22" y="62"/>
                </a:cubicBezTo>
                <a:cubicBezTo>
                  <a:pt x="22" y="85"/>
                  <a:pt x="45" y="85"/>
                  <a:pt x="45" y="85"/>
                </a:cubicBezTo>
                <a:lnTo>
                  <a:pt x="90" y="85"/>
                </a:lnTo>
                <a:cubicBezTo>
                  <a:pt x="112" y="62"/>
                  <a:pt x="112" y="40"/>
                  <a:pt x="90" y="16"/>
                </a:cubicBezTo>
                <a:cubicBezTo>
                  <a:pt x="79" y="6"/>
                  <a:pt x="67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4" name="Google Shape;3584;p36"/>
          <p:cNvSpPr/>
          <p:nvPr/>
        </p:nvSpPr>
        <p:spPr>
          <a:xfrm>
            <a:off x="8601979" y="710565"/>
            <a:ext cx="11075" cy="9019"/>
          </a:xfrm>
          <a:custGeom>
            <a:avLst/>
            <a:gdLst/>
            <a:ahLst/>
            <a:cxnLst/>
            <a:rect l="l" t="t" r="r" b="b"/>
            <a:pathLst>
              <a:path w="70" h="57" extrusionOk="0">
                <a:moveTo>
                  <a:pt x="24" y="0"/>
                </a:moveTo>
                <a:cubicBezTo>
                  <a:pt x="1" y="0"/>
                  <a:pt x="1" y="24"/>
                  <a:pt x="24" y="46"/>
                </a:cubicBezTo>
                <a:cubicBezTo>
                  <a:pt x="24" y="46"/>
                  <a:pt x="34" y="56"/>
                  <a:pt x="47" y="56"/>
                </a:cubicBezTo>
                <a:cubicBezTo>
                  <a:pt x="54" y="56"/>
                  <a:pt x="61" y="53"/>
                  <a:pt x="69" y="46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5" name="Google Shape;3585;p36"/>
          <p:cNvSpPr/>
          <p:nvPr/>
        </p:nvSpPr>
        <p:spPr>
          <a:xfrm>
            <a:off x="8601979" y="707085"/>
            <a:ext cx="14398" cy="14556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46" y="22"/>
                </a:moveTo>
                <a:lnTo>
                  <a:pt x="46" y="46"/>
                </a:lnTo>
                <a:cubicBezTo>
                  <a:pt x="69" y="46"/>
                  <a:pt x="69" y="46"/>
                  <a:pt x="46" y="68"/>
                </a:cubicBezTo>
                <a:cubicBezTo>
                  <a:pt x="46" y="68"/>
                  <a:pt x="24" y="68"/>
                  <a:pt x="24" y="46"/>
                </a:cubicBezTo>
                <a:lnTo>
                  <a:pt x="24" y="22"/>
                </a:lnTo>
                <a:close/>
                <a:moveTo>
                  <a:pt x="24" y="1"/>
                </a:moveTo>
                <a:cubicBezTo>
                  <a:pt x="1" y="22"/>
                  <a:pt x="1" y="22"/>
                  <a:pt x="1" y="46"/>
                </a:cubicBezTo>
                <a:lnTo>
                  <a:pt x="1" y="68"/>
                </a:lnTo>
                <a:cubicBezTo>
                  <a:pt x="24" y="91"/>
                  <a:pt x="24" y="91"/>
                  <a:pt x="46" y="91"/>
                </a:cubicBezTo>
                <a:lnTo>
                  <a:pt x="69" y="91"/>
                </a:lnTo>
                <a:cubicBezTo>
                  <a:pt x="91" y="68"/>
                  <a:pt x="91" y="46"/>
                  <a:pt x="69" y="22"/>
                </a:cubicBezTo>
                <a:cubicBezTo>
                  <a:pt x="69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6" name="Google Shape;3586;p36"/>
          <p:cNvSpPr/>
          <p:nvPr/>
        </p:nvSpPr>
        <p:spPr>
          <a:xfrm>
            <a:off x="8662893" y="785720"/>
            <a:ext cx="10759" cy="981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0" y="0"/>
                </a:moveTo>
                <a:lnTo>
                  <a:pt x="0" y="46"/>
                </a:lnTo>
                <a:cubicBezTo>
                  <a:pt x="11" y="56"/>
                  <a:pt x="17" y="62"/>
                  <a:pt x="22" y="62"/>
                </a:cubicBezTo>
                <a:cubicBezTo>
                  <a:pt x="28" y="62"/>
                  <a:pt x="34" y="56"/>
                  <a:pt x="46" y="46"/>
                </a:cubicBezTo>
                <a:cubicBezTo>
                  <a:pt x="67" y="46"/>
                  <a:pt x="67" y="22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7" name="Google Shape;3587;p36"/>
          <p:cNvSpPr/>
          <p:nvPr/>
        </p:nvSpPr>
        <p:spPr>
          <a:xfrm>
            <a:off x="8659096" y="781923"/>
            <a:ext cx="14556" cy="14556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70" y="46"/>
                </a:moveTo>
                <a:lnTo>
                  <a:pt x="70" y="70"/>
                </a:lnTo>
                <a:lnTo>
                  <a:pt x="46" y="70"/>
                </a:lnTo>
                <a:cubicBezTo>
                  <a:pt x="24" y="46"/>
                  <a:pt x="24" y="46"/>
                  <a:pt x="46" y="46"/>
                </a:cubicBezTo>
                <a:close/>
                <a:moveTo>
                  <a:pt x="46" y="1"/>
                </a:moveTo>
                <a:cubicBezTo>
                  <a:pt x="46" y="1"/>
                  <a:pt x="24" y="1"/>
                  <a:pt x="24" y="24"/>
                </a:cubicBezTo>
                <a:cubicBezTo>
                  <a:pt x="1" y="24"/>
                  <a:pt x="1" y="70"/>
                  <a:pt x="24" y="70"/>
                </a:cubicBezTo>
                <a:cubicBezTo>
                  <a:pt x="24" y="91"/>
                  <a:pt x="46" y="91"/>
                  <a:pt x="46" y="91"/>
                </a:cubicBezTo>
                <a:lnTo>
                  <a:pt x="70" y="91"/>
                </a:lnTo>
                <a:cubicBezTo>
                  <a:pt x="91" y="70"/>
                  <a:pt x="91" y="70"/>
                  <a:pt x="91" y="46"/>
                </a:cubicBezTo>
                <a:lnTo>
                  <a:pt x="91" y="24"/>
                </a:lnTo>
                <a:cubicBezTo>
                  <a:pt x="70" y="24"/>
                  <a:pt x="70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8" name="Google Shape;3588;p36"/>
          <p:cNvSpPr/>
          <p:nvPr/>
        </p:nvSpPr>
        <p:spPr>
          <a:xfrm>
            <a:off x="8594859" y="775752"/>
            <a:ext cx="11075" cy="10126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5" y="1"/>
                </a:moveTo>
                <a:cubicBezTo>
                  <a:pt x="29" y="1"/>
                  <a:pt x="24" y="7"/>
                  <a:pt x="24" y="18"/>
                </a:cubicBezTo>
                <a:cubicBezTo>
                  <a:pt x="1" y="18"/>
                  <a:pt x="1" y="40"/>
                  <a:pt x="1" y="63"/>
                </a:cubicBezTo>
                <a:lnTo>
                  <a:pt x="46" y="63"/>
                </a:lnTo>
                <a:cubicBezTo>
                  <a:pt x="69" y="40"/>
                  <a:pt x="69" y="40"/>
                  <a:pt x="46" y="18"/>
                </a:cubicBezTo>
                <a:cubicBezTo>
                  <a:pt x="46" y="7"/>
                  <a:pt x="40" y="1"/>
                  <a:pt x="3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9" name="Google Shape;3589;p36"/>
          <p:cNvSpPr/>
          <p:nvPr/>
        </p:nvSpPr>
        <p:spPr>
          <a:xfrm>
            <a:off x="8591378" y="774803"/>
            <a:ext cx="17879" cy="14556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8" y="24"/>
                </a:moveTo>
                <a:lnTo>
                  <a:pt x="68" y="46"/>
                </a:lnTo>
                <a:lnTo>
                  <a:pt x="46" y="46"/>
                </a:lnTo>
                <a:lnTo>
                  <a:pt x="46" y="24"/>
                </a:lnTo>
                <a:close/>
                <a:moveTo>
                  <a:pt x="23" y="1"/>
                </a:moveTo>
                <a:cubicBezTo>
                  <a:pt x="23" y="24"/>
                  <a:pt x="1" y="24"/>
                  <a:pt x="1" y="46"/>
                </a:cubicBezTo>
                <a:cubicBezTo>
                  <a:pt x="1" y="46"/>
                  <a:pt x="1" y="69"/>
                  <a:pt x="23" y="69"/>
                </a:cubicBezTo>
                <a:lnTo>
                  <a:pt x="46" y="91"/>
                </a:lnTo>
                <a:cubicBezTo>
                  <a:pt x="68" y="91"/>
                  <a:pt x="68" y="91"/>
                  <a:pt x="91" y="69"/>
                </a:cubicBezTo>
                <a:cubicBezTo>
                  <a:pt x="91" y="69"/>
                  <a:pt x="113" y="24"/>
                  <a:pt x="91" y="24"/>
                </a:cubicBezTo>
                <a:cubicBezTo>
                  <a:pt x="68" y="1"/>
                  <a:pt x="46" y="1"/>
                  <a:pt x="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0" name="Google Shape;3590;p36"/>
          <p:cNvSpPr/>
          <p:nvPr/>
        </p:nvSpPr>
        <p:spPr>
          <a:xfrm>
            <a:off x="8670013" y="717685"/>
            <a:ext cx="10759" cy="11075"/>
          </a:xfrm>
          <a:custGeom>
            <a:avLst/>
            <a:gdLst/>
            <a:ahLst/>
            <a:cxnLst/>
            <a:rect l="l" t="t" r="r" b="b"/>
            <a:pathLst>
              <a:path w="68" h="70" extrusionOk="0">
                <a:moveTo>
                  <a:pt x="22" y="1"/>
                </a:moveTo>
                <a:cubicBezTo>
                  <a:pt x="1" y="24"/>
                  <a:pt x="1" y="46"/>
                  <a:pt x="22" y="46"/>
                </a:cubicBezTo>
                <a:cubicBezTo>
                  <a:pt x="22" y="69"/>
                  <a:pt x="46" y="69"/>
                  <a:pt x="46" y="69"/>
                </a:cubicBezTo>
                <a:cubicBezTo>
                  <a:pt x="67" y="46"/>
                  <a:pt x="67" y="24"/>
                  <a:pt x="67" y="24"/>
                </a:cubicBezTo>
                <a:cubicBezTo>
                  <a:pt x="46" y="1"/>
                  <a:pt x="22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1" name="Google Shape;3591;p36"/>
          <p:cNvSpPr/>
          <p:nvPr/>
        </p:nvSpPr>
        <p:spPr>
          <a:xfrm>
            <a:off x="8666374" y="715154"/>
            <a:ext cx="18037" cy="13607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lose/>
                <a:moveTo>
                  <a:pt x="65" y="0"/>
                </a:moveTo>
                <a:cubicBezTo>
                  <a:pt x="51" y="0"/>
                  <a:pt x="34" y="6"/>
                  <a:pt x="24" y="17"/>
                </a:cubicBezTo>
                <a:cubicBezTo>
                  <a:pt x="24" y="40"/>
                  <a:pt x="0" y="62"/>
                  <a:pt x="24" y="85"/>
                </a:cubicBezTo>
                <a:lnTo>
                  <a:pt x="90" y="85"/>
                </a:lnTo>
                <a:cubicBezTo>
                  <a:pt x="114" y="62"/>
                  <a:pt x="114" y="40"/>
                  <a:pt x="90" y="17"/>
                </a:cubicBezTo>
                <a:cubicBezTo>
                  <a:pt x="90" y="6"/>
                  <a:pt x="79" y="0"/>
                  <a:pt x="6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2" name="Google Shape;3592;p36"/>
          <p:cNvSpPr/>
          <p:nvPr/>
        </p:nvSpPr>
        <p:spPr>
          <a:xfrm>
            <a:off x="8651976" y="851856"/>
            <a:ext cx="11075" cy="8860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1" y="1"/>
                </a:moveTo>
                <a:cubicBezTo>
                  <a:pt x="27" y="1"/>
                  <a:pt x="24" y="3"/>
                  <a:pt x="24" y="10"/>
                </a:cubicBezTo>
                <a:cubicBezTo>
                  <a:pt x="1" y="10"/>
                  <a:pt x="1" y="34"/>
                  <a:pt x="24" y="56"/>
                </a:cubicBezTo>
                <a:lnTo>
                  <a:pt x="69" y="56"/>
                </a:lnTo>
                <a:lnTo>
                  <a:pt x="69" y="10"/>
                </a:lnTo>
                <a:cubicBezTo>
                  <a:pt x="54" y="10"/>
                  <a:pt x="39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3" name="Google Shape;3593;p36"/>
          <p:cNvSpPr/>
          <p:nvPr/>
        </p:nvSpPr>
        <p:spPr>
          <a:xfrm>
            <a:off x="8648654" y="849957"/>
            <a:ext cx="17879" cy="14556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2"/>
                </a:moveTo>
                <a:lnTo>
                  <a:pt x="67" y="46"/>
                </a:lnTo>
                <a:lnTo>
                  <a:pt x="67" y="68"/>
                </a:lnTo>
                <a:cubicBezTo>
                  <a:pt x="67" y="68"/>
                  <a:pt x="45" y="68"/>
                  <a:pt x="45" y="46"/>
                </a:cubicBezTo>
                <a:lnTo>
                  <a:pt x="45" y="22"/>
                </a:lnTo>
                <a:close/>
                <a:moveTo>
                  <a:pt x="22" y="1"/>
                </a:moveTo>
                <a:cubicBezTo>
                  <a:pt x="22" y="22"/>
                  <a:pt x="0" y="46"/>
                  <a:pt x="22" y="68"/>
                </a:cubicBezTo>
                <a:cubicBezTo>
                  <a:pt x="22" y="91"/>
                  <a:pt x="45" y="91"/>
                  <a:pt x="67" y="91"/>
                </a:cubicBezTo>
                <a:lnTo>
                  <a:pt x="90" y="91"/>
                </a:lnTo>
                <a:cubicBezTo>
                  <a:pt x="90" y="68"/>
                  <a:pt x="112" y="68"/>
                  <a:pt x="112" y="46"/>
                </a:cubicBezTo>
                <a:cubicBezTo>
                  <a:pt x="112" y="46"/>
                  <a:pt x="112" y="22"/>
                  <a:pt x="90" y="22"/>
                </a:cubicBezTo>
                <a:cubicBezTo>
                  <a:pt x="90" y="1"/>
                  <a:pt x="67" y="1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4" name="Google Shape;3594;p36"/>
          <p:cNvSpPr/>
          <p:nvPr/>
        </p:nvSpPr>
        <p:spPr>
          <a:xfrm>
            <a:off x="8727131" y="793789"/>
            <a:ext cx="10759" cy="981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54" y="0"/>
                </a:moveTo>
                <a:cubicBezTo>
                  <a:pt x="45" y="0"/>
                  <a:pt x="34" y="5"/>
                  <a:pt x="22" y="16"/>
                </a:cubicBezTo>
                <a:cubicBezTo>
                  <a:pt x="1" y="16"/>
                  <a:pt x="1" y="40"/>
                  <a:pt x="22" y="40"/>
                </a:cubicBezTo>
                <a:cubicBezTo>
                  <a:pt x="22" y="61"/>
                  <a:pt x="46" y="61"/>
                  <a:pt x="68" y="61"/>
                </a:cubicBezTo>
                <a:lnTo>
                  <a:pt x="68" y="16"/>
                </a:lnTo>
                <a:cubicBezTo>
                  <a:pt x="68" y="5"/>
                  <a:pt x="62" y="0"/>
                  <a:pt x="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5" name="Google Shape;3595;p36"/>
          <p:cNvSpPr/>
          <p:nvPr/>
        </p:nvSpPr>
        <p:spPr>
          <a:xfrm>
            <a:off x="8727131" y="791257"/>
            <a:ext cx="14398" cy="15980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46" y="32"/>
                </a:moveTo>
                <a:cubicBezTo>
                  <a:pt x="68" y="32"/>
                  <a:pt x="68" y="56"/>
                  <a:pt x="68" y="56"/>
                </a:cubicBezTo>
                <a:lnTo>
                  <a:pt x="22" y="56"/>
                </a:lnTo>
                <a:lnTo>
                  <a:pt x="22" y="32"/>
                </a:lnTo>
                <a:close/>
                <a:moveTo>
                  <a:pt x="45" y="0"/>
                </a:moveTo>
                <a:cubicBezTo>
                  <a:pt x="38" y="0"/>
                  <a:pt x="30" y="3"/>
                  <a:pt x="22" y="11"/>
                </a:cubicBezTo>
                <a:cubicBezTo>
                  <a:pt x="1" y="11"/>
                  <a:pt x="1" y="32"/>
                  <a:pt x="1" y="32"/>
                </a:cubicBezTo>
                <a:lnTo>
                  <a:pt x="1" y="77"/>
                </a:lnTo>
                <a:cubicBezTo>
                  <a:pt x="22" y="77"/>
                  <a:pt x="22" y="101"/>
                  <a:pt x="46" y="101"/>
                </a:cubicBezTo>
                <a:cubicBezTo>
                  <a:pt x="46" y="101"/>
                  <a:pt x="68" y="101"/>
                  <a:pt x="68" y="77"/>
                </a:cubicBezTo>
                <a:cubicBezTo>
                  <a:pt x="91" y="77"/>
                  <a:pt x="91" y="56"/>
                  <a:pt x="91" y="56"/>
                </a:cubicBezTo>
                <a:cubicBezTo>
                  <a:pt x="91" y="32"/>
                  <a:pt x="91" y="32"/>
                  <a:pt x="68" y="11"/>
                </a:cubicBezTo>
                <a:cubicBezTo>
                  <a:pt x="68" y="11"/>
                  <a:pt x="58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6" name="Google Shape;3596;p36"/>
          <p:cNvSpPr/>
          <p:nvPr/>
        </p:nvSpPr>
        <p:spPr>
          <a:xfrm>
            <a:off x="8720011" y="860558"/>
            <a:ext cx="10759" cy="10126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46"/>
                  <a:pt x="1" y="46"/>
                </a:cubicBezTo>
                <a:cubicBezTo>
                  <a:pt x="11" y="58"/>
                  <a:pt x="23" y="63"/>
                  <a:pt x="31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24"/>
                </a:cubicBezTo>
                <a:cubicBezTo>
                  <a:pt x="46" y="1"/>
                  <a:pt x="22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7" name="Google Shape;3597;p36"/>
          <p:cNvSpPr/>
          <p:nvPr/>
        </p:nvSpPr>
        <p:spPr>
          <a:xfrm>
            <a:off x="8716372" y="858026"/>
            <a:ext cx="18037" cy="13607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24" y="17"/>
                  <a:pt x="24" y="40"/>
                  <a:pt x="0" y="40"/>
                </a:cubicBezTo>
                <a:cubicBezTo>
                  <a:pt x="0" y="62"/>
                  <a:pt x="24" y="62"/>
                  <a:pt x="24" y="85"/>
                </a:cubicBezTo>
                <a:lnTo>
                  <a:pt x="90" y="85"/>
                </a:lnTo>
                <a:cubicBezTo>
                  <a:pt x="114" y="62"/>
                  <a:pt x="114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8" name="Google Shape;3598;p36"/>
          <p:cNvSpPr/>
          <p:nvPr/>
        </p:nvSpPr>
        <p:spPr>
          <a:xfrm>
            <a:off x="8544861" y="632879"/>
            <a:ext cx="11075" cy="10126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8" y="1"/>
                </a:moveTo>
                <a:cubicBezTo>
                  <a:pt x="29" y="1"/>
                  <a:pt x="24" y="7"/>
                  <a:pt x="24" y="18"/>
                </a:cubicBezTo>
                <a:cubicBezTo>
                  <a:pt x="0" y="18"/>
                  <a:pt x="0" y="40"/>
                  <a:pt x="0" y="63"/>
                </a:cubicBezTo>
                <a:lnTo>
                  <a:pt x="46" y="63"/>
                </a:lnTo>
                <a:cubicBezTo>
                  <a:pt x="69" y="40"/>
                  <a:pt x="69" y="40"/>
                  <a:pt x="69" y="18"/>
                </a:cubicBezTo>
                <a:cubicBezTo>
                  <a:pt x="57" y="7"/>
                  <a:pt x="46" y="1"/>
                  <a:pt x="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9" name="Google Shape;3599;p36"/>
          <p:cNvSpPr/>
          <p:nvPr/>
        </p:nvSpPr>
        <p:spPr>
          <a:xfrm>
            <a:off x="8541380" y="631930"/>
            <a:ext cx="17879" cy="14556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8" y="24"/>
                </a:moveTo>
                <a:lnTo>
                  <a:pt x="68" y="46"/>
                </a:lnTo>
                <a:cubicBezTo>
                  <a:pt x="68" y="46"/>
                  <a:pt x="68" y="56"/>
                  <a:pt x="61" y="56"/>
                </a:cubicBezTo>
                <a:cubicBezTo>
                  <a:pt x="58" y="56"/>
                  <a:pt x="53" y="54"/>
                  <a:pt x="46" y="46"/>
                </a:cubicBezTo>
                <a:lnTo>
                  <a:pt x="46" y="24"/>
                </a:lnTo>
                <a:close/>
                <a:moveTo>
                  <a:pt x="22" y="1"/>
                </a:moveTo>
                <a:cubicBezTo>
                  <a:pt x="1" y="24"/>
                  <a:pt x="1" y="46"/>
                  <a:pt x="22" y="69"/>
                </a:cubicBezTo>
                <a:lnTo>
                  <a:pt x="46" y="91"/>
                </a:lnTo>
                <a:lnTo>
                  <a:pt x="68" y="91"/>
                </a:lnTo>
                <a:lnTo>
                  <a:pt x="91" y="69"/>
                </a:lnTo>
                <a:lnTo>
                  <a:pt x="113" y="46"/>
                </a:lnTo>
                <a:lnTo>
                  <a:pt x="91" y="24"/>
                </a:lnTo>
                <a:cubicBezTo>
                  <a:pt x="68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0" name="Google Shape;3600;p36"/>
          <p:cNvSpPr/>
          <p:nvPr/>
        </p:nvSpPr>
        <p:spPr>
          <a:xfrm>
            <a:off x="8477143" y="624810"/>
            <a:ext cx="10759" cy="10126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0" y="24"/>
                  <a:pt x="0" y="46"/>
                  <a:pt x="22" y="46"/>
                </a:cubicBezTo>
                <a:cubicBezTo>
                  <a:pt x="22" y="58"/>
                  <a:pt x="28" y="63"/>
                  <a:pt x="37" y="63"/>
                </a:cubicBezTo>
                <a:cubicBezTo>
                  <a:pt x="45" y="63"/>
                  <a:pt x="56" y="58"/>
                  <a:pt x="67" y="46"/>
                </a:cubicBezTo>
                <a:lnTo>
                  <a:pt x="67" y="24"/>
                </a:lnTo>
                <a:cubicBezTo>
                  <a:pt x="46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1" name="Google Shape;3601;p36"/>
          <p:cNvSpPr/>
          <p:nvPr/>
        </p:nvSpPr>
        <p:spPr>
          <a:xfrm>
            <a:off x="8477143" y="622279"/>
            <a:ext cx="14398" cy="13607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40"/>
                </a:moveTo>
                <a:cubicBezTo>
                  <a:pt x="67" y="40"/>
                  <a:pt x="67" y="62"/>
                  <a:pt x="46" y="62"/>
                </a:cubicBezTo>
                <a:lnTo>
                  <a:pt x="22" y="62"/>
                </a:lnTo>
                <a:lnTo>
                  <a:pt x="22" y="40"/>
                </a:lnTo>
                <a:close/>
                <a:moveTo>
                  <a:pt x="45" y="0"/>
                </a:moveTo>
                <a:cubicBezTo>
                  <a:pt x="33" y="0"/>
                  <a:pt x="22" y="6"/>
                  <a:pt x="22" y="17"/>
                </a:cubicBezTo>
                <a:cubicBezTo>
                  <a:pt x="0" y="17"/>
                  <a:pt x="0" y="40"/>
                  <a:pt x="0" y="40"/>
                </a:cubicBezTo>
                <a:lnTo>
                  <a:pt x="0" y="85"/>
                </a:lnTo>
                <a:lnTo>
                  <a:pt x="67" y="85"/>
                </a:lnTo>
                <a:cubicBezTo>
                  <a:pt x="91" y="62"/>
                  <a:pt x="91" y="40"/>
                  <a:pt x="67" y="17"/>
                </a:cubicBezTo>
                <a:cubicBezTo>
                  <a:pt x="67" y="6"/>
                  <a:pt x="56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2" name="Google Shape;3602;p36"/>
          <p:cNvSpPr/>
          <p:nvPr/>
        </p:nvSpPr>
        <p:spPr>
          <a:xfrm>
            <a:off x="8537741" y="700914"/>
            <a:ext cx="10917" cy="9810"/>
          </a:xfrm>
          <a:custGeom>
            <a:avLst/>
            <a:gdLst/>
            <a:ahLst/>
            <a:cxnLst/>
            <a:rect l="l" t="t" r="r" b="b"/>
            <a:pathLst>
              <a:path w="69" h="62" extrusionOk="0">
                <a:moveTo>
                  <a:pt x="32" y="0"/>
                </a:moveTo>
                <a:cubicBezTo>
                  <a:pt x="23" y="0"/>
                  <a:pt x="12" y="5"/>
                  <a:pt x="0" y="16"/>
                </a:cubicBezTo>
                <a:lnTo>
                  <a:pt x="0" y="40"/>
                </a:lnTo>
                <a:cubicBezTo>
                  <a:pt x="0" y="61"/>
                  <a:pt x="24" y="61"/>
                  <a:pt x="45" y="61"/>
                </a:cubicBezTo>
                <a:cubicBezTo>
                  <a:pt x="45" y="40"/>
                  <a:pt x="69" y="16"/>
                  <a:pt x="45" y="16"/>
                </a:cubicBezTo>
                <a:cubicBezTo>
                  <a:pt x="45" y="5"/>
                  <a:pt x="40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3" name="Google Shape;3603;p36"/>
          <p:cNvSpPr/>
          <p:nvPr/>
        </p:nvSpPr>
        <p:spPr>
          <a:xfrm>
            <a:off x="8534261" y="699965"/>
            <a:ext cx="14398" cy="14398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7" y="22"/>
                </a:moveTo>
                <a:lnTo>
                  <a:pt x="67" y="46"/>
                </a:lnTo>
                <a:lnTo>
                  <a:pt x="46" y="46"/>
                </a:lnTo>
                <a:cubicBezTo>
                  <a:pt x="22" y="46"/>
                  <a:pt x="22" y="22"/>
                  <a:pt x="46" y="22"/>
                </a:cubicBezTo>
                <a:close/>
                <a:moveTo>
                  <a:pt x="22" y="1"/>
                </a:moveTo>
                <a:cubicBezTo>
                  <a:pt x="1" y="22"/>
                  <a:pt x="1" y="46"/>
                  <a:pt x="22" y="67"/>
                </a:cubicBezTo>
                <a:cubicBezTo>
                  <a:pt x="22" y="67"/>
                  <a:pt x="22" y="91"/>
                  <a:pt x="46" y="91"/>
                </a:cubicBezTo>
                <a:cubicBezTo>
                  <a:pt x="67" y="91"/>
                  <a:pt x="67" y="67"/>
                  <a:pt x="67" y="67"/>
                </a:cubicBezTo>
                <a:cubicBezTo>
                  <a:pt x="91" y="67"/>
                  <a:pt x="91" y="46"/>
                  <a:pt x="91" y="46"/>
                </a:cubicBezTo>
                <a:lnTo>
                  <a:pt x="9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4" name="Google Shape;3604;p36"/>
          <p:cNvSpPr/>
          <p:nvPr/>
        </p:nvSpPr>
        <p:spPr>
          <a:xfrm>
            <a:off x="8612896" y="642847"/>
            <a:ext cx="10759" cy="981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0" y="0"/>
                </a:moveTo>
                <a:lnTo>
                  <a:pt x="0" y="46"/>
                </a:lnTo>
                <a:cubicBezTo>
                  <a:pt x="11" y="56"/>
                  <a:pt x="22" y="62"/>
                  <a:pt x="31" y="62"/>
                </a:cubicBezTo>
                <a:cubicBezTo>
                  <a:pt x="40" y="62"/>
                  <a:pt x="45" y="56"/>
                  <a:pt x="45" y="46"/>
                </a:cubicBezTo>
                <a:cubicBezTo>
                  <a:pt x="67" y="46"/>
                  <a:pt x="67" y="22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5" name="Google Shape;3605;p36"/>
          <p:cNvSpPr/>
          <p:nvPr/>
        </p:nvSpPr>
        <p:spPr>
          <a:xfrm>
            <a:off x="8609099" y="639050"/>
            <a:ext cx="18195" cy="14556"/>
          </a:xfrm>
          <a:custGeom>
            <a:avLst/>
            <a:gdLst/>
            <a:ahLst/>
            <a:cxnLst/>
            <a:rect l="l" t="t" r="r" b="b"/>
            <a:pathLst>
              <a:path w="115" h="92" extrusionOk="0">
                <a:moveTo>
                  <a:pt x="69" y="46"/>
                </a:moveTo>
                <a:lnTo>
                  <a:pt x="69" y="70"/>
                </a:lnTo>
                <a:lnTo>
                  <a:pt x="46" y="70"/>
                </a:lnTo>
                <a:lnTo>
                  <a:pt x="46" y="46"/>
                </a:lnTo>
                <a:close/>
                <a:moveTo>
                  <a:pt x="69" y="1"/>
                </a:moveTo>
                <a:cubicBezTo>
                  <a:pt x="46" y="1"/>
                  <a:pt x="24" y="1"/>
                  <a:pt x="24" y="24"/>
                </a:cubicBezTo>
                <a:cubicBezTo>
                  <a:pt x="24" y="24"/>
                  <a:pt x="1" y="24"/>
                  <a:pt x="1" y="46"/>
                </a:cubicBezTo>
                <a:cubicBezTo>
                  <a:pt x="1" y="70"/>
                  <a:pt x="1" y="70"/>
                  <a:pt x="24" y="70"/>
                </a:cubicBezTo>
                <a:cubicBezTo>
                  <a:pt x="24" y="91"/>
                  <a:pt x="46" y="91"/>
                  <a:pt x="46" y="91"/>
                </a:cubicBezTo>
                <a:lnTo>
                  <a:pt x="91" y="91"/>
                </a:lnTo>
                <a:cubicBezTo>
                  <a:pt x="91" y="70"/>
                  <a:pt x="115" y="46"/>
                  <a:pt x="91" y="24"/>
                </a:cubicBezTo>
                <a:lnTo>
                  <a:pt x="6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6" name="Google Shape;3606;p36"/>
          <p:cNvSpPr/>
          <p:nvPr/>
        </p:nvSpPr>
        <p:spPr>
          <a:xfrm>
            <a:off x="8412906" y="616108"/>
            <a:ext cx="10601" cy="8860"/>
          </a:xfrm>
          <a:custGeom>
            <a:avLst/>
            <a:gdLst/>
            <a:ahLst/>
            <a:cxnLst/>
            <a:rect l="l" t="t" r="r" b="b"/>
            <a:pathLst>
              <a:path w="67" h="56" extrusionOk="0">
                <a:moveTo>
                  <a:pt x="21" y="1"/>
                </a:moveTo>
                <a:cubicBezTo>
                  <a:pt x="15" y="1"/>
                  <a:pt x="7" y="3"/>
                  <a:pt x="0" y="11"/>
                </a:cubicBezTo>
                <a:lnTo>
                  <a:pt x="0" y="56"/>
                </a:lnTo>
                <a:lnTo>
                  <a:pt x="45" y="56"/>
                </a:lnTo>
                <a:cubicBezTo>
                  <a:pt x="45" y="56"/>
                  <a:pt x="67" y="34"/>
                  <a:pt x="45" y="11"/>
                </a:cubicBezTo>
                <a:cubicBezTo>
                  <a:pt x="45" y="11"/>
                  <a:pt x="35" y="1"/>
                  <a:pt x="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7" name="Google Shape;3607;p36"/>
          <p:cNvSpPr/>
          <p:nvPr/>
        </p:nvSpPr>
        <p:spPr>
          <a:xfrm>
            <a:off x="8409109" y="614209"/>
            <a:ext cx="14398" cy="14556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69" y="23"/>
                </a:moveTo>
                <a:lnTo>
                  <a:pt x="69" y="46"/>
                </a:lnTo>
                <a:lnTo>
                  <a:pt x="46" y="46"/>
                </a:lnTo>
                <a:cubicBezTo>
                  <a:pt x="24" y="46"/>
                  <a:pt x="24" y="46"/>
                  <a:pt x="46" y="23"/>
                </a:cubicBezTo>
                <a:close/>
                <a:moveTo>
                  <a:pt x="24" y="1"/>
                </a:moveTo>
                <a:cubicBezTo>
                  <a:pt x="1" y="23"/>
                  <a:pt x="1" y="46"/>
                  <a:pt x="1" y="68"/>
                </a:cubicBezTo>
                <a:cubicBezTo>
                  <a:pt x="24" y="91"/>
                  <a:pt x="24" y="91"/>
                  <a:pt x="46" y="91"/>
                </a:cubicBezTo>
                <a:cubicBezTo>
                  <a:pt x="46" y="91"/>
                  <a:pt x="69" y="91"/>
                  <a:pt x="69" y="68"/>
                </a:cubicBezTo>
                <a:cubicBezTo>
                  <a:pt x="91" y="68"/>
                  <a:pt x="91" y="68"/>
                  <a:pt x="91" y="46"/>
                </a:cubicBezTo>
                <a:lnTo>
                  <a:pt x="91" y="23"/>
                </a:lnTo>
                <a:cubicBezTo>
                  <a:pt x="69" y="1"/>
                  <a:pt x="69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">
    <p:spTree>
      <p:nvGrpSpPr>
        <p:cNvPr id="1" name="Shape 3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9" name="Google Shape;3609;p37"/>
          <p:cNvGrpSpPr/>
          <p:nvPr/>
        </p:nvGrpSpPr>
        <p:grpSpPr>
          <a:xfrm rot="5400000">
            <a:off x="8363463" y="4514506"/>
            <a:ext cx="458924" cy="456220"/>
            <a:chOff x="283483" y="4015472"/>
            <a:chExt cx="424105" cy="421606"/>
          </a:xfrm>
        </p:grpSpPr>
        <p:sp>
          <p:nvSpPr>
            <p:cNvPr id="3610" name="Google Shape;3610;p37"/>
            <p:cNvSpPr/>
            <p:nvPr/>
          </p:nvSpPr>
          <p:spPr>
            <a:xfrm>
              <a:off x="283483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81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37"/>
            <p:cNvSpPr/>
            <p:nvPr/>
          </p:nvSpPr>
          <p:spPr>
            <a:xfrm>
              <a:off x="380544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37"/>
            <p:cNvSpPr/>
            <p:nvPr/>
          </p:nvSpPr>
          <p:spPr>
            <a:xfrm>
              <a:off x="477606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37"/>
            <p:cNvSpPr/>
            <p:nvPr/>
          </p:nvSpPr>
          <p:spPr>
            <a:xfrm>
              <a:off x="574667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37"/>
            <p:cNvSpPr/>
            <p:nvPr/>
          </p:nvSpPr>
          <p:spPr>
            <a:xfrm>
              <a:off x="671729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37"/>
            <p:cNvSpPr/>
            <p:nvPr/>
          </p:nvSpPr>
          <p:spPr>
            <a:xfrm>
              <a:off x="283483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81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37"/>
            <p:cNvSpPr/>
            <p:nvPr/>
          </p:nvSpPr>
          <p:spPr>
            <a:xfrm>
              <a:off x="380544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37"/>
            <p:cNvSpPr/>
            <p:nvPr/>
          </p:nvSpPr>
          <p:spPr>
            <a:xfrm>
              <a:off x="477606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37"/>
            <p:cNvSpPr/>
            <p:nvPr/>
          </p:nvSpPr>
          <p:spPr>
            <a:xfrm>
              <a:off x="574667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37"/>
            <p:cNvSpPr/>
            <p:nvPr/>
          </p:nvSpPr>
          <p:spPr>
            <a:xfrm>
              <a:off x="671729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37"/>
            <p:cNvSpPr/>
            <p:nvPr/>
          </p:nvSpPr>
          <p:spPr>
            <a:xfrm>
              <a:off x="283483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81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37"/>
            <p:cNvSpPr/>
            <p:nvPr/>
          </p:nvSpPr>
          <p:spPr>
            <a:xfrm>
              <a:off x="380544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37"/>
            <p:cNvSpPr/>
            <p:nvPr/>
          </p:nvSpPr>
          <p:spPr>
            <a:xfrm>
              <a:off x="477606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37"/>
            <p:cNvSpPr/>
            <p:nvPr/>
          </p:nvSpPr>
          <p:spPr>
            <a:xfrm>
              <a:off x="574667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37"/>
            <p:cNvSpPr/>
            <p:nvPr/>
          </p:nvSpPr>
          <p:spPr>
            <a:xfrm>
              <a:off x="671729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37"/>
            <p:cNvSpPr/>
            <p:nvPr/>
          </p:nvSpPr>
          <p:spPr>
            <a:xfrm>
              <a:off x="283483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37"/>
            <p:cNvSpPr/>
            <p:nvPr/>
          </p:nvSpPr>
          <p:spPr>
            <a:xfrm>
              <a:off x="380544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37"/>
            <p:cNvSpPr/>
            <p:nvPr/>
          </p:nvSpPr>
          <p:spPr>
            <a:xfrm>
              <a:off x="477606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37"/>
            <p:cNvSpPr/>
            <p:nvPr/>
          </p:nvSpPr>
          <p:spPr>
            <a:xfrm>
              <a:off x="574667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37"/>
            <p:cNvSpPr/>
            <p:nvPr/>
          </p:nvSpPr>
          <p:spPr>
            <a:xfrm>
              <a:off x="671729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37"/>
            <p:cNvSpPr/>
            <p:nvPr/>
          </p:nvSpPr>
          <p:spPr>
            <a:xfrm>
              <a:off x="283483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37"/>
            <p:cNvSpPr/>
            <p:nvPr/>
          </p:nvSpPr>
          <p:spPr>
            <a:xfrm>
              <a:off x="380544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37"/>
            <p:cNvSpPr/>
            <p:nvPr/>
          </p:nvSpPr>
          <p:spPr>
            <a:xfrm>
              <a:off x="477606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37"/>
            <p:cNvSpPr/>
            <p:nvPr/>
          </p:nvSpPr>
          <p:spPr>
            <a:xfrm>
              <a:off x="574667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37"/>
            <p:cNvSpPr/>
            <p:nvPr/>
          </p:nvSpPr>
          <p:spPr>
            <a:xfrm>
              <a:off x="671729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5" name="Google Shape;3635;p37"/>
          <p:cNvGrpSpPr/>
          <p:nvPr/>
        </p:nvGrpSpPr>
        <p:grpSpPr>
          <a:xfrm rot="-2700000">
            <a:off x="954790" y="4537324"/>
            <a:ext cx="210344" cy="215921"/>
            <a:chOff x="800525" y="2705314"/>
            <a:chExt cx="194400" cy="199555"/>
          </a:xfrm>
        </p:grpSpPr>
        <p:sp>
          <p:nvSpPr>
            <p:cNvPr id="3636" name="Google Shape;3636;p37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37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38" name="Google Shape;3638;p37"/>
          <p:cNvSpPr/>
          <p:nvPr/>
        </p:nvSpPr>
        <p:spPr>
          <a:xfrm>
            <a:off x="4435316" y="4698728"/>
            <a:ext cx="273353" cy="273353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39" name="Google Shape;3639;p37"/>
          <p:cNvGrpSpPr/>
          <p:nvPr/>
        </p:nvGrpSpPr>
        <p:grpSpPr>
          <a:xfrm rot="-2700000">
            <a:off x="8555482" y="1374374"/>
            <a:ext cx="243782" cy="238259"/>
            <a:chOff x="5387475" y="3939240"/>
            <a:chExt cx="185595" cy="181389"/>
          </a:xfrm>
        </p:grpSpPr>
        <p:sp>
          <p:nvSpPr>
            <p:cNvPr id="3640" name="Google Shape;3640;p37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37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2" name="Google Shape;3642;p37"/>
          <p:cNvGrpSpPr/>
          <p:nvPr/>
        </p:nvGrpSpPr>
        <p:grpSpPr>
          <a:xfrm rot="10800000">
            <a:off x="8506953" y="425919"/>
            <a:ext cx="228156" cy="228156"/>
            <a:chOff x="6339041" y="3044617"/>
            <a:chExt cx="210846" cy="210846"/>
          </a:xfrm>
        </p:grpSpPr>
        <p:sp>
          <p:nvSpPr>
            <p:cNvPr id="3643" name="Google Shape;3643;p37"/>
            <p:cNvSpPr/>
            <p:nvPr/>
          </p:nvSpPr>
          <p:spPr>
            <a:xfrm>
              <a:off x="6339041" y="3044617"/>
              <a:ext cx="44673" cy="44673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91" y="1"/>
                  </a:moveTo>
                  <a:cubicBezTo>
                    <a:pt x="46" y="1"/>
                    <a:pt x="0" y="46"/>
                    <a:pt x="0" y="91"/>
                  </a:cubicBezTo>
                  <a:cubicBezTo>
                    <a:pt x="0" y="160"/>
                    <a:pt x="46" y="182"/>
                    <a:pt x="91" y="182"/>
                  </a:cubicBezTo>
                  <a:cubicBezTo>
                    <a:pt x="136" y="182"/>
                    <a:pt x="181" y="160"/>
                    <a:pt x="181" y="91"/>
                  </a:cubicBezTo>
                  <a:cubicBezTo>
                    <a:pt x="181" y="46"/>
                    <a:pt x="136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37"/>
            <p:cNvSpPr/>
            <p:nvPr/>
          </p:nvSpPr>
          <p:spPr>
            <a:xfrm>
              <a:off x="6505214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1" y="45"/>
                    <a:pt x="1" y="90"/>
                  </a:cubicBezTo>
                  <a:cubicBezTo>
                    <a:pt x="1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37"/>
            <p:cNvSpPr/>
            <p:nvPr/>
          </p:nvSpPr>
          <p:spPr>
            <a:xfrm>
              <a:off x="6339041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0" y="45"/>
                    <a:pt x="0" y="90"/>
                  </a:cubicBezTo>
                  <a:cubicBezTo>
                    <a:pt x="0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6" name="Google Shape;3646;p37"/>
          <p:cNvSpPr/>
          <p:nvPr/>
        </p:nvSpPr>
        <p:spPr>
          <a:xfrm rot="-1929275">
            <a:off x="199394" y="2527763"/>
            <a:ext cx="221426" cy="221426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47" name="Google Shape;3647;p37"/>
          <p:cNvGrpSpPr/>
          <p:nvPr/>
        </p:nvGrpSpPr>
        <p:grpSpPr>
          <a:xfrm>
            <a:off x="7521710" y="540004"/>
            <a:ext cx="243778" cy="238255"/>
            <a:chOff x="5225094" y="4199975"/>
            <a:chExt cx="185595" cy="181389"/>
          </a:xfrm>
        </p:grpSpPr>
        <p:sp>
          <p:nvSpPr>
            <p:cNvPr id="3648" name="Google Shape;3648;p3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3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0" name="Google Shape;3650;p37"/>
          <p:cNvGrpSpPr/>
          <p:nvPr/>
        </p:nvGrpSpPr>
        <p:grpSpPr>
          <a:xfrm rot="2700000">
            <a:off x="2094474" y="323348"/>
            <a:ext cx="243782" cy="238259"/>
            <a:chOff x="5225094" y="4199975"/>
            <a:chExt cx="185595" cy="181389"/>
          </a:xfrm>
        </p:grpSpPr>
        <p:sp>
          <p:nvSpPr>
            <p:cNvPr id="3651" name="Google Shape;3651;p3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3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53" name="Google Shape;3653;p37"/>
          <p:cNvSpPr/>
          <p:nvPr/>
        </p:nvSpPr>
        <p:spPr>
          <a:xfrm rot="5400000">
            <a:off x="759941" y="654078"/>
            <a:ext cx="273353" cy="273353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936775" y="3216633"/>
            <a:ext cx="35208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409850" y="1778407"/>
            <a:ext cx="2052300" cy="176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3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2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2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2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2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2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2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2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2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p21"/>
          <p:cNvSpPr txBox="1">
            <a:spLocks noGrp="1"/>
          </p:cNvSpPr>
          <p:nvPr>
            <p:ph type="title"/>
          </p:nvPr>
        </p:nvSpPr>
        <p:spPr>
          <a:xfrm>
            <a:off x="946965" y="1610095"/>
            <a:ext cx="2563800" cy="11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5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5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5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5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5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5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5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5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500"/>
            </a:lvl9pPr>
          </a:lstStyle>
          <a:p>
            <a:endParaRPr/>
          </a:p>
        </p:txBody>
      </p:sp>
      <p:sp>
        <p:nvSpPr>
          <p:cNvPr id="2416" name="Google Shape;2416;p21"/>
          <p:cNvSpPr txBox="1">
            <a:spLocks noGrp="1"/>
          </p:cNvSpPr>
          <p:nvPr>
            <p:ph type="subTitle" idx="1"/>
          </p:nvPr>
        </p:nvSpPr>
        <p:spPr>
          <a:xfrm>
            <a:off x="791300" y="2836500"/>
            <a:ext cx="27174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417" name="Google Shape;2417;p21"/>
          <p:cNvGrpSpPr/>
          <p:nvPr/>
        </p:nvGrpSpPr>
        <p:grpSpPr>
          <a:xfrm>
            <a:off x="505151" y="395608"/>
            <a:ext cx="7476076" cy="4156234"/>
            <a:chOff x="505151" y="395608"/>
            <a:chExt cx="7476076" cy="4156234"/>
          </a:xfrm>
        </p:grpSpPr>
        <p:grpSp>
          <p:nvGrpSpPr>
            <p:cNvPr id="2418" name="Google Shape;2418;p21"/>
            <p:cNvGrpSpPr/>
            <p:nvPr/>
          </p:nvGrpSpPr>
          <p:grpSpPr>
            <a:xfrm rot="-5400000">
              <a:off x="6692073" y="2697064"/>
              <a:ext cx="1106911" cy="1034076"/>
              <a:chOff x="2158204" y="1844001"/>
              <a:chExt cx="1241071" cy="1159408"/>
            </a:xfrm>
          </p:grpSpPr>
          <p:sp>
            <p:nvSpPr>
              <p:cNvPr id="2419" name="Google Shape;2419;p21"/>
              <p:cNvSpPr/>
              <p:nvPr/>
            </p:nvSpPr>
            <p:spPr>
              <a:xfrm>
                <a:off x="3380682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0" y="22"/>
                      <a:pt x="0" y="22"/>
                      <a:pt x="22" y="45"/>
                    </a:cubicBezTo>
                    <a:lnTo>
                      <a:pt x="45" y="45"/>
                    </a:lnTo>
                    <a:cubicBezTo>
                      <a:pt x="67" y="22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21"/>
              <p:cNvSpPr/>
              <p:nvPr/>
            </p:nvSpPr>
            <p:spPr>
              <a:xfrm>
                <a:off x="3380682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8"/>
                    </a:moveTo>
                    <a:lnTo>
                      <a:pt x="45" y="40"/>
                    </a:lnTo>
                    <a:cubicBezTo>
                      <a:pt x="45" y="52"/>
                      <a:pt x="40" y="57"/>
                      <a:pt x="34" y="57"/>
                    </a:cubicBezTo>
                    <a:cubicBezTo>
                      <a:pt x="28" y="57"/>
                      <a:pt x="22" y="52"/>
                      <a:pt x="22" y="40"/>
                    </a:cubicBezTo>
                    <a:cubicBezTo>
                      <a:pt x="22" y="18"/>
                      <a:pt x="22" y="18"/>
                      <a:pt x="45" y="18"/>
                    </a:cubicBezTo>
                    <a:close/>
                    <a:moveTo>
                      <a:pt x="34" y="1"/>
                    </a:moveTo>
                    <a:cubicBezTo>
                      <a:pt x="22" y="1"/>
                      <a:pt x="11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2" y="85"/>
                      <a:pt x="22" y="85"/>
                      <a:pt x="45" y="85"/>
                    </a:cubicBezTo>
                    <a:cubicBezTo>
                      <a:pt x="45" y="85"/>
                      <a:pt x="67" y="85"/>
                      <a:pt x="67" y="63"/>
                    </a:cubicBezTo>
                    <a:cubicBezTo>
                      <a:pt x="67" y="63"/>
                      <a:pt x="91" y="63"/>
                      <a:pt x="91" y="40"/>
                    </a:cubicBezTo>
                    <a:cubicBezTo>
                      <a:pt x="91" y="18"/>
                      <a:pt x="67" y="18"/>
                      <a:pt x="67" y="18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21"/>
              <p:cNvSpPr/>
              <p:nvPr/>
            </p:nvSpPr>
            <p:spPr>
              <a:xfrm>
                <a:off x="3292822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29" y="0"/>
                      <a:pt x="24" y="6"/>
                      <a:pt x="24" y="18"/>
                    </a:cubicBezTo>
                    <a:cubicBezTo>
                      <a:pt x="0" y="18"/>
                      <a:pt x="0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7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21"/>
              <p:cNvSpPr/>
              <p:nvPr/>
            </p:nvSpPr>
            <p:spPr>
              <a:xfrm>
                <a:off x="3288327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68" y="57"/>
                      <a:pt x="62" y="63"/>
                      <a:pt x="57" y="63"/>
                    </a:cubicBezTo>
                    <a:cubicBezTo>
                      <a:pt x="51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2" y="0"/>
                    </a:moveTo>
                    <a:cubicBezTo>
                      <a:pt x="1" y="24"/>
                      <a:pt x="1" y="46"/>
                      <a:pt x="22" y="69"/>
                    </a:cubicBezTo>
                    <a:cubicBezTo>
                      <a:pt x="46" y="91"/>
                      <a:pt x="46" y="91"/>
                      <a:pt x="68" y="91"/>
                    </a:cubicBezTo>
                    <a:cubicBezTo>
                      <a:pt x="68" y="91"/>
                      <a:pt x="91" y="91"/>
                      <a:pt x="91" y="69"/>
                    </a:cubicBezTo>
                    <a:cubicBezTo>
                      <a:pt x="113" y="46"/>
                      <a:pt x="113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21"/>
              <p:cNvSpPr/>
              <p:nvPr/>
            </p:nvSpPr>
            <p:spPr>
              <a:xfrm>
                <a:off x="3292822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29" y="1"/>
                      <a:pt x="24" y="6"/>
                      <a:pt x="24" y="17"/>
                    </a:cubicBezTo>
                    <a:cubicBezTo>
                      <a:pt x="0" y="41"/>
                      <a:pt x="0" y="41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7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21"/>
              <p:cNvSpPr/>
              <p:nvPr/>
            </p:nvSpPr>
            <p:spPr>
              <a:xfrm>
                <a:off x="3292822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46" y="56"/>
                      <a:pt x="40" y="62"/>
                      <a:pt x="35" y="62"/>
                    </a:cubicBezTo>
                    <a:cubicBezTo>
                      <a:pt x="29" y="62"/>
                      <a:pt x="24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0" y="22"/>
                    </a:cubicBezTo>
                    <a:lnTo>
                      <a:pt x="0" y="46"/>
                    </a:lnTo>
                    <a:lnTo>
                      <a:pt x="0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21"/>
              <p:cNvSpPr/>
              <p:nvPr/>
            </p:nvSpPr>
            <p:spPr>
              <a:xfrm>
                <a:off x="3117511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39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21"/>
              <p:cNvSpPr/>
              <p:nvPr/>
            </p:nvSpPr>
            <p:spPr>
              <a:xfrm>
                <a:off x="3117511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46" y="40"/>
                    </a:moveTo>
                    <a:cubicBezTo>
                      <a:pt x="69" y="40"/>
                      <a:pt x="69" y="61"/>
                      <a:pt x="46" y="61"/>
                    </a:cubicBezTo>
                    <a:lnTo>
                      <a:pt x="24" y="61"/>
                    </a:lnTo>
                    <a:lnTo>
                      <a:pt x="24" y="40"/>
                    </a:lnTo>
                    <a:close/>
                    <a:moveTo>
                      <a:pt x="35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85"/>
                    </a:lnTo>
                    <a:cubicBezTo>
                      <a:pt x="24" y="85"/>
                      <a:pt x="24" y="107"/>
                      <a:pt x="46" y="107"/>
                    </a:cubicBezTo>
                    <a:lnTo>
                      <a:pt x="69" y="85"/>
                    </a:lnTo>
                    <a:cubicBezTo>
                      <a:pt x="91" y="61"/>
                      <a:pt x="91" y="40"/>
                      <a:pt x="69" y="16"/>
                    </a:cubicBezTo>
                    <a:cubicBezTo>
                      <a:pt x="58" y="5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21"/>
              <p:cNvSpPr/>
              <p:nvPr/>
            </p:nvSpPr>
            <p:spPr>
              <a:xfrm>
                <a:off x="3205371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0" y="17"/>
                      <a:pt x="0" y="40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6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21"/>
              <p:cNvSpPr/>
              <p:nvPr/>
            </p:nvSpPr>
            <p:spPr>
              <a:xfrm>
                <a:off x="3205371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0" y="0"/>
                    </a:moveTo>
                    <a:lnTo>
                      <a:pt x="0" y="45"/>
                    </a:lnTo>
                    <a:lnTo>
                      <a:pt x="0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21"/>
              <p:cNvSpPr/>
              <p:nvPr/>
            </p:nvSpPr>
            <p:spPr>
              <a:xfrm>
                <a:off x="2947104" y="2985837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21"/>
              <p:cNvSpPr/>
              <p:nvPr/>
            </p:nvSpPr>
            <p:spPr>
              <a:xfrm>
                <a:off x="2942200" y="2984815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22"/>
                      <a:pt x="69" y="45"/>
                    </a:cubicBezTo>
                    <a:lnTo>
                      <a:pt x="24" y="45"/>
                    </a:lnTo>
                    <a:cubicBezTo>
                      <a:pt x="24" y="22"/>
                      <a:pt x="24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lnTo>
                      <a:pt x="46" y="90"/>
                    </a:lnTo>
                    <a:lnTo>
                      <a:pt x="69" y="67"/>
                    </a:ln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21"/>
              <p:cNvSpPr/>
              <p:nvPr/>
            </p:nvSpPr>
            <p:spPr>
              <a:xfrm>
                <a:off x="3380682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5"/>
                      <a:pt x="22" y="45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5" y="56"/>
                      <a:pt x="45" y="45"/>
                    </a:cubicBezTo>
                    <a:cubicBezTo>
                      <a:pt x="67" y="45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21"/>
              <p:cNvSpPr/>
              <p:nvPr/>
            </p:nvSpPr>
            <p:spPr>
              <a:xfrm>
                <a:off x="3375778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8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1" y="40"/>
                      <a:pt x="1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5" y="63"/>
                      <a:pt x="115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21"/>
              <p:cNvSpPr/>
              <p:nvPr/>
            </p:nvSpPr>
            <p:spPr>
              <a:xfrm>
                <a:off x="3380682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5"/>
                      <a:pt x="22" y="45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5" y="57"/>
                      <a:pt x="45" y="45"/>
                    </a:cubicBezTo>
                    <a:cubicBezTo>
                      <a:pt x="67" y="45"/>
                      <a:pt x="67" y="24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21"/>
              <p:cNvSpPr/>
              <p:nvPr/>
            </p:nvSpPr>
            <p:spPr>
              <a:xfrm>
                <a:off x="3380682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2"/>
                    </a:moveTo>
                    <a:lnTo>
                      <a:pt x="45" y="46"/>
                    </a:lnTo>
                    <a:lnTo>
                      <a:pt x="45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22" y="46"/>
                      <a:pt x="22" y="22"/>
                      <a:pt x="45" y="22"/>
                    </a:cubicBezTo>
                    <a:close/>
                    <a:moveTo>
                      <a:pt x="45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67" y="67"/>
                      <a:pt x="91" y="67"/>
                      <a:pt x="91" y="46"/>
                    </a:cubicBezTo>
                    <a:lnTo>
                      <a:pt x="67" y="22"/>
                    </a:lnTo>
                    <a:cubicBezTo>
                      <a:pt x="67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21"/>
              <p:cNvSpPr/>
              <p:nvPr/>
            </p:nvSpPr>
            <p:spPr>
              <a:xfrm>
                <a:off x="3292822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0" y="22"/>
                      <a:pt x="0" y="45"/>
                      <a:pt x="24" y="45"/>
                    </a:cubicBezTo>
                    <a:cubicBezTo>
                      <a:pt x="24" y="56"/>
                      <a:pt x="29" y="62"/>
                      <a:pt x="38" y="62"/>
                    </a:cubicBezTo>
                    <a:cubicBezTo>
                      <a:pt x="46" y="62"/>
                      <a:pt x="57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21"/>
              <p:cNvSpPr/>
              <p:nvPr/>
            </p:nvSpPr>
            <p:spPr>
              <a:xfrm>
                <a:off x="3288327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57" y="24"/>
                    </a:moveTo>
                    <a:cubicBezTo>
                      <a:pt x="62" y="24"/>
                      <a:pt x="68" y="29"/>
                      <a:pt x="68" y="40"/>
                    </a:cubicBez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ubicBezTo>
                      <a:pt x="46" y="29"/>
                      <a:pt x="51" y="24"/>
                      <a:pt x="57" y="24"/>
                    </a:cubicBez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91" y="85"/>
                    </a:lnTo>
                    <a:cubicBezTo>
                      <a:pt x="113" y="63"/>
                      <a:pt x="113" y="40"/>
                      <a:pt x="91" y="18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21"/>
              <p:cNvSpPr/>
              <p:nvPr/>
            </p:nvSpPr>
            <p:spPr>
              <a:xfrm>
                <a:off x="3380682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6"/>
                      <a:pt x="22" y="46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5" y="57"/>
                      <a:pt x="45" y="46"/>
                    </a:cubicBezTo>
                    <a:cubicBezTo>
                      <a:pt x="67" y="46"/>
                      <a:pt x="67" y="24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21"/>
              <p:cNvSpPr/>
              <p:nvPr/>
            </p:nvSpPr>
            <p:spPr>
              <a:xfrm>
                <a:off x="3380682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5" y="46"/>
                    </a:moveTo>
                    <a:lnTo>
                      <a:pt x="45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5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67" y="68"/>
                      <a:pt x="91" y="68"/>
                      <a:pt x="91" y="46"/>
                    </a:cubicBezTo>
                    <a:lnTo>
                      <a:pt x="67" y="22"/>
                    </a:lnTo>
                    <a:cubicBezTo>
                      <a:pt x="67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21"/>
              <p:cNvSpPr/>
              <p:nvPr/>
            </p:nvSpPr>
            <p:spPr>
              <a:xfrm>
                <a:off x="3205371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5"/>
                      <a:pt x="22" y="45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6" y="56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21"/>
              <p:cNvSpPr/>
              <p:nvPr/>
            </p:nvSpPr>
            <p:spPr>
              <a:xfrm>
                <a:off x="3205371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3"/>
                    </a:lnTo>
                    <a:lnTo>
                      <a:pt x="22" y="63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21"/>
              <p:cNvSpPr/>
              <p:nvPr/>
            </p:nvSpPr>
            <p:spPr>
              <a:xfrm>
                <a:off x="3117511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41"/>
                      <a:pt x="1" y="41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8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21"/>
              <p:cNvSpPr/>
              <p:nvPr/>
            </p:nvSpPr>
            <p:spPr>
              <a:xfrm>
                <a:off x="3117511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9" y="46"/>
                      <a:pt x="69" y="46"/>
                      <a:pt x="46" y="46"/>
                    </a:cubicBezTo>
                    <a:cubicBezTo>
                      <a:pt x="46" y="56"/>
                      <a:pt x="46" y="62"/>
                      <a:pt x="43" y="62"/>
                    </a:cubicBezTo>
                    <a:cubicBezTo>
                      <a:pt x="40" y="62"/>
                      <a:pt x="35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21"/>
              <p:cNvSpPr/>
              <p:nvPr/>
            </p:nvSpPr>
            <p:spPr>
              <a:xfrm>
                <a:off x="3205371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0" y="22"/>
                      <a:pt x="0" y="22"/>
                      <a:pt x="22" y="45"/>
                    </a:cubicBezTo>
                    <a:lnTo>
                      <a:pt x="67" y="4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21"/>
              <p:cNvSpPr/>
              <p:nvPr/>
            </p:nvSpPr>
            <p:spPr>
              <a:xfrm>
                <a:off x="3205371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4" y="52"/>
                      <a:pt x="22" y="40"/>
                    </a:cubicBezTo>
                    <a:cubicBezTo>
                      <a:pt x="34" y="29"/>
                      <a:pt x="40" y="24"/>
                      <a:pt x="43" y="24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1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2" y="85"/>
                      <a:pt x="22" y="85"/>
                      <a:pt x="46" y="85"/>
                    </a:cubicBezTo>
                    <a:cubicBezTo>
                      <a:pt x="46" y="85"/>
                      <a:pt x="67" y="85"/>
                      <a:pt x="67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7" y="18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21"/>
              <p:cNvSpPr/>
              <p:nvPr/>
            </p:nvSpPr>
            <p:spPr>
              <a:xfrm>
                <a:off x="3205371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0" y="41"/>
                      <a:pt x="0" y="41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6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21"/>
              <p:cNvSpPr/>
              <p:nvPr/>
            </p:nvSpPr>
            <p:spPr>
              <a:xfrm>
                <a:off x="3205371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46" y="67"/>
                      <a:pt x="22" y="67"/>
                      <a:pt x="22" y="46"/>
                    </a:cubicBez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22" y="0"/>
                      <a:pt x="0" y="22"/>
                    </a:cubicBezTo>
                    <a:lnTo>
                      <a:pt x="0" y="46"/>
                    </a:lnTo>
                    <a:lnTo>
                      <a:pt x="0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22"/>
                    </a:cubicBezTo>
                    <a:cubicBezTo>
                      <a:pt x="6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21"/>
              <p:cNvSpPr/>
              <p:nvPr/>
            </p:nvSpPr>
            <p:spPr>
              <a:xfrm>
                <a:off x="3117511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1" y="22"/>
                      <a:pt x="1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21"/>
              <p:cNvSpPr/>
              <p:nvPr/>
            </p:nvSpPr>
            <p:spPr>
              <a:xfrm>
                <a:off x="3117511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5" y="52"/>
                      <a:pt x="24" y="40"/>
                    </a:cubicBezTo>
                    <a:cubicBezTo>
                      <a:pt x="35" y="29"/>
                      <a:pt x="40" y="24"/>
                      <a:pt x="43" y="24"/>
                    </a:cubicBezTo>
                    <a:close/>
                    <a:moveTo>
                      <a:pt x="35" y="1"/>
                    </a:moveTo>
                    <a:cubicBezTo>
                      <a:pt x="24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69" y="85"/>
                      <a:pt x="69" y="63"/>
                    </a:cubicBezTo>
                    <a:cubicBezTo>
                      <a:pt x="91" y="63"/>
                      <a:pt x="91" y="18"/>
                      <a:pt x="69" y="18"/>
                    </a:cubicBezTo>
                    <a:cubicBezTo>
                      <a:pt x="58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21"/>
              <p:cNvSpPr/>
              <p:nvPr/>
            </p:nvSpPr>
            <p:spPr>
              <a:xfrm>
                <a:off x="3292822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0" y="22"/>
                      <a:pt x="0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21"/>
              <p:cNvSpPr/>
              <p:nvPr/>
            </p:nvSpPr>
            <p:spPr>
              <a:xfrm>
                <a:off x="3292822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5" y="57"/>
                    </a:cubicBezTo>
                    <a:cubicBezTo>
                      <a:pt x="29" y="57"/>
                      <a:pt x="24" y="52"/>
                      <a:pt x="24" y="40"/>
                    </a:cubicBezTo>
                    <a:cubicBezTo>
                      <a:pt x="24" y="18"/>
                      <a:pt x="24" y="18"/>
                      <a:pt x="46" y="18"/>
                    </a:cubicBezTo>
                    <a:close/>
                    <a:moveTo>
                      <a:pt x="35" y="1"/>
                    </a:moveTo>
                    <a:cubicBezTo>
                      <a:pt x="23" y="1"/>
                      <a:pt x="12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69" y="85"/>
                      <a:pt x="69" y="63"/>
                    </a:cubicBezTo>
                    <a:cubicBezTo>
                      <a:pt x="91" y="63"/>
                      <a:pt x="91" y="18"/>
                      <a:pt x="69" y="18"/>
                    </a:cubicBezTo>
                    <a:cubicBezTo>
                      <a:pt x="57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21"/>
              <p:cNvSpPr/>
              <p:nvPr/>
            </p:nvSpPr>
            <p:spPr>
              <a:xfrm>
                <a:off x="3205371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5"/>
                      <a:pt x="22" y="45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6" y="57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21"/>
              <p:cNvSpPr/>
              <p:nvPr/>
            </p:nvSpPr>
            <p:spPr>
              <a:xfrm>
                <a:off x="3205371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21"/>
              <p:cNvSpPr/>
              <p:nvPr/>
            </p:nvSpPr>
            <p:spPr>
              <a:xfrm>
                <a:off x="3030060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1" y="22"/>
                      <a:pt x="1" y="22"/>
                      <a:pt x="22" y="45"/>
                    </a:cubicBezTo>
                    <a:lnTo>
                      <a:pt x="67" y="4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21"/>
              <p:cNvSpPr/>
              <p:nvPr/>
            </p:nvSpPr>
            <p:spPr>
              <a:xfrm>
                <a:off x="3030060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4" y="52"/>
                      <a:pt x="22" y="40"/>
                    </a:cubicBezTo>
                    <a:lnTo>
                      <a:pt x="46" y="18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2" y="85"/>
                      <a:pt x="22" y="85"/>
                      <a:pt x="46" y="85"/>
                    </a:cubicBezTo>
                    <a:cubicBezTo>
                      <a:pt x="46" y="85"/>
                      <a:pt x="67" y="85"/>
                      <a:pt x="67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7" y="18"/>
                    </a:cubicBezTo>
                    <a:cubicBezTo>
                      <a:pt x="67" y="6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21"/>
              <p:cNvSpPr/>
              <p:nvPr/>
            </p:nvSpPr>
            <p:spPr>
              <a:xfrm>
                <a:off x="3292822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0" y="24"/>
                      <a:pt x="0" y="45"/>
                      <a:pt x="24" y="45"/>
                    </a:cubicBezTo>
                    <a:cubicBezTo>
                      <a:pt x="24" y="57"/>
                      <a:pt x="29" y="63"/>
                      <a:pt x="38" y="63"/>
                    </a:cubicBezTo>
                    <a:cubicBezTo>
                      <a:pt x="46" y="63"/>
                      <a:pt x="57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21"/>
              <p:cNvSpPr/>
              <p:nvPr/>
            </p:nvSpPr>
            <p:spPr>
              <a:xfrm>
                <a:off x="3292822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4" y="67"/>
                    </a:ln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21"/>
              <p:cNvSpPr/>
              <p:nvPr/>
            </p:nvSpPr>
            <p:spPr>
              <a:xfrm>
                <a:off x="2947104" y="2810525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21"/>
              <p:cNvSpPr/>
              <p:nvPr/>
            </p:nvSpPr>
            <p:spPr>
              <a:xfrm>
                <a:off x="2942200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45"/>
                      <a:pt x="69" y="45"/>
                    </a:cubicBezTo>
                    <a:lnTo>
                      <a:pt x="24" y="45"/>
                    </a:lnTo>
                    <a:cubicBezTo>
                      <a:pt x="24" y="45"/>
                      <a:pt x="24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21"/>
              <p:cNvSpPr/>
              <p:nvPr/>
            </p:nvSpPr>
            <p:spPr>
              <a:xfrm>
                <a:off x="3030060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21"/>
              <p:cNvSpPr/>
              <p:nvPr/>
            </p:nvSpPr>
            <p:spPr>
              <a:xfrm>
                <a:off x="3030060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cubicBezTo>
                      <a:pt x="67" y="46"/>
                      <a:pt x="67" y="46"/>
                      <a:pt x="46" y="46"/>
                    </a:cubicBez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4" y="57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1" y="0"/>
                    </a:moveTo>
                    <a:lnTo>
                      <a:pt x="1" y="69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21"/>
              <p:cNvSpPr/>
              <p:nvPr/>
            </p:nvSpPr>
            <p:spPr>
              <a:xfrm>
                <a:off x="3117511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17"/>
                      <a:pt x="1" y="40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8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21"/>
              <p:cNvSpPr/>
              <p:nvPr/>
            </p:nvSpPr>
            <p:spPr>
              <a:xfrm>
                <a:off x="3117511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9" y="45"/>
                      <a:pt x="69" y="45"/>
                      <a:pt x="46" y="45"/>
                    </a:cubicBezTo>
                    <a:lnTo>
                      <a:pt x="24" y="45"/>
                    </a:lnTo>
                    <a:lnTo>
                      <a:pt x="24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45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21"/>
              <p:cNvSpPr/>
              <p:nvPr/>
            </p:nvSpPr>
            <p:spPr>
              <a:xfrm>
                <a:off x="3030060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17"/>
                      <a:pt x="1" y="40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7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21"/>
              <p:cNvSpPr/>
              <p:nvPr/>
            </p:nvSpPr>
            <p:spPr>
              <a:xfrm>
                <a:off x="3030060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7" y="22"/>
                      <a:pt x="67" y="45"/>
                      <a:pt x="67" y="45"/>
                    </a:cubicBez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21"/>
              <p:cNvSpPr/>
              <p:nvPr/>
            </p:nvSpPr>
            <p:spPr>
              <a:xfrm>
                <a:off x="2947104" y="2722870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21"/>
              <p:cNvSpPr/>
              <p:nvPr/>
            </p:nvSpPr>
            <p:spPr>
              <a:xfrm>
                <a:off x="2942200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cubicBezTo>
                      <a:pt x="24" y="46"/>
                      <a:pt x="24" y="24"/>
                      <a:pt x="46" y="24"/>
                    </a:cubicBezTo>
                    <a:close/>
                    <a:moveTo>
                      <a:pt x="24" y="0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69"/>
                      <a:pt x="24" y="69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21"/>
              <p:cNvSpPr/>
              <p:nvPr/>
            </p:nvSpPr>
            <p:spPr>
              <a:xfrm>
                <a:off x="3117511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21"/>
              <p:cNvSpPr/>
              <p:nvPr/>
            </p:nvSpPr>
            <p:spPr>
              <a:xfrm>
                <a:off x="3117511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5" y="57"/>
                      <a:pt x="24" y="46"/>
                    </a:cubicBezTo>
                    <a:lnTo>
                      <a:pt x="24" y="24"/>
                    </a:lnTo>
                    <a:close/>
                    <a:moveTo>
                      <a:pt x="1" y="0"/>
                    </a:moveTo>
                    <a:lnTo>
                      <a:pt x="1" y="69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9"/>
                    </a:cubicBezTo>
                    <a:cubicBezTo>
                      <a:pt x="91" y="46"/>
                      <a:pt x="91" y="24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21"/>
              <p:cNvSpPr/>
              <p:nvPr/>
            </p:nvSpPr>
            <p:spPr>
              <a:xfrm>
                <a:off x="3030060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41"/>
                      <a:pt x="1" y="41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7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21"/>
              <p:cNvSpPr/>
              <p:nvPr/>
            </p:nvSpPr>
            <p:spPr>
              <a:xfrm>
                <a:off x="3030060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67" y="46"/>
                    </a:lnTo>
                    <a:lnTo>
                      <a:pt x="46" y="46"/>
                    </a:lnTo>
                    <a:lnTo>
                      <a:pt x="46" y="67"/>
                    </a:ln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22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22"/>
                    </a:cubicBezTo>
                    <a:cubicBezTo>
                      <a:pt x="6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21"/>
              <p:cNvSpPr/>
              <p:nvPr/>
            </p:nvSpPr>
            <p:spPr>
              <a:xfrm>
                <a:off x="2859244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21"/>
              <p:cNvSpPr/>
              <p:nvPr/>
            </p:nvSpPr>
            <p:spPr>
              <a:xfrm>
                <a:off x="2854749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7"/>
                      <a:pt x="51" y="63"/>
                      <a:pt x="49" y="63"/>
                    </a:cubicBezTo>
                    <a:cubicBezTo>
                      <a:pt x="46" y="63"/>
                      <a:pt x="46" y="57"/>
                      <a:pt x="46" y="46"/>
                    </a:cubicBezTo>
                    <a:cubicBezTo>
                      <a:pt x="22" y="46"/>
                      <a:pt x="22" y="46"/>
                      <a:pt x="46" y="24"/>
                    </a:cubicBezTo>
                    <a:close/>
                    <a:moveTo>
                      <a:pt x="22" y="0"/>
                    </a:moveTo>
                    <a:cubicBezTo>
                      <a:pt x="1" y="24"/>
                      <a:pt x="1" y="46"/>
                      <a:pt x="22" y="69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21"/>
              <p:cNvSpPr/>
              <p:nvPr/>
            </p:nvSpPr>
            <p:spPr>
              <a:xfrm>
                <a:off x="3205371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0" y="18"/>
                      <a:pt x="0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6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21"/>
              <p:cNvSpPr/>
              <p:nvPr/>
            </p:nvSpPr>
            <p:spPr>
              <a:xfrm>
                <a:off x="3205371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lnTo>
                      <a:pt x="46" y="46"/>
                    </a:ln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4" y="57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0" y="0"/>
                    </a:moveTo>
                    <a:lnTo>
                      <a:pt x="0" y="69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21"/>
              <p:cNvSpPr/>
              <p:nvPr/>
            </p:nvSpPr>
            <p:spPr>
              <a:xfrm>
                <a:off x="2859244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21"/>
              <p:cNvSpPr/>
              <p:nvPr/>
            </p:nvSpPr>
            <p:spPr>
              <a:xfrm>
                <a:off x="2854749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68" y="40"/>
                    </a:moveTo>
                    <a:lnTo>
                      <a:pt x="68" y="61"/>
                    </a:lnTo>
                    <a:lnTo>
                      <a:pt x="46" y="61"/>
                    </a:lnTo>
                    <a:cubicBezTo>
                      <a:pt x="22" y="61"/>
                      <a:pt x="22" y="40"/>
                      <a:pt x="46" y="40"/>
                    </a:cubicBezTo>
                    <a:close/>
                    <a:moveTo>
                      <a:pt x="45" y="0"/>
                    </a:moveTo>
                    <a:cubicBezTo>
                      <a:pt x="34" y="0"/>
                      <a:pt x="22" y="5"/>
                      <a:pt x="22" y="16"/>
                    </a:cubicBezTo>
                    <a:cubicBezTo>
                      <a:pt x="1" y="40"/>
                      <a:pt x="1" y="61"/>
                      <a:pt x="22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68" y="85"/>
                    </a:cubicBez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8" y="16"/>
                    </a:cubicBezTo>
                    <a:cubicBezTo>
                      <a:pt x="68" y="5"/>
                      <a:pt x="56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21"/>
              <p:cNvSpPr/>
              <p:nvPr/>
            </p:nvSpPr>
            <p:spPr>
              <a:xfrm>
                <a:off x="2859244" y="2985837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21"/>
              <p:cNvSpPr/>
              <p:nvPr/>
            </p:nvSpPr>
            <p:spPr>
              <a:xfrm>
                <a:off x="2854749" y="2981137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cubicBezTo>
                      <a:pt x="22" y="63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46" y="108"/>
                    </a:lnTo>
                    <a:cubicBezTo>
                      <a:pt x="68" y="108"/>
                      <a:pt x="68" y="85"/>
                      <a:pt x="68" y="85"/>
                    </a:cubicBezTo>
                    <a:cubicBezTo>
                      <a:pt x="91" y="85"/>
                      <a:pt x="91" y="63"/>
                      <a:pt x="91" y="63"/>
                    </a:cubicBezTo>
                    <a:cubicBezTo>
                      <a:pt x="91" y="40"/>
                      <a:pt x="91" y="40"/>
                      <a:pt x="68" y="18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21"/>
              <p:cNvSpPr/>
              <p:nvPr/>
            </p:nvSpPr>
            <p:spPr>
              <a:xfrm>
                <a:off x="2771793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39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21"/>
              <p:cNvSpPr/>
              <p:nvPr/>
            </p:nvSpPr>
            <p:spPr>
              <a:xfrm>
                <a:off x="2766889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70" y="40"/>
                    </a:moveTo>
                    <a:lnTo>
                      <a:pt x="70" y="61"/>
                    </a:lnTo>
                    <a:lnTo>
                      <a:pt x="24" y="61"/>
                    </a:lnTo>
                    <a:cubicBezTo>
                      <a:pt x="24" y="40"/>
                      <a:pt x="46" y="40"/>
                      <a:pt x="46" y="40"/>
                    </a:cubicBezTo>
                    <a:close/>
                    <a:moveTo>
                      <a:pt x="58" y="0"/>
                    </a:moveTo>
                    <a:cubicBezTo>
                      <a:pt x="47" y="0"/>
                      <a:pt x="35" y="5"/>
                      <a:pt x="24" y="16"/>
                    </a:cubicBezTo>
                    <a:cubicBezTo>
                      <a:pt x="1" y="40"/>
                      <a:pt x="1" y="40"/>
                      <a:pt x="1" y="61"/>
                    </a:cubicBezTo>
                    <a:cubicBezTo>
                      <a:pt x="1" y="61"/>
                      <a:pt x="1" y="85"/>
                      <a:pt x="24" y="85"/>
                    </a:cubicBezTo>
                    <a:lnTo>
                      <a:pt x="46" y="107"/>
                    </a:lnTo>
                    <a:cubicBezTo>
                      <a:pt x="70" y="107"/>
                      <a:pt x="70" y="85"/>
                      <a:pt x="91" y="85"/>
                    </a:cubicBezTo>
                    <a:lnTo>
                      <a:pt x="91" y="61"/>
                    </a:lnTo>
                    <a:lnTo>
                      <a:pt x="91" y="16"/>
                    </a:lnTo>
                    <a:cubicBezTo>
                      <a:pt x="80" y="5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21"/>
              <p:cNvSpPr/>
              <p:nvPr/>
            </p:nvSpPr>
            <p:spPr>
              <a:xfrm>
                <a:off x="2947104" y="2898181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21"/>
              <p:cNvSpPr/>
              <p:nvPr/>
            </p:nvSpPr>
            <p:spPr>
              <a:xfrm>
                <a:off x="2942200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46" y="40"/>
                    </a:moveTo>
                    <a:cubicBezTo>
                      <a:pt x="69" y="40"/>
                      <a:pt x="69" y="61"/>
                      <a:pt x="46" y="61"/>
                    </a:cubicBezTo>
                    <a:lnTo>
                      <a:pt x="24" y="61"/>
                    </a:lnTo>
                    <a:cubicBezTo>
                      <a:pt x="24" y="40"/>
                      <a:pt x="24" y="40"/>
                      <a:pt x="46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5"/>
                      <a:pt x="24" y="16"/>
                    </a:cubicBezTo>
                    <a:cubicBezTo>
                      <a:pt x="1" y="40"/>
                      <a:pt x="1" y="40"/>
                      <a:pt x="1" y="61"/>
                    </a:cubicBezTo>
                    <a:cubicBezTo>
                      <a:pt x="1" y="61"/>
                      <a:pt x="1" y="85"/>
                      <a:pt x="24" y="85"/>
                    </a:cubicBezTo>
                    <a:cubicBezTo>
                      <a:pt x="24" y="85"/>
                      <a:pt x="24" y="107"/>
                      <a:pt x="46" y="107"/>
                    </a:cubicBezTo>
                    <a:cubicBezTo>
                      <a:pt x="69" y="107"/>
                      <a:pt x="69" y="85"/>
                      <a:pt x="69" y="85"/>
                    </a:cubicBez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9" y="16"/>
                    </a:cubicBezTo>
                    <a:cubicBezTo>
                      <a:pt x="69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21"/>
              <p:cNvSpPr/>
              <p:nvPr/>
            </p:nvSpPr>
            <p:spPr>
              <a:xfrm>
                <a:off x="2859244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21"/>
              <p:cNvSpPr/>
              <p:nvPr/>
            </p:nvSpPr>
            <p:spPr>
              <a:xfrm>
                <a:off x="2854749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5"/>
                    </a:lnTo>
                    <a:lnTo>
                      <a:pt x="46" y="45"/>
                    </a:lnTo>
                    <a:cubicBezTo>
                      <a:pt x="22" y="45"/>
                      <a:pt x="22" y="45"/>
                      <a:pt x="46" y="22"/>
                    </a:cubicBezTo>
                    <a:close/>
                    <a:moveTo>
                      <a:pt x="22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2" y="67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21"/>
              <p:cNvSpPr/>
              <p:nvPr/>
            </p:nvSpPr>
            <p:spPr>
              <a:xfrm>
                <a:off x="2683933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21"/>
              <p:cNvSpPr/>
              <p:nvPr/>
            </p:nvSpPr>
            <p:spPr>
              <a:xfrm>
                <a:off x="2679438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68" y="40"/>
                    </a:moveTo>
                    <a:lnTo>
                      <a:pt x="68" y="61"/>
                    </a:lnTo>
                    <a:lnTo>
                      <a:pt x="46" y="61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3" y="16"/>
                    </a:cubicBezTo>
                    <a:cubicBezTo>
                      <a:pt x="1" y="40"/>
                      <a:pt x="1" y="61"/>
                      <a:pt x="23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91" y="85"/>
                    </a:cubicBezTo>
                    <a:lnTo>
                      <a:pt x="91" y="61"/>
                    </a:lnTo>
                    <a:lnTo>
                      <a:pt x="91" y="16"/>
                    </a:lnTo>
                    <a:cubicBezTo>
                      <a:pt x="79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21"/>
              <p:cNvSpPr/>
              <p:nvPr/>
            </p:nvSpPr>
            <p:spPr>
              <a:xfrm>
                <a:off x="2771793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21"/>
              <p:cNvSpPr/>
              <p:nvPr/>
            </p:nvSpPr>
            <p:spPr>
              <a:xfrm>
                <a:off x="2766889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5"/>
                    </a:lnTo>
                    <a:lnTo>
                      <a:pt x="24" y="45"/>
                    </a:lnTo>
                    <a:lnTo>
                      <a:pt x="46" y="22"/>
                    </a:ln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21"/>
              <p:cNvSpPr/>
              <p:nvPr/>
            </p:nvSpPr>
            <p:spPr>
              <a:xfrm>
                <a:off x="3030060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39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21"/>
              <p:cNvSpPr/>
              <p:nvPr/>
            </p:nvSpPr>
            <p:spPr>
              <a:xfrm>
                <a:off x="3030060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46" y="40"/>
                    </a:moveTo>
                    <a:cubicBezTo>
                      <a:pt x="67" y="40"/>
                      <a:pt x="67" y="61"/>
                      <a:pt x="46" y="61"/>
                    </a:cubicBezTo>
                    <a:lnTo>
                      <a:pt x="22" y="61"/>
                    </a:lnTo>
                    <a:lnTo>
                      <a:pt x="22" y="40"/>
                    </a:lnTo>
                    <a:close/>
                    <a:moveTo>
                      <a:pt x="42" y="0"/>
                    </a:moveTo>
                    <a:cubicBezTo>
                      <a:pt x="28" y="0"/>
                      <a:pt x="11" y="5"/>
                      <a:pt x="1" y="16"/>
                    </a:cubicBezTo>
                    <a:lnTo>
                      <a:pt x="1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7" y="16"/>
                    </a:cubicBezTo>
                    <a:cubicBezTo>
                      <a:pt x="67" y="5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21"/>
              <p:cNvSpPr/>
              <p:nvPr/>
            </p:nvSpPr>
            <p:spPr>
              <a:xfrm>
                <a:off x="2683933" y="2985837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21"/>
              <p:cNvSpPr/>
              <p:nvPr/>
            </p:nvSpPr>
            <p:spPr>
              <a:xfrm>
                <a:off x="2679438" y="2981137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8"/>
                    </a:cubicBezTo>
                    <a:cubicBezTo>
                      <a:pt x="1" y="40"/>
                      <a:pt x="1" y="63"/>
                      <a:pt x="23" y="85"/>
                    </a:cubicBezTo>
                    <a:lnTo>
                      <a:pt x="46" y="108"/>
                    </a:lnTo>
                    <a:cubicBezTo>
                      <a:pt x="68" y="108"/>
                      <a:pt x="68" y="85"/>
                      <a:pt x="91" y="85"/>
                    </a:cubicBezTo>
                    <a:lnTo>
                      <a:pt x="91" y="63"/>
                    </a:lnTo>
                    <a:lnTo>
                      <a:pt x="91" y="18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2493;p21"/>
              <p:cNvSpPr/>
              <p:nvPr/>
            </p:nvSpPr>
            <p:spPr>
              <a:xfrm>
                <a:off x="2596482" y="2985837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21"/>
              <p:cNvSpPr/>
              <p:nvPr/>
            </p:nvSpPr>
            <p:spPr>
              <a:xfrm>
                <a:off x="2591782" y="2984815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4" y="0"/>
                    </a:moveTo>
                    <a:cubicBezTo>
                      <a:pt x="24" y="22"/>
                      <a:pt x="0" y="22"/>
                      <a:pt x="0" y="45"/>
                    </a:cubicBezTo>
                    <a:lnTo>
                      <a:pt x="24" y="67"/>
                    </a:lnTo>
                    <a:lnTo>
                      <a:pt x="45" y="90"/>
                    </a:lnTo>
                    <a:cubicBezTo>
                      <a:pt x="69" y="90"/>
                      <a:pt x="69" y="67"/>
                      <a:pt x="90" y="67"/>
                    </a:cubicBezTo>
                    <a:lnTo>
                      <a:pt x="90" y="4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21"/>
              <p:cNvSpPr/>
              <p:nvPr/>
            </p:nvSpPr>
            <p:spPr>
              <a:xfrm>
                <a:off x="2771793" y="2985837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21"/>
              <p:cNvSpPr/>
              <p:nvPr/>
            </p:nvSpPr>
            <p:spPr>
              <a:xfrm>
                <a:off x="2766889" y="2984815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5"/>
                    </a:lnTo>
                    <a:lnTo>
                      <a:pt x="24" y="45"/>
                    </a:lnTo>
                    <a:cubicBezTo>
                      <a:pt x="24" y="22"/>
                      <a:pt x="46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lnTo>
                      <a:pt x="46" y="90"/>
                    </a:lnTo>
                    <a:cubicBezTo>
                      <a:pt x="70" y="90"/>
                      <a:pt x="70" y="67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21"/>
              <p:cNvSpPr/>
              <p:nvPr/>
            </p:nvSpPr>
            <p:spPr>
              <a:xfrm>
                <a:off x="3292822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29" y="0"/>
                      <a:pt x="24" y="6"/>
                      <a:pt x="24" y="18"/>
                    </a:cubicBezTo>
                    <a:cubicBezTo>
                      <a:pt x="0" y="18"/>
                      <a:pt x="0" y="40"/>
                      <a:pt x="24" y="40"/>
                    </a:cubicBezTo>
                    <a:cubicBezTo>
                      <a:pt x="24" y="52"/>
                      <a:pt x="29" y="57"/>
                      <a:pt x="38" y="57"/>
                    </a:cubicBezTo>
                    <a:cubicBezTo>
                      <a:pt x="46" y="57"/>
                      <a:pt x="57" y="52"/>
                      <a:pt x="69" y="40"/>
                    </a:cubicBezTo>
                    <a:lnTo>
                      <a:pt x="69" y="18"/>
                    </a:lnTo>
                    <a:cubicBezTo>
                      <a:pt x="57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21"/>
              <p:cNvSpPr/>
              <p:nvPr/>
            </p:nvSpPr>
            <p:spPr>
              <a:xfrm>
                <a:off x="3288327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5" y="0"/>
                      <a:pt x="34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91" y="85"/>
                    </a:lnTo>
                    <a:cubicBezTo>
                      <a:pt x="113" y="62"/>
                      <a:pt x="113" y="40"/>
                      <a:pt x="91" y="17"/>
                    </a:cubicBezTo>
                    <a:cubicBezTo>
                      <a:pt x="79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21"/>
              <p:cNvSpPr/>
              <p:nvPr/>
            </p:nvSpPr>
            <p:spPr>
              <a:xfrm>
                <a:off x="3292822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29" y="0"/>
                      <a:pt x="24" y="5"/>
                      <a:pt x="24" y="16"/>
                    </a:cubicBezTo>
                    <a:cubicBezTo>
                      <a:pt x="0" y="16"/>
                      <a:pt x="0" y="40"/>
                      <a:pt x="24" y="40"/>
                    </a:cubicBezTo>
                    <a:cubicBezTo>
                      <a:pt x="24" y="51"/>
                      <a:pt x="29" y="56"/>
                      <a:pt x="38" y="56"/>
                    </a:cubicBezTo>
                    <a:cubicBezTo>
                      <a:pt x="46" y="56"/>
                      <a:pt x="57" y="51"/>
                      <a:pt x="69" y="40"/>
                    </a:cubicBezTo>
                    <a:lnTo>
                      <a:pt x="69" y="16"/>
                    </a:lnTo>
                    <a:cubicBezTo>
                      <a:pt x="57" y="5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21"/>
              <p:cNvSpPr/>
              <p:nvPr/>
            </p:nvSpPr>
            <p:spPr>
              <a:xfrm>
                <a:off x="3288327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9"/>
                    </a:cubicBezTo>
                    <a:cubicBezTo>
                      <a:pt x="1" y="40"/>
                      <a:pt x="1" y="64"/>
                      <a:pt x="22" y="85"/>
                    </a:cubicBezTo>
                    <a:cubicBezTo>
                      <a:pt x="46" y="85"/>
                      <a:pt x="46" y="109"/>
                      <a:pt x="68" y="109"/>
                    </a:cubicBezTo>
                    <a:lnTo>
                      <a:pt x="91" y="85"/>
                    </a:lnTo>
                    <a:cubicBezTo>
                      <a:pt x="113" y="64"/>
                      <a:pt x="113" y="40"/>
                      <a:pt x="91" y="19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21"/>
              <p:cNvSpPr/>
              <p:nvPr/>
            </p:nvSpPr>
            <p:spPr>
              <a:xfrm>
                <a:off x="3205371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6"/>
                      <a:pt x="22" y="46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6" y="56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21"/>
              <p:cNvSpPr/>
              <p:nvPr/>
            </p:nvSpPr>
            <p:spPr>
              <a:xfrm>
                <a:off x="3205371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4"/>
                    </a:ln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21"/>
              <p:cNvSpPr/>
              <p:nvPr/>
            </p:nvSpPr>
            <p:spPr>
              <a:xfrm>
                <a:off x="3292822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0" y="24"/>
                      <a:pt x="0" y="46"/>
                      <a:pt x="24" y="46"/>
                    </a:cubicBezTo>
                    <a:cubicBezTo>
                      <a:pt x="24" y="57"/>
                      <a:pt x="29" y="63"/>
                      <a:pt x="38" y="63"/>
                    </a:cubicBezTo>
                    <a:cubicBezTo>
                      <a:pt x="46" y="63"/>
                      <a:pt x="57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21"/>
              <p:cNvSpPr/>
              <p:nvPr/>
            </p:nvSpPr>
            <p:spPr>
              <a:xfrm>
                <a:off x="3292822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1" y="68"/>
                      <a:pt x="91" y="46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21"/>
              <p:cNvSpPr/>
              <p:nvPr/>
            </p:nvSpPr>
            <p:spPr>
              <a:xfrm>
                <a:off x="3205371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6"/>
                      <a:pt x="22" y="46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6" y="57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21"/>
              <p:cNvSpPr/>
              <p:nvPr/>
            </p:nvSpPr>
            <p:spPr>
              <a:xfrm>
                <a:off x="3205371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21"/>
              <p:cNvSpPr/>
              <p:nvPr/>
            </p:nvSpPr>
            <p:spPr>
              <a:xfrm>
                <a:off x="3117511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6"/>
                      <a:pt x="24" y="46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6" y="62"/>
                      <a:pt x="58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21"/>
              <p:cNvSpPr/>
              <p:nvPr/>
            </p:nvSpPr>
            <p:spPr>
              <a:xfrm>
                <a:off x="3117511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64"/>
                      <a:pt x="46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4"/>
                      <a:pt x="91" y="40"/>
                      <a:pt x="69" y="18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21"/>
              <p:cNvSpPr/>
              <p:nvPr/>
            </p:nvSpPr>
            <p:spPr>
              <a:xfrm>
                <a:off x="3292822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0" y="22"/>
                      <a:pt x="0" y="46"/>
                      <a:pt x="24" y="46"/>
                    </a:cubicBezTo>
                    <a:cubicBezTo>
                      <a:pt x="24" y="56"/>
                      <a:pt x="29" y="62"/>
                      <a:pt x="38" y="62"/>
                    </a:cubicBezTo>
                    <a:cubicBezTo>
                      <a:pt x="46" y="62"/>
                      <a:pt x="57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21"/>
              <p:cNvSpPr/>
              <p:nvPr/>
            </p:nvSpPr>
            <p:spPr>
              <a:xfrm>
                <a:off x="3288327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91" y="85"/>
                    </a:lnTo>
                    <a:cubicBezTo>
                      <a:pt x="113" y="64"/>
                      <a:pt x="113" y="40"/>
                      <a:pt x="91" y="18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21"/>
              <p:cNvSpPr/>
              <p:nvPr/>
            </p:nvSpPr>
            <p:spPr>
              <a:xfrm>
                <a:off x="3205371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0" y="18"/>
                      <a:pt x="0" y="40"/>
                      <a:pt x="22" y="40"/>
                    </a:cubicBezTo>
                    <a:cubicBezTo>
                      <a:pt x="22" y="52"/>
                      <a:pt x="28" y="57"/>
                      <a:pt x="37" y="57"/>
                    </a:cubicBezTo>
                    <a:cubicBezTo>
                      <a:pt x="45" y="57"/>
                      <a:pt x="56" y="52"/>
                      <a:pt x="67" y="40"/>
                    </a:cubicBezTo>
                    <a:lnTo>
                      <a:pt x="67" y="18"/>
                    </a:lnTo>
                    <a:cubicBezTo>
                      <a:pt x="56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21"/>
              <p:cNvSpPr/>
              <p:nvPr/>
            </p:nvSpPr>
            <p:spPr>
              <a:xfrm>
                <a:off x="3205371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2"/>
                    </a:ln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34" y="0"/>
                    </a:moveTo>
                    <a:cubicBezTo>
                      <a:pt x="23" y="0"/>
                      <a:pt x="11" y="6"/>
                      <a:pt x="0" y="17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7" y="17"/>
                    </a:cubicBezTo>
                    <a:cubicBezTo>
                      <a:pt x="56" y="6"/>
                      <a:pt x="45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21"/>
              <p:cNvSpPr/>
              <p:nvPr/>
            </p:nvSpPr>
            <p:spPr>
              <a:xfrm>
                <a:off x="3380682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6"/>
                      <a:pt x="22" y="46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5" y="56"/>
                      <a:pt x="45" y="46"/>
                    </a:cubicBezTo>
                    <a:cubicBezTo>
                      <a:pt x="67" y="46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21"/>
              <p:cNvSpPr/>
              <p:nvPr/>
            </p:nvSpPr>
            <p:spPr>
              <a:xfrm>
                <a:off x="3375778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8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1" y="40"/>
                      <a:pt x="1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5" y="64"/>
                      <a:pt x="115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21"/>
              <p:cNvSpPr/>
              <p:nvPr/>
            </p:nvSpPr>
            <p:spPr>
              <a:xfrm>
                <a:off x="2947104" y="2463377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7"/>
                      <a:pt x="17" y="63"/>
                      <a:pt x="22" y="63"/>
                    </a:cubicBezTo>
                    <a:cubicBezTo>
                      <a:pt x="28" y="63"/>
                      <a:pt x="34" y="57"/>
                      <a:pt x="45" y="45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21"/>
              <p:cNvSpPr/>
              <p:nvPr/>
            </p:nvSpPr>
            <p:spPr>
              <a:xfrm>
                <a:off x="2942200" y="2460107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69" y="40"/>
                    </a:moveTo>
                    <a:lnTo>
                      <a:pt x="46" y="61"/>
                    </a:lnTo>
                    <a:lnTo>
                      <a:pt x="24" y="40"/>
                    </a:lnTo>
                    <a:close/>
                    <a:moveTo>
                      <a:pt x="47" y="0"/>
                    </a:moveTo>
                    <a:cubicBezTo>
                      <a:pt x="36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1"/>
                      <a:pt x="1" y="61"/>
                      <a:pt x="24" y="85"/>
                    </a:cubicBezTo>
                    <a:lnTo>
                      <a:pt x="69" y="85"/>
                    </a:lnTo>
                    <a:cubicBezTo>
                      <a:pt x="91" y="61"/>
                      <a:pt x="91" y="61"/>
                      <a:pt x="91" y="40"/>
                    </a:cubicBezTo>
                    <a:cubicBezTo>
                      <a:pt x="91" y="40"/>
                      <a:pt x="91" y="16"/>
                      <a:pt x="69" y="16"/>
                    </a:cubicBezTo>
                    <a:cubicBezTo>
                      <a:pt x="69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21"/>
              <p:cNvSpPr/>
              <p:nvPr/>
            </p:nvSpPr>
            <p:spPr>
              <a:xfrm>
                <a:off x="3030060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5"/>
                      <a:pt x="22" y="45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7" y="56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21"/>
              <p:cNvSpPr/>
              <p:nvPr/>
            </p:nvSpPr>
            <p:spPr>
              <a:xfrm>
                <a:off x="3030060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67" y="40"/>
                      <a:pt x="67" y="40"/>
                      <a:pt x="46" y="63"/>
                    </a:cubicBezTo>
                    <a:lnTo>
                      <a:pt x="22" y="63"/>
                    </a:lnTo>
                    <a:lnTo>
                      <a:pt x="22" y="40"/>
                    </a:lnTo>
                    <a:cubicBezTo>
                      <a:pt x="34" y="29"/>
                      <a:pt x="40" y="24"/>
                      <a:pt x="43" y="24"/>
                    </a:cubicBez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8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21"/>
              <p:cNvSpPr/>
              <p:nvPr/>
            </p:nvSpPr>
            <p:spPr>
              <a:xfrm>
                <a:off x="3117511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5"/>
                      <a:pt x="24" y="45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6" y="63"/>
                      <a:pt x="58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21"/>
              <p:cNvSpPr/>
              <p:nvPr/>
            </p:nvSpPr>
            <p:spPr>
              <a:xfrm>
                <a:off x="3117511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69" y="46"/>
                      <a:pt x="69" y="46"/>
                      <a:pt x="46" y="67"/>
                    </a:cubicBezTo>
                    <a:lnTo>
                      <a:pt x="24" y="67"/>
                    </a:lnTo>
                    <a:lnTo>
                      <a:pt x="24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9" y="91"/>
                    </a:ln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21"/>
              <p:cNvSpPr/>
              <p:nvPr/>
            </p:nvSpPr>
            <p:spPr>
              <a:xfrm>
                <a:off x="3030060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5"/>
                      <a:pt x="22" y="45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7" y="57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21"/>
              <p:cNvSpPr/>
              <p:nvPr/>
            </p:nvSpPr>
            <p:spPr>
              <a:xfrm>
                <a:off x="3030060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67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46" y="46"/>
                      <a:pt x="46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7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21"/>
              <p:cNvSpPr/>
              <p:nvPr/>
            </p:nvSpPr>
            <p:spPr>
              <a:xfrm>
                <a:off x="2947104" y="2375925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6"/>
                      <a:pt x="17" y="62"/>
                      <a:pt x="22" y="62"/>
                    </a:cubicBezTo>
                    <a:cubicBezTo>
                      <a:pt x="28" y="62"/>
                      <a:pt x="34" y="56"/>
                      <a:pt x="45" y="45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21"/>
              <p:cNvSpPr/>
              <p:nvPr/>
            </p:nvSpPr>
            <p:spPr>
              <a:xfrm>
                <a:off x="2942200" y="2371022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cubicBezTo>
                      <a:pt x="69" y="46"/>
                      <a:pt x="69" y="46"/>
                      <a:pt x="46" y="69"/>
                    </a:cubicBezTo>
                    <a:cubicBezTo>
                      <a:pt x="24" y="69"/>
                      <a:pt x="24" y="46"/>
                      <a:pt x="24" y="46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69"/>
                      <a:pt x="1" y="69"/>
                      <a:pt x="24" y="91"/>
                    </a:cubicBezTo>
                    <a:lnTo>
                      <a:pt x="69" y="91"/>
                    </a:lnTo>
                    <a:cubicBezTo>
                      <a:pt x="91" y="69"/>
                      <a:pt x="91" y="69"/>
                      <a:pt x="91" y="46"/>
                    </a:cubicBezTo>
                    <a:cubicBezTo>
                      <a:pt x="91" y="46"/>
                      <a:pt x="91" y="24"/>
                      <a:pt x="69" y="24"/>
                    </a:cubicBezTo>
                    <a:cubicBezTo>
                      <a:pt x="69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21"/>
              <p:cNvSpPr/>
              <p:nvPr/>
            </p:nvSpPr>
            <p:spPr>
              <a:xfrm>
                <a:off x="3117511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5"/>
                      <a:pt x="24" y="45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6" y="62"/>
                      <a:pt x="58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21"/>
              <p:cNvSpPr/>
              <p:nvPr/>
            </p:nvSpPr>
            <p:spPr>
              <a:xfrm>
                <a:off x="3117511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40"/>
                      <a:pt x="46" y="63"/>
                    </a:cubicBezTo>
                    <a:lnTo>
                      <a:pt x="24" y="63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3"/>
                      <a:pt x="91" y="40"/>
                      <a:pt x="69" y="18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21"/>
              <p:cNvSpPr/>
              <p:nvPr/>
            </p:nvSpPr>
            <p:spPr>
              <a:xfrm>
                <a:off x="3030060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6"/>
                      <a:pt x="22" y="46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7" y="57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21"/>
              <p:cNvSpPr/>
              <p:nvPr/>
            </p:nvSpPr>
            <p:spPr>
              <a:xfrm>
                <a:off x="3030060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7" y="46"/>
                    </a:moveTo>
                    <a:cubicBezTo>
                      <a:pt x="67" y="46"/>
                      <a:pt x="67" y="68"/>
                      <a:pt x="46" y="68"/>
                    </a:cubicBez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7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21"/>
              <p:cNvSpPr/>
              <p:nvPr/>
            </p:nvSpPr>
            <p:spPr>
              <a:xfrm>
                <a:off x="2859244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2" y="56"/>
                      <a:pt x="18" y="62"/>
                      <a:pt x="24" y="62"/>
                    </a:cubicBezTo>
                    <a:cubicBezTo>
                      <a:pt x="29" y="62"/>
                      <a:pt x="35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21"/>
              <p:cNvSpPr/>
              <p:nvPr/>
            </p:nvSpPr>
            <p:spPr>
              <a:xfrm>
                <a:off x="2854749" y="2372247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cubicBezTo>
                      <a:pt x="22" y="40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68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8" y="18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21"/>
              <p:cNvSpPr/>
              <p:nvPr/>
            </p:nvSpPr>
            <p:spPr>
              <a:xfrm>
                <a:off x="3117511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6"/>
                      <a:pt x="24" y="46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6" y="63"/>
                      <a:pt x="58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21"/>
              <p:cNvSpPr/>
              <p:nvPr/>
            </p:nvSpPr>
            <p:spPr>
              <a:xfrm>
                <a:off x="3117511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cubicBezTo>
                      <a:pt x="69" y="46"/>
                      <a:pt x="69" y="46"/>
                      <a:pt x="46" y="68"/>
                    </a:cubicBez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9" y="91"/>
                    </a:lnTo>
                    <a:cubicBezTo>
                      <a:pt x="91" y="68"/>
                      <a:pt x="91" y="46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21"/>
              <p:cNvSpPr/>
              <p:nvPr/>
            </p:nvSpPr>
            <p:spPr>
              <a:xfrm>
                <a:off x="2771793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1"/>
                      <a:pt x="67" y="41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21"/>
              <p:cNvSpPr/>
              <p:nvPr/>
            </p:nvSpPr>
            <p:spPr>
              <a:xfrm>
                <a:off x="2766889" y="2635214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17"/>
                    </a:moveTo>
                    <a:lnTo>
                      <a:pt x="70" y="41"/>
                    </a:lnTo>
                    <a:cubicBezTo>
                      <a:pt x="58" y="51"/>
                      <a:pt x="52" y="57"/>
                      <a:pt x="49" y="57"/>
                    </a:cubicBezTo>
                    <a:cubicBezTo>
                      <a:pt x="46" y="57"/>
                      <a:pt x="46" y="51"/>
                      <a:pt x="46" y="41"/>
                    </a:cubicBezTo>
                    <a:lnTo>
                      <a:pt x="24" y="41"/>
                    </a:lnTo>
                    <a:cubicBezTo>
                      <a:pt x="24" y="41"/>
                      <a:pt x="46" y="41"/>
                      <a:pt x="46" y="17"/>
                    </a:cubicBezTo>
                    <a:close/>
                    <a:moveTo>
                      <a:pt x="58" y="1"/>
                    </a:moveTo>
                    <a:cubicBezTo>
                      <a:pt x="47" y="1"/>
                      <a:pt x="35" y="6"/>
                      <a:pt x="24" y="17"/>
                    </a:cubicBezTo>
                    <a:cubicBezTo>
                      <a:pt x="1" y="17"/>
                      <a:pt x="1" y="17"/>
                      <a:pt x="1" y="41"/>
                    </a:cubicBezTo>
                    <a:cubicBezTo>
                      <a:pt x="1" y="41"/>
                      <a:pt x="1" y="62"/>
                      <a:pt x="24" y="62"/>
                    </a:cubicBezTo>
                    <a:cubicBezTo>
                      <a:pt x="24" y="86"/>
                      <a:pt x="46" y="86"/>
                      <a:pt x="46" y="86"/>
                    </a:cubicBezTo>
                    <a:cubicBezTo>
                      <a:pt x="70" y="86"/>
                      <a:pt x="70" y="86"/>
                      <a:pt x="91" y="62"/>
                    </a:cubicBezTo>
                    <a:lnTo>
                      <a:pt x="91" y="41"/>
                    </a:lnTo>
                    <a:lnTo>
                      <a:pt x="91" y="17"/>
                    </a:lnTo>
                    <a:cubicBezTo>
                      <a:pt x="80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21"/>
              <p:cNvSpPr/>
              <p:nvPr/>
            </p:nvSpPr>
            <p:spPr>
              <a:xfrm>
                <a:off x="2859244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21"/>
              <p:cNvSpPr/>
              <p:nvPr/>
            </p:nvSpPr>
            <p:spPr>
              <a:xfrm>
                <a:off x="2854749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68" y="40"/>
                    </a:lnTo>
                    <a:cubicBezTo>
                      <a:pt x="57" y="52"/>
                      <a:pt x="51" y="57"/>
                      <a:pt x="49" y="57"/>
                    </a:cubicBezTo>
                    <a:cubicBezTo>
                      <a:pt x="46" y="57"/>
                      <a:pt x="46" y="52"/>
                      <a:pt x="46" y="40"/>
                    </a:cubicBezTo>
                    <a:lnTo>
                      <a:pt x="46" y="18"/>
                    </a:ln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8"/>
                    </a:cubicBezTo>
                    <a:cubicBezTo>
                      <a:pt x="1" y="18"/>
                      <a:pt x="1" y="18"/>
                      <a:pt x="1" y="40"/>
                    </a:cubicBezTo>
                    <a:cubicBezTo>
                      <a:pt x="1" y="63"/>
                      <a:pt x="1" y="63"/>
                      <a:pt x="22" y="63"/>
                    </a:cubicBezTo>
                    <a:cubicBezTo>
                      <a:pt x="22" y="85"/>
                      <a:pt x="46" y="85"/>
                      <a:pt x="46" y="85"/>
                    </a:cubicBezTo>
                    <a:cubicBezTo>
                      <a:pt x="68" y="85"/>
                      <a:pt x="68" y="85"/>
                      <a:pt x="68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8" y="18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21"/>
              <p:cNvSpPr/>
              <p:nvPr/>
            </p:nvSpPr>
            <p:spPr>
              <a:xfrm>
                <a:off x="2947104" y="2635214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21"/>
              <p:cNvSpPr/>
              <p:nvPr/>
            </p:nvSpPr>
            <p:spPr>
              <a:xfrm>
                <a:off x="2942200" y="2635214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46" y="17"/>
                    </a:moveTo>
                    <a:lnTo>
                      <a:pt x="69" y="41"/>
                    </a:lnTo>
                    <a:lnTo>
                      <a:pt x="24" y="41"/>
                    </a:lnTo>
                    <a:lnTo>
                      <a:pt x="46" y="17"/>
                    </a:lnTo>
                    <a:close/>
                    <a:moveTo>
                      <a:pt x="47" y="1"/>
                    </a:moveTo>
                    <a:cubicBezTo>
                      <a:pt x="36" y="1"/>
                      <a:pt x="24" y="6"/>
                      <a:pt x="24" y="17"/>
                    </a:cubicBezTo>
                    <a:cubicBezTo>
                      <a:pt x="1" y="17"/>
                      <a:pt x="1" y="17"/>
                      <a:pt x="1" y="41"/>
                    </a:cubicBezTo>
                    <a:cubicBezTo>
                      <a:pt x="1" y="41"/>
                      <a:pt x="1" y="62"/>
                      <a:pt x="24" y="62"/>
                    </a:cubicBezTo>
                    <a:cubicBezTo>
                      <a:pt x="24" y="86"/>
                      <a:pt x="24" y="86"/>
                      <a:pt x="46" y="86"/>
                    </a:cubicBezTo>
                    <a:cubicBezTo>
                      <a:pt x="69" y="86"/>
                      <a:pt x="69" y="86"/>
                      <a:pt x="69" y="62"/>
                    </a:cubicBezTo>
                    <a:cubicBezTo>
                      <a:pt x="91" y="62"/>
                      <a:pt x="91" y="41"/>
                      <a:pt x="91" y="41"/>
                    </a:cubicBezTo>
                    <a:cubicBezTo>
                      <a:pt x="91" y="17"/>
                      <a:pt x="91" y="17"/>
                      <a:pt x="69" y="17"/>
                    </a:cubicBezTo>
                    <a:cubicBezTo>
                      <a:pt x="69" y="6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21"/>
              <p:cNvSpPr/>
              <p:nvPr/>
            </p:nvSpPr>
            <p:spPr>
              <a:xfrm>
                <a:off x="2859244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21"/>
              <p:cNvSpPr/>
              <p:nvPr/>
            </p:nvSpPr>
            <p:spPr>
              <a:xfrm>
                <a:off x="2854749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0"/>
                    </a:moveTo>
                    <a:cubicBezTo>
                      <a:pt x="46" y="0"/>
                      <a:pt x="22" y="0"/>
                      <a:pt x="22" y="22"/>
                    </a:cubicBez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2" y="67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8" y="22"/>
                    </a:cubicBezTo>
                    <a:lnTo>
                      <a:pt x="68" y="46"/>
                    </a:lnTo>
                    <a:lnTo>
                      <a:pt x="46" y="67"/>
                    </a:lnTo>
                    <a:lnTo>
                      <a:pt x="46" y="46"/>
                    </a:lnTo>
                    <a:cubicBezTo>
                      <a:pt x="22" y="46"/>
                      <a:pt x="22" y="46"/>
                      <a:pt x="46" y="22"/>
                    </a:cubicBezTo>
                    <a:lnTo>
                      <a:pt x="68" y="22"/>
                    </a:lnTo>
                    <a:cubicBezTo>
                      <a:pt x="68" y="0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21"/>
              <p:cNvSpPr/>
              <p:nvPr/>
            </p:nvSpPr>
            <p:spPr>
              <a:xfrm>
                <a:off x="2771793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6" y="45"/>
                    </a:lnTo>
                    <a:cubicBezTo>
                      <a:pt x="67" y="22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21"/>
              <p:cNvSpPr/>
              <p:nvPr/>
            </p:nvSpPr>
            <p:spPr>
              <a:xfrm>
                <a:off x="2766889" y="254633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4"/>
                    </a:moveTo>
                    <a:cubicBezTo>
                      <a:pt x="46" y="24"/>
                      <a:pt x="70" y="24"/>
                      <a:pt x="70" y="46"/>
                    </a:cubicBezTo>
                    <a:cubicBezTo>
                      <a:pt x="58" y="58"/>
                      <a:pt x="52" y="63"/>
                      <a:pt x="49" y="63"/>
                    </a:cubicBezTo>
                    <a:cubicBezTo>
                      <a:pt x="46" y="63"/>
                      <a:pt x="46" y="58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4" y="1"/>
                      <a:pt x="24" y="24"/>
                    </a:cubicBezTo>
                    <a:cubicBezTo>
                      <a:pt x="1" y="24"/>
                      <a:pt x="1" y="24"/>
                      <a:pt x="1" y="46"/>
                    </a:cubicBezTo>
                    <a:cubicBezTo>
                      <a:pt x="1" y="69"/>
                      <a:pt x="1" y="69"/>
                      <a:pt x="24" y="69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9"/>
                    </a:cubicBez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1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21"/>
              <p:cNvSpPr/>
              <p:nvPr/>
            </p:nvSpPr>
            <p:spPr>
              <a:xfrm>
                <a:off x="2947104" y="2551237"/>
                <a:ext cx="9399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5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21"/>
              <p:cNvSpPr/>
              <p:nvPr/>
            </p:nvSpPr>
            <p:spPr>
              <a:xfrm>
                <a:off x="2942200" y="254633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1"/>
                    </a:moveTo>
                    <a:cubicBezTo>
                      <a:pt x="24" y="1"/>
                      <a:pt x="24" y="1"/>
                      <a:pt x="24" y="24"/>
                    </a:cubicBezTo>
                    <a:cubicBezTo>
                      <a:pt x="1" y="24"/>
                      <a:pt x="1" y="24"/>
                      <a:pt x="1" y="46"/>
                    </a:cubicBezTo>
                    <a:cubicBezTo>
                      <a:pt x="1" y="69"/>
                      <a:pt x="1" y="69"/>
                      <a:pt x="24" y="69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9"/>
                    </a:cubicBezTo>
                    <a:cubicBezTo>
                      <a:pt x="91" y="69"/>
                      <a:pt x="91" y="69"/>
                      <a:pt x="91" y="46"/>
                    </a:cubicBezTo>
                    <a:cubicBezTo>
                      <a:pt x="91" y="24"/>
                      <a:pt x="91" y="24"/>
                      <a:pt x="69" y="24"/>
                    </a:cubicBezTo>
                    <a:cubicBezTo>
                      <a:pt x="69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21"/>
              <p:cNvSpPr/>
              <p:nvPr/>
            </p:nvSpPr>
            <p:spPr>
              <a:xfrm>
                <a:off x="2859244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2" y="57"/>
                      <a:pt x="18" y="63"/>
                      <a:pt x="24" y="63"/>
                    </a:cubicBezTo>
                    <a:cubicBezTo>
                      <a:pt x="29" y="63"/>
                      <a:pt x="35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21"/>
              <p:cNvSpPr/>
              <p:nvPr/>
            </p:nvSpPr>
            <p:spPr>
              <a:xfrm>
                <a:off x="2854749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46" y="22"/>
                      <a:pt x="46" y="46"/>
                      <a:pt x="68" y="46"/>
                    </a:cubicBezTo>
                    <a:lnTo>
                      <a:pt x="68" y="67"/>
                    </a:lnTo>
                    <a:lnTo>
                      <a:pt x="46" y="67"/>
                    </a:lnTo>
                    <a:cubicBezTo>
                      <a:pt x="22" y="46"/>
                      <a:pt x="22" y="46"/>
                      <a:pt x="46" y="46"/>
                    </a:cubicBez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2" y="1"/>
                      <a:pt x="22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7"/>
                      <a:pt x="1" y="67"/>
                      <a:pt x="22" y="91"/>
                    </a:cubicBezTo>
                    <a:lnTo>
                      <a:pt x="68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8" y="22"/>
                    </a:cubicBez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21"/>
              <p:cNvSpPr/>
              <p:nvPr/>
            </p:nvSpPr>
            <p:spPr>
              <a:xfrm>
                <a:off x="2683933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21"/>
              <p:cNvSpPr/>
              <p:nvPr/>
            </p:nvSpPr>
            <p:spPr>
              <a:xfrm>
                <a:off x="2679438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cubicBezTo>
                      <a:pt x="46" y="18"/>
                      <a:pt x="68" y="18"/>
                      <a:pt x="68" y="40"/>
                    </a:cubicBezTo>
                    <a:cubicBezTo>
                      <a:pt x="57" y="52"/>
                      <a:pt x="51" y="57"/>
                      <a:pt x="49" y="57"/>
                    </a:cubicBezTo>
                    <a:cubicBezTo>
                      <a:pt x="46" y="57"/>
                      <a:pt x="46" y="52"/>
                      <a:pt x="46" y="40"/>
                    </a:cubicBezTo>
                    <a:lnTo>
                      <a:pt x="46" y="18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8"/>
                    </a:cubicBezTo>
                    <a:cubicBezTo>
                      <a:pt x="1" y="18"/>
                      <a:pt x="1" y="18"/>
                      <a:pt x="1" y="40"/>
                    </a:cubicBezTo>
                    <a:cubicBezTo>
                      <a:pt x="1" y="63"/>
                      <a:pt x="1" y="63"/>
                      <a:pt x="23" y="63"/>
                    </a:cubicBezTo>
                    <a:cubicBezTo>
                      <a:pt x="23" y="85"/>
                      <a:pt x="46" y="85"/>
                      <a:pt x="46" y="85"/>
                    </a:cubicBezTo>
                    <a:cubicBezTo>
                      <a:pt x="68" y="85"/>
                      <a:pt x="68" y="85"/>
                      <a:pt x="91" y="63"/>
                    </a:cubicBez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21"/>
              <p:cNvSpPr/>
              <p:nvPr/>
            </p:nvSpPr>
            <p:spPr>
              <a:xfrm>
                <a:off x="2771793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7" y="45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21"/>
              <p:cNvSpPr/>
              <p:nvPr/>
            </p:nvSpPr>
            <p:spPr>
              <a:xfrm>
                <a:off x="2766889" y="2460107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6"/>
                    </a:moveTo>
                    <a:lnTo>
                      <a:pt x="70" y="40"/>
                    </a:lnTo>
                    <a:lnTo>
                      <a:pt x="70" y="61"/>
                    </a:lnTo>
                    <a:lnTo>
                      <a:pt x="46" y="61"/>
                    </a:lnTo>
                    <a:cubicBezTo>
                      <a:pt x="46" y="40"/>
                      <a:pt x="24" y="40"/>
                      <a:pt x="24" y="40"/>
                    </a:cubicBezTo>
                    <a:lnTo>
                      <a:pt x="46" y="40"/>
                    </a:lnTo>
                    <a:lnTo>
                      <a:pt x="46" y="16"/>
                    </a:lnTo>
                    <a:close/>
                    <a:moveTo>
                      <a:pt x="58" y="0"/>
                    </a:moveTo>
                    <a:cubicBezTo>
                      <a:pt x="47" y="0"/>
                      <a:pt x="35" y="5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1"/>
                      <a:pt x="1" y="61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6"/>
                    </a:lnTo>
                    <a:cubicBezTo>
                      <a:pt x="80" y="5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21"/>
              <p:cNvSpPr/>
              <p:nvPr/>
            </p:nvSpPr>
            <p:spPr>
              <a:xfrm>
                <a:off x="2596482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21"/>
              <p:cNvSpPr/>
              <p:nvPr/>
            </p:nvSpPr>
            <p:spPr>
              <a:xfrm>
                <a:off x="2591782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4" y="0"/>
                    </a:moveTo>
                    <a:cubicBezTo>
                      <a:pt x="24" y="22"/>
                      <a:pt x="0" y="22"/>
                      <a:pt x="0" y="45"/>
                    </a:cubicBezTo>
                    <a:lnTo>
                      <a:pt x="24" y="67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7"/>
                    </a:cubicBezTo>
                    <a:lnTo>
                      <a:pt x="90" y="4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21"/>
              <p:cNvSpPr/>
              <p:nvPr/>
            </p:nvSpPr>
            <p:spPr>
              <a:xfrm>
                <a:off x="2683933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21"/>
              <p:cNvSpPr/>
              <p:nvPr/>
            </p:nvSpPr>
            <p:spPr>
              <a:xfrm>
                <a:off x="2679438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7"/>
                      <a:pt x="51" y="63"/>
                      <a:pt x="49" y="63"/>
                    </a:cubicBezTo>
                    <a:cubicBezTo>
                      <a:pt x="46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3" y="0"/>
                    </a:moveTo>
                    <a:cubicBezTo>
                      <a:pt x="1" y="24"/>
                      <a:pt x="1" y="46"/>
                      <a:pt x="23" y="69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9"/>
                    </a:cubicBezTo>
                    <a:lnTo>
                      <a:pt x="91" y="46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21"/>
              <p:cNvSpPr/>
              <p:nvPr/>
            </p:nvSpPr>
            <p:spPr>
              <a:xfrm>
                <a:off x="2683933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21"/>
              <p:cNvSpPr/>
              <p:nvPr/>
            </p:nvSpPr>
            <p:spPr>
              <a:xfrm>
                <a:off x="2679438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5"/>
                    </a:lnTo>
                    <a:lnTo>
                      <a:pt x="46" y="45"/>
                    </a:lnTo>
                    <a:lnTo>
                      <a:pt x="46" y="22"/>
                    </a:lnTo>
                    <a:close/>
                    <a:moveTo>
                      <a:pt x="23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3" y="67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21"/>
              <p:cNvSpPr/>
              <p:nvPr/>
            </p:nvSpPr>
            <p:spPr>
              <a:xfrm>
                <a:off x="2596482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21"/>
              <p:cNvSpPr/>
              <p:nvPr/>
            </p:nvSpPr>
            <p:spPr>
              <a:xfrm>
                <a:off x="2591782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46"/>
                      <a:pt x="69" y="69"/>
                      <a:pt x="45" y="69"/>
                    </a:cubicBezTo>
                    <a:lnTo>
                      <a:pt x="45" y="46"/>
                    </a:lnTo>
                    <a:lnTo>
                      <a:pt x="45" y="24"/>
                    </a:lnTo>
                    <a:close/>
                    <a:moveTo>
                      <a:pt x="24" y="0"/>
                    </a:moveTo>
                    <a:cubicBezTo>
                      <a:pt x="24" y="24"/>
                      <a:pt x="0" y="24"/>
                      <a:pt x="0" y="46"/>
                    </a:cubicBezTo>
                    <a:lnTo>
                      <a:pt x="24" y="69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9"/>
                    </a:cubicBezTo>
                    <a:lnTo>
                      <a:pt x="90" y="4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21"/>
              <p:cNvSpPr/>
              <p:nvPr/>
            </p:nvSpPr>
            <p:spPr>
              <a:xfrm>
                <a:off x="2771793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21"/>
              <p:cNvSpPr/>
              <p:nvPr/>
            </p:nvSpPr>
            <p:spPr>
              <a:xfrm>
                <a:off x="2766889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4"/>
                    </a:moveTo>
                    <a:lnTo>
                      <a:pt x="70" y="46"/>
                    </a:lnTo>
                    <a:lnTo>
                      <a:pt x="46" y="69"/>
                    </a:lnTo>
                    <a:lnTo>
                      <a:pt x="46" y="46"/>
                    </a:lnTo>
                    <a:lnTo>
                      <a:pt x="24" y="46"/>
                    </a:lnTo>
                    <a:lnTo>
                      <a:pt x="46" y="24"/>
                    </a:lnTo>
                    <a:close/>
                    <a:moveTo>
                      <a:pt x="24" y="0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69"/>
                      <a:pt x="24" y="69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9"/>
                    </a:cubicBezTo>
                    <a:lnTo>
                      <a:pt x="91" y="46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21"/>
              <p:cNvSpPr/>
              <p:nvPr/>
            </p:nvSpPr>
            <p:spPr>
              <a:xfrm>
                <a:off x="2683933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21"/>
              <p:cNvSpPr/>
              <p:nvPr/>
            </p:nvSpPr>
            <p:spPr>
              <a:xfrm>
                <a:off x="2679438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6"/>
                    </a:lnTo>
                    <a:cubicBezTo>
                      <a:pt x="57" y="56"/>
                      <a:pt x="51" y="62"/>
                      <a:pt x="49" y="62"/>
                    </a:cubicBezTo>
                    <a:cubicBezTo>
                      <a:pt x="46" y="62"/>
                      <a:pt x="46" y="56"/>
                      <a:pt x="46" y="46"/>
                    </a:cubicBezTo>
                    <a:lnTo>
                      <a:pt x="46" y="22"/>
                    </a:lnTo>
                    <a:close/>
                    <a:moveTo>
                      <a:pt x="46" y="0"/>
                    </a:moveTo>
                    <a:cubicBezTo>
                      <a:pt x="46" y="0"/>
                      <a:pt x="23" y="0"/>
                      <a:pt x="23" y="22"/>
                    </a:cubicBez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3" y="67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7"/>
                    </a:cubicBez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0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21"/>
              <p:cNvSpPr/>
              <p:nvPr/>
            </p:nvSpPr>
            <p:spPr>
              <a:xfrm>
                <a:off x="2508622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21"/>
              <p:cNvSpPr/>
              <p:nvPr/>
            </p:nvSpPr>
            <p:spPr>
              <a:xfrm>
                <a:off x="2504331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7"/>
                      <a:pt x="61" y="63"/>
                      <a:pt x="56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0"/>
                    </a:moveTo>
                    <a:cubicBezTo>
                      <a:pt x="0" y="24"/>
                      <a:pt x="0" y="46"/>
                      <a:pt x="22" y="69"/>
                    </a:cubicBez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9"/>
                    </a:cubicBezTo>
                    <a:cubicBezTo>
                      <a:pt x="112" y="46"/>
                      <a:pt x="112" y="24"/>
                      <a:pt x="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21"/>
              <p:cNvSpPr/>
              <p:nvPr/>
            </p:nvSpPr>
            <p:spPr>
              <a:xfrm>
                <a:off x="2596482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1"/>
                      <a:pt x="67" y="41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21"/>
              <p:cNvSpPr/>
              <p:nvPr/>
            </p:nvSpPr>
            <p:spPr>
              <a:xfrm>
                <a:off x="2591782" y="2635214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17"/>
                    </a:moveTo>
                    <a:lnTo>
                      <a:pt x="69" y="41"/>
                    </a:lnTo>
                    <a:cubicBezTo>
                      <a:pt x="69" y="51"/>
                      <a:pt x="63" y="57"/>
                      <a:pt x="57" y="57"/>
                    </a:cubicBezTo>
                    <a:cubicBezTo>
                      <a:pt x="51" y="57"/>
                      <a:pt x="45" y="51"/>
                      <a:pt x="45" y="41"/>
                    </a:cubicBezTo>
                    <a:lnTo>
                      <a:pt x="45" y="17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4" y="17"/>
                    </a:cubicBezTo>
                    <a:cubicBezTo>
                      <a:pt x="24" y="17"/>
                      <a:pt x="0" y="17"/>
                      <a:pt x="0" y="41"/>
                    </a:cubicBezTo>
                    <a:lnTo>
                      <a:pt x="24" y="62"/>
                    </a:lnTo>
                    <a:cubicBezTo>
                      <a:pt x="24" y="86"/>
                      <a:pt x="45" y="86"/>
                      <a:pt x="45" y="86"/>
                    </a:cubicBezTo>
                    <a:cubicBezTo>
                      <a:pt x="69" y="86"/>
                      <a:pt x="69" y="86"/>
                      <a:pt x="90" y="62"/>
                    </a:cubicBezTo>
                    <a:lnTo>
                      <a:pt x="90" y="41"/>
                    </a:lnTo>
                    <a:lnTo>
                      <a:pt x="90" y="17"/>
                    </a:ln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21"/>
              <p:cNvSpPr/>
              <p:nvPr/>
            </p:nvSpPr>
            <p:spPr>
              <a:xfrm>
                <a:off x="2508622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21"/>
              <p:cNvSpPr/>
              <p:nvPr/>
            </p:nvSpPr>
            <p:spPr>
              <a:xfrm>
                <a:off x="2504331" y="2893686"/>
                <a:ext cx="2308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7" extrusionOk="0">
                    <a:moveTo>
                      <a:pt x="67" y="40"/>
                    </a:moveTo>
                    <a:lnTo>
                      <a:pt x="67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3" y="5"/>
                      <a:pt x="22" y="16"/>
                    </a:cubicBezTo>
                    <a:cubicBezTo>
                      <a:pt x="0" y="40"/>
                      <a:pt x="0" y="61"/>
                      <a:pt x="22" y="85"/>
                    </a:cubicBezTo>
                    <a:lnTo>
                      <a:pt x="45" y="107"/>
                    </a:lnTo>
                    <a:cubicBezTo>
                      <a:pt x="67" y="107"/>
                      <a:pt x="67" y="85"/>
                      <a:pt x="90" y="85"/>
                    </a:cubicBezTo>
                    <a:cubicBezTo>
                      <a:pt x="112" y="61"/>
                      <a:pt x="112" y="40"/>
                      <a:pt x="90" y="16"/>
                    </a:cubicBezTo>
                    <a:cubicBezTo>
                      <a:pt x="79" y="5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21"/>
              <p:cNvSpPr/>
              <p:nvPr/>
            </p:nvSpPr>
            <p:spPr>
              <a:xfrm>
                <a:off x="2421171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39"/>
                      <a:pt x="22" y="63"/>
                    </a:cubicBezTo>
                    <a:lnTo>
                      <a:pt x="46" y="63"/>
                    </a:lnTo>
                    <a:cubicBezTo>
                      <a:pt x="68" y="39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21"/>
              <p:cNvSpPr/>
              <p:nvPr/>
            </p:nvSpPr>
            <p:spPr>
              <a:xfrm>
                <a:off x="2416471" y="2893686"/>
                <a:ext cx="23497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7" extrusionOk="0">
                    <a:moveTo>
                      <a:pt x="69" y="40"/>
                    </a:move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5"/>
                      <a:pt x="24" y="16"/>
                    </a:cubicBezTo>
                    <a:cubicBezTo>
                      <a:pt x="0" y="40"/>
                      <a:pt x="0" y="61"/>
                      <a:pt x="24" y="85"/>
                    </a:cubicBezTo>
                    <a:cubicBezTo>
                      <a:pt x="24" y="85"/>
                      <a:pt x="45" y="107"/>
                      <a:pt x="69" y="107"/>
                    </a:cubicBezTo>
                    <a:lnTo>
                      <a:pt x="91" y="85"/>
                    </a:lnTo>
                    <a:lnTo>
                      <a:pt x="114" y="61"/>
                    </a:lnTo>
                    <a:cubicBezTo>
                      <a:pt x="114" y="40"/>
                      <a:pt x="91" y="40"/>
                      <a:pt x="91" y="16"/>
                    </a:cubicBez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21"/>
              <p:cNvSpPr/>
              <p:nvPr/>
            </p:nvSpPr>
            <p:spPr>
              <a:xfrm>
                <a:off x="2596482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39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21"/>
              <p:cNvSpPr/>
              <p:nvPr/>
            </p:nvSpPr>
            <p:spPr>
              <a:xfrm>
                <a:off x="2591782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69" y="40"/>
                    </a:move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4" y="16"/>
                    </a:cubicBezTo>
                    <a:cubicBezTo>
                      <a:pt x="24" y="40"/>
                      <a:pt x="0" y="40"/>
                      <a:pt x="0" y="61"/>
                    </a:cubicBezTo>
                    <a:lnTo>
                      <a:pt x="24" y="85"/>
                    </a:lnTo>
                    <a:lnTo>
                      <a:pt x="45" y="107"/>
                    </a:lnTo>
                    <a:cubicBezTo>
                      <a:pt x="69" y="107"/>
                      <a:pt x="69" y="85"/>
                      <a:pt x="90" y="85"/>
                    </a:cubicBezTo>
                    <a:lnTo>
                      <a:pt x="90" y="61"/>
                    </a:lnTo>
                    <a:lnTo>
                      <a:pt x="90" y="16"/>
                    </a:ln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21"/>
              <p:cNvSpPr/>
              <p:nvPr/>
            </p:nvSpPr>
            <p:spPr>
              <a:xfrm>
                <a:off x="2508622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21"/>
              <p:cNvSpPr/>
              <p:nvPr/>
            </p:nvSpPr>
            <p:spPr>
              <a:xfrm>
                <a:off x="2504331" y="280950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2"/>
                    </a:moveTo>
                    <a:lnTo>
                      <a:pt x="67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2" y="0"/>
                    </a:moveTo>
                    <a:cubicBezTo>
                      <a:pt x="22" y="22"/>
                      <a:pt x="0" y="22"/>
                      <a:pt x="0" y="45"/>
                    </a:cubicBezTo>
                    <a:lnTo>
                      <a:pt x="22" y="67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7"/>
                    </a:cubicBezTo>
                    <a:cubicBezTo>
                      <a:pt x="112" y="45"/>
                      <a:pt x="112" y="22"/>
                      <a:pt x="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21"/>
              <p:cNvSpPr/>
              <p:nvPr/>
            </p:nvSpPr>
            <p:spPr>
              <a:xfrm>
                <a:off x="2421171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17"/>
                      <a:pt x="1" y="40"/>
                      <a:pt x="22" y="62"/>
                    </a:cubicBezTo>
                    <a:lnTo>
                      <a:pt x="46" y="62"/>
                    </a:lnTo>
                    <a:cubicBezTo>
                      <a:pt x="68" y="40"/>
                      <a:pt x="68" y="17"/>
                      <a:pt x="46" y="17"/>
                    </a:cubicBezTo>
                    <a:cubicBezTo>
                      <a:pt x="46" y="6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21"/>
              <p:cNvSpPr/>
              <p:nvPr/>
            </p:nvSpPr>
            <p:spPr>
              <a:xfrm>
                <a:off x="2421171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5"/>
                    </a:lnTo>
                    <a:cubicBezTo>
                      <a:pt x="91" y="22"/>
                      <a:pt x="68" y="22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21"/>
              <p:cNvSpPr/>
              <p:nvPr/>
            </p:nvSpPr>
            <p:spPr>
              <a:xfrm>
                <a:off x="3117511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1"/>
                    </a:moveTo>
                    <a:cubicBezTo>
                      <a:pt x="30" y="1"/>
                      <a:pt x="24" y="7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7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21"/>
              <p:cNvSpPr/>
              <p:nvPr/>
            </p:nvSpPr>
            <p:spPr>
              <a:xfrm>
                <a:off x="3117511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85"/>
                    </a:lnTo>
                    <a:cubicBezTo>
                      <a:pt x="24" y="85"/>
                      <a:pt x="24" y="107"/>
                      <a:pt x="46" y="107"/>
                    </a:cubicBezTo>
                    <a:lnTo>
                      <a:pt x="69" y="85"/>
                    </a:lnTo>
                    <a:cubicBezTo>
                      <a:pt x="91" y="62"/>
                      <a:pt x="91" y="40"/>
                      <a:pt x="69" y="17"/>
                    </a:cubicBezTo>
                    <a:cubicBezTo>
                      <a:pt x="58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21"/>
              <p:cNvSpPr/>
              <p:nvPr/>
            </p:nvSpPr>
            <p:spPr>
              <a:xfrm>
                <a:off x="3205371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0" y="18"/>
                      <a:pt x="0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6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21"/>
              <p:cNvSpPr/>
              <p:nvPr/>
            </p:nvSpPr>
            <p:spPr>
              <a:xfrm>
                <a:off x="3205371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lnTo>
                      <a:pt x="46" y="62"/>
                    </a:ln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7" y="17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21"/>
              <p:cNvSpPr/>
              <p:nvPr/>
            </p:nvSpPr>
            <p:spPr>
              <a:xfrm>
                <a:off x="2949041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6"/>
                    </a:cubicBezTo>
                    <a:cubicBezTo>
                      <a:pt x="1" y="16"/>
                      <a:pt x="1" y="40"/>
                      <a:pt x="24" y="62"/>
                    </a:cubicBezTo>
                    <a:lnTo>
                      <a:pt x="69" y="62"/>
                    </a:lnTo>
                    <a:lnTo>
                      <a:pt x="69" y="16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21"/>
              <p:cNvSpPr/>
              <p:nvPr/>
            </p:nvSpPr>
            <p:spPr>
              <a:xfrm>
                <a:off x="2949041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2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lnTo>
                      <a:pt x="24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8"/>
                    </a:cubicBezTo>
                    <a:cubicBezTo>
                      <a:pt x="91" y="46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21"/>
              <p:cNvSpPr/>
              <p:nvPr/>
            </p:nvSpPr>
            <p:spPr>
              <a:xfrm>
                <a:off x="2869909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6"/>
                    </a:cubicBezTo>
                    <a:cubicBezTo>
                      <a:pt x="1" y="16"/>
                      <a:pt x="1" y="40"/>
                      <a:pt x="22" y="62"/>
                    </a:cubicBezTo>
                    <a:lnTo>
                      <a:pt x="67" y="62"/>
                    </a:lnTo>
                    <a:lnTo>
                      <a:pt x="67" y="16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21"/>
              <p:cNvSpPr/>
              <p:nvPr/>
            </p:nvSpPr>
            <p:spPr>
              <a:xfrm>
                <a:off x="2869909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2"/>
                    </a:moveTo>
                    <a:cubicBezTo>
                      <a:pt x="67" y="22"/>
                      <a:pt x="67" y="46"/>
                      <a:pt x="67" y="46"/>
                    </a:cubicBez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21"/>
              <p:cNvSpPr/>
              <p:nvPr/>
            </p:nvSpPr>
            <p:spPr>
              <a:xfrm>
                <a:off x="3030060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1" y="16"/>
                      <a:pt x="1" y="40"/>
                      <a:pt x="22" y="40"/>
                    </a:cubicBezTo>
                    <a:cubicBezTo>
                      <a:pt x="22" y="51"/>
                      <a:pt x="28" y="56"/>
                      <a:pt x="37" y="56"/>
                    </a:cubicBezTo>
                    <a:cubicBezTo>
                      <a:pt x="45" y="56"/>
                      <a:pt x="57" y="51"/>
                      <a:pt x="67" y="40"/>
                    </a:cubicBezTo>
                    <a:lnTo>
                      <a:pt x="67" y="16"/>
                    </a:lnTo>
                    <a:cubicBezTo>
                      <a:pt x="57" y="5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21"/>
              <p:cNvSpPr/>
              <p:nvPr/>
            </p:nvSpPr>
            <p:spPr>
              <a:xfrm>
                <a:off x="3030060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cubicBezTo>
                      <a:pt x="67" y="40"/>
                      <a:pt x="67" y="40"/>
                      <a:pt x="67" y="64"/>
                    </a:cubicBez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9"/>
                    </a:cubicBezTo>
                    <a:lnTo>
                      <a:pt x="1" y="85"/>
                    </a:lnTo>
                    <a:cubicBezTo>
                      <a:pt x="22" y="85"/>
                      <a:pt x="22" y="109"/>
                      <a:pt x="46" y="109"/>
                    </a:cubicBezTo>
                    <a:lnTo>
                      <a:pt x="67" y="85"/>
                    </a:ln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7" y="19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21"/>
              <p:cNvSpPr/>
              <p:nvPr/>
            </p:nvSpPr>
            <p:spPr>
              <a:xfrm>
                <a:off x="3117511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40"/>
                    </a:cubicBezTo>
                    <a:cubicBezTo>
                      <a:pt x="24" y="52"/>
                      <a:pt x="30" y="57"/>
                      <a:pt x="38" y="57"/>
                    </a:cubicBezTo>
                    <a:cubicBezTo>
                      <a:pt x="46" y="57"/>
                      <a:pt x="58" y="52"/>
                      <a:pt x="69" y="40"/>
                    </a:cubicBez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21"/>
              <p:cNvSpPr/>
              <p:nvPr/>
            </p:nvSpPr>
            <p:spPr>
              <a:xfrm>
                <a:off x="3117511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5" y="0"/>
                    </a:moveTo>
                    <a:cubicBezTo>
                      <a:pt x="24" y="0"/>
                      <a:pt x="12" y="6"/>
                      <a:pt x="1" y="17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2"/>
                      <a:pt x="91" y="40"/>
                      <a:pt x="69" y="17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21"/>
              <p:cNvSpPr/>
              <p:nvPr/>
            </p:nvSpPr>
            <p:spPr>
              <a:xfrm>
                <a:off x="3030060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40"/>
                    </a:cubicBezTo>
                    <a:cubicBezTo>
                      <a:pt x="22" y="52"/>
                      <a:pt x="28" y="57"/>
                      <a:pt x="37" y="57"/>
                    </a:cubicBezTo>
                    <a:cubicBezTo>
                      <a:pt x="45" y="57"/>
                      <a:pt x="57" y="52"/>
                      <a:pt x="67" y="40"/>
                    </a:cubicBez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21"/>
              <p:cNvSpPr/>
              <p:nvPr/>
            </p:nvSpPr>
            <p:spPr>
              <a:xfrm>
                <a:off x="3030060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7" y="40"/>
                      <a:pt x="67" y="62"/>
                      <a:pt x="46" y="62"/>
                    </a:cubicBez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42" y="0"/>
                    </a:moveTo>
                    <a:cubicBezTo>
                      <a:pt x="28" y="0"/>
                      <a:pt x="11" y="6"/>
                      <a:pt x="1" y="17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7" y="17"/>
                    </a:cubicBezTo>
                    <a:cubicBezTo>
                      <a:pt x="67" y="6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21"/>
              <p:cNvSpPr/>
              <p:nvPr/>
            </p:nvSpPr>
            <p:spPr>
              <a:xfrm>
                <a:off x="2947104" y="2026529"/>
                <a:ext cx="9399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46" h="56" extrusionOk="0">
                    <a:moveTo>
                      <a:pt x="22" y="0"/>
                    </a:moveTo>
                    <a:cubicBezTo>
                      <a:pt x="17" y="0"/>
                      <a:pt x="11" y="5"/>
                      <a:pt x="0" y="16"/>
                    </a:cubicBezTo>
                    <a:lnTo>
                      <a:pt x="0" y="40"/>
                    </a:lnTo>
                    <a:cubicBezTo>
                      <a:pt x="11" y="51"/>
                      <a:pt x="17" y="56"/>
                      <a:pt x="22" y="56"/>
                    </a:cubicBezTo>
                    <a:cubicBezTo>
                      <a:pt x="28" y="56"/>
                      <a:pt x="34" y="51"/>
                      <a:pt x="45" y="40"/>
                    </a:cubicBezTo>
                    <a:lnTo>
                      <a:pt x="45" y="16"/>
                    </a:lnTo>
                    <a:cubicBezTo>
                      <a:pt x="34" y="5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21"/>
              <p:cNvSpPr/>
              <p:nvPr/>
            </p:nvSpPr>
            <p:spPr>
              <a:xfrm>
                <a:off x="2942200" y="202530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22"/>
                      <a:pt x="69" y="46"/>
                    </a:cubicBezTo>
                    <a:lnTo>
                      <a:pt x="24" y="46"/>
                    </a:lnTo>
                    <a:cubicBezTo>
                      <a:pt x="24" y="22"/>
                      <a:pt x="24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4" y="67"/>
                    </a:cubicBezTo>
                    <a:cubicBezTo>
                      <a:pt x="24" y="67"/>
                      <a:pt x="24" y="91"/>
                      <a:pt x="46" y="91"/>
                    </a:cubicBezTo>
                    <a:cubicBezTo>
                      <a:pt x="69" y="91"/>
                      <a:pt x="69" y="67"/>
                      <a:pt x="69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21"/>
              <p:cNvSpPr/>
              <p:nvPr/>
            </p:nvSpPr>
            <p:spPr>
              <a:xfrm>
                <a:off x="3117511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30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24" y="40"/>
                    </a:cubicBezTo>
                    <a:cubicBezTo>
                      <a:pt x="24" y="51"/>
                      <a:pt x="30" y="56"/>
                      <a:pt x="38" y="56"/>
                    </a:cubicBezTo>
                    <a:cubicBezTo>
                      <a:pt x="46" y="56"/>
                      <a:pt x="58" y="51"/>
                      <a:pt x="69" y="40"/>
                    </a:cubicBezTo>
                    <a:lnTo>
                      <a:pt x="69" y="16"/>
                    </a:lnTo>
                    <a:cubicBezTo>
                      <a:pt x="58" y="5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21"/>
              <p:cNvSpPr/>
              <p:nvPr/>
            </p:nvSpPr>
            <p:spPr>
              <a:xfrm>
                <a:off x="3117511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cubicBezTo>
                      <a:pt x="69" y="40"/>
                      <a:pt x="69" y="64"/>
                      <a:pt x="46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9"/>
                    </a:cubicBezTo>
                    <a:lnTo>
                      <a:pt x="1" y="85"/>
                    </a:lnTo>
                    <a:cubicBezTo>
                      <a:pt x="24" y="85"/>
                      <a:pt x="24" y="109"/>
                      <a:pt x="46" y="109"/>
                    </a:cubicBezTo>
                    <a:lnTo>
                      <a:pt x="69" y="85"/>
                    </a:lnTo>
                    <a:cubicBezTo>
                      <a:pt x="91" y="64"/>
                      <a:pt x="91" y="40"/>
                      <a:pt x="69" y="19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21"/>
              <p:cNvSpPr/>
              <p:nvPr/>
            </p:nvSpPr>
            <p:spPr>
              <a:xfrm>
                <a:off x="3030060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21"/>
              <p:cNvSpPr/>
              <p:nvPr/>
            </p:nvSpPr>
            <p:spPr>
              <a:xfrm>
                <a:off x="3030060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cubicBezTo>
                      <a:pt x="67" y="40"/>
                      <a:pt x="67" y="62"/>
                      <a:pt x="46" y="62"/>
                    </a:cubicBez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6"/>
                      <a:pt x="1" y="17"/>
                    </a:cubicBezTo>
                    <a:lnTo>
                      <a:pt x="1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7" y="17"/>
                    </a:cubicBezTo>
                    <a:cubicBezTo>
                      <a:pt x="67" y="6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21"/>
              <p:cNvSpPr/>
              <p:nvPr/>
            </p:nvSpPr>
            <p:spPr>
              <a:xfrm>
                <a:off x="3205371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0" y="16"/>
                      <a:pt x="0" y="40"/>
                      <a:pt x="22" y="40"/>
                    </a:cubicBezTo>
                    <a:cubicBezTo>
                      <a:pt x="22" y="51"/>
                      <a:pt x="28" y="56"/>
                      <a:pt x="37" y="56"/>
                    </a:cubicBezTo>
                    <a:cubicBezTo>
                      <a:pt x="45" y="56"/>
                      <a:pt x="56" y="51"/>
                      <a:pt x="67" y="40"/>
                    </a:cubicBezTo>
                    <a:lnTo>
                      <a:pt x="67" y="16"/>
                    </a:lnTo>
                    <a:cubicBezTo>
                      <a:pt x="56" y="5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21"/>
              <p:cNvSpPr/>
              <p:nvPr/>
            </p:nvSpPr>
            <p:spPr>
              <a:xfrm>
                <a:off x="3205371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lnTo>
                      <a:pt x="46" y="64"/>
                    </a:ln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9"/>
                    </a:cubicBezTo>
                    <a:lnTo>
                      <a:pt x="0" y="85"/>
                    </a:lnTo>
                    <a:cubicBezTo>
                      <a:pt x="22" y="85"/>
                      <a:pt x="22" y="109"/>
                      <a:pt x="46" y="109"/>
                    </a:cubicBezTo>
                    <a:lnTo>
                      <a:pt x="67" y="85"/>
                    </a:ln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7" y="19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21"/>
              <p:cNvSpPr/>
              <p:nvPr/>
            </p:nvSpPr>
            <p:spPr>
              <a:xfrm>
                <a:off x="2771793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7" y="46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21"/>
              <p:cNvSpPr/>
              <p:nvPr/>
            </p:nvSpPr>
            <p:spPr>
              <a:xfrm>
                <a:off x="2766889" y="228479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46" y="62"/>
                    </a:lnTo>
                    <a:lnTo>
                      <a:pt x="24" y="40"/>
                    </a:lnTo>
                    <a:close/>
                    <a:moveTo>
                      <a:pt x="58" y="0"/>
                    </a:moveTo>
                    <a:cubicBezTo>
                      <a:pt x="47" y="0"/>
                      <a:pt x="35" y="6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6"/>
                    </a:lnTo>
                    <a:cubicBezTo>
                      <a:pt x="80" y="6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21"/>
              <p:cNvSpPr/>
              <p:nvPr/>
            </p:nvSpPr>
            <p:spPr>
              <a:xfrm>
                <a:off x="2859244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2" y="56"/>
                      <a:pt x="18" y="62"/>
                      <a:pt x="24" y="62"/>
                    </a:cubicBezTo>
                    <a:cubicBezTo>
                      <a:pt x="29" y="62"/>
                      <a:pt x="35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21"/>
              <p:cNvSpPr/>
              <p:nvPr/>
            </p:nvSpPr>
            <p:spPr>
              <a:xfrm>
                <a:off x="2854749" y="219693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cubicBezTo>
                      <a:pt x="22" y="64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8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68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8" y="18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21"/>
              <p:cNvSpPr/>
              <p:nvPr/>
            </p:nvSpPr>
            <p:spPr>
              <a:xfrm>
                <a:off x="2947104" y="2288065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7"/>
                      <a:pt x="17" y="63"/>
                      <a:pt x="22" y="63"/>
                    </a:cubicBezTo>
                    <a:cubicBezTo>
                      <a:pt x="28" y="63"/>
                      <a:pt x="34" y="57"/>
                      <a:pt x="45" y="46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21"/>
              <p:cNvSpPr/>
              <p:nvPr/>
            </p:nvSpPr>
            <p:spPr>
              <a:xfrm>
                <a:off x="2942200" y="228479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9" y="40"/>
                    </a:moveTo>
                    <a:cubicBezTo>
                      <a:pt x="69" y="40"/>
                      <a:pt x="69" y="62"/>
                      <a:pt x="46" y="62"/>
                    </a:cubicBezTo>
                    <a:cubicBezTo>
                      <a:pt x="24" y="62"/>
                      <a:pt x="24" y="40"/>
                      <a:pt x="24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6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69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6"/>
                      <a:pt x="69" y="16"/>
                    </a:cubicBezTo>
                    <a:cubicBezTo>
                      <a:pt x="69" y="6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21"/>
              <p:cNvSpPr/>
              <p:nvPr/>
            </p:nvSpPr>
            <p:spPr>
              <a:xfrm>
                <a:off x="2859244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2" y="57"/>
                      <a:pt x="18" y="63"/>
                      <a:pt x="24" y="63"/>
                    </a:cubicBezTo>
                    <a:cubicBezTo>
                      <a:pt x="29" y="63"/>
                      <a:pt x="35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21"/>
              <p:cNvSpPr/>
              <p:nvPr/>
            </p:nvSpPr>
            <p:spPr>
              <a:xfrm>
                <a:off x="2854749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46"/>
                    </a:moveTo>
                    <a:lnTo>
                      <a:pt x="68" y="68"/>
                    </a:lnTo>
                    <a:lnTo>
                      <a:pt x="46" y="68"/>
                    </a:lnTo>
                    <a:cubicBezTo>
                      <a:pt x="22" y="46"/>
                      <a:pt x="22" y="46"/>
                      <a:pt x="46" y="46"/>
                    </a:cubicBezTo>
                    <a:close/>
                    <a:moveTo>
                      <a:pt x="46" y="1"/>
                    </a:moveTo>
                    <a:cubicBezTo>
                      <a:pt x="46" y="1"/>
                      <a:pt x="22" y="1"/>
                      <a:pt x="22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8"/>
                      <a:pt x="1" y="68"/>
                      <a:pt x="22" y="91"/>
                    </a:cubicBezTo>
                    <a:lnTo>
                      <a:pt x="68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8" y="22"/>
                    </a:cubicBez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21"/>
              <p:cNvSpPr/>
              <p:nvPr/>
            </p:nvSpPr>
            <p:spPr>
              <a:xfrm>
                <a:off x="2771793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7" y="46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21"/>
              <p:cNvSpPr/>
              <p:nvPr/>
            </p:nvSpPr>
            <p:spPr>
              <a:xfrm>
                <a:off x="2766889" y="219571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46"/>
                    </a:moveTo>
                    <a:lnTo>
                      <a:pt x="70" y="70"/>
                    </a:lnTo>
                    <a:lnTo>
                      <a:pt x="46" y="70"/>
                    </a:lnTo>
                    <a:cubicBezTo>
                      <a:pt x="46" y="70"/>
                      <a:pt x="24" y="70"/>
                      <a:pt x="24" y="46"/>
                    </a:cubicBezTo>
                    <a:close/>
                    <a:moveTo>
                      <a:pt x="46" y="1"/>
                    </a:moveTo>
                    <a:lnTo>
                      <a:pt x="24" y="24"/>
                    </a:lnTo>
                    <a:cubicBezTo>
                      <a:pt x="1" y="24"/>
                      <a:pt x="1" y="46"/>
                      <a:pt x="1" y="46"/>
                    </a:cubicBezTo>
                    <a:cubicBezTo>
                      <a:pt x="1" y="70"/>
                      <a:pt x="1" y="70"/>
                      <a:pt x="24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24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21"/>
              <p:cNvSpPr/>
              <p:nvPr/>
            </p:nvSpPr>
            <p:spPr>
              <a:xfrm>
                <a:off x="2947104" y="2200614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6"/>
                      <a:pt x="17" y="62"/>
                      <a:pt x="22" y="62"/>
                    </a:cubicBezTo>
                    <a:cubicBezTo>
                      <a:pt x="28" y="62"/>
                      <a:pt x="34" y="56"/>
                      <a:pt x="45" y="46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21"/>
              <p:cNvSpPr/>
              <p:nvPr/>
            </p:nvSpPr>
            <p:spPr>
              <a:xfrm>
                <a:off x="2942200" y="219571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cubicBezTo>
                      <a:pt x="69" y="46"/>
                      <a:pt x="69" y="70"/>
                      <a:pt x="46" y="70"/>
                    </a:cubicBezTo>
                    <a:cubicBezTo>
                      <a:pt x="24" y="70"/>
                      <a:pt x="24" y="70"/>
                      <a:pt x="24" y="46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24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70"/>
                      <a:pt x="1" y="70"/>
                      <a:pt x="24" y="91"/>
                    </a:cubicBezTo>
                    <a:lnTo>
                      <a:pt x="69" y="91"/>
                    </a:lnTo>
                    <a:cubicBezTo>
                      <a:pt x="91" y="70"/>
                      <a:pt x="91" y="70"/>
                      <a:pt x="91" y="46"/>
                    </a:cubicBezTo>
                    <a:cubicBezTo>
                      <a:pt x="91" y="46"/>
                      <a:pt x="91" y="24"/>
                      <a:pt x="69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21"/>
              <p:cNvSpPr/>
              <p:nvPr/>
            </p:nvSpPr>
            <p:spPr>
              <a:xfrm>
                <a:off x="2859244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40"/>
                    </a:lnTo>
                    <a:cubicBezTo>
                      <a:pt x="12" y="52"/>
                      <a:pt x="18" y="57"/>
                      <a:pt x="24" y="57"/>
                    </a:cubicBezTo>
                    <a:cubicBezTo>
                      <a:pt x="29" y="57"/>
                      <a:pt x="35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21"/>
              <p:cNvSpPr/>
              <p:nvPr/>
            </p:nvSpPr>
            <p:spPr>
              <a:xfrm>
                <a:off x="2854749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cubicBezTo>
                      <a:pt x="22" y="62"/>
                      <a:pt x="22" y="40"/>
                      <a:pt x="46" y="40"/>
                    </a:cubicBezTo>
                    <a:close/>
                    <a:moveTo>
                      <a:pt x="45" y="0"/>
                    </a:moveTo>
                    <a:cubicBezTo>
                      <a:pt x="34" y="0"/>
                      <a:pt x="22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68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8" y="17"/>
                    </a:cubicBezTo>
                    <a:cubicBezTo>
                      <a:pt x="68" y="6"/>
                      <a:pt x="56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21"/>
              <p:cNvSpPr/>
              <p:nvPr/>
            </p:nvSpPr>
            <p:spPr>
              <a:xfrm>
                <a:off x="2771793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40"/>
                    </a:lnTo>
                    <a:cubicBezTo>
                      <a:pt x="11" y="52"/>
                      <a:pt x="23" y="57"/>
                      <a:pt x="31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21"/>
              <p:cNvSpPr/>
              <p:nvPr/>
            </p:nvSpPr>
            <p:spPr>
              <a:xfrm>
                <a:off x="2766889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46" y="62"/>
                    </a:lnTo>
                    <a:cubicBezTo>
                      <a:pt x="46" y="62"/>
                      <a:pt x="24" y="62"/>
                      <a:pt x="24" y="40"/>
                    </a:cubicBezTo>
                    <a:close/>
                    <a:moveTo>
                      <a:pt x="58" y="0"/>
                    </a:moveTo>
                    <a:cubicBezTo>
                      <a:pt x="47" y="0"/>
                      <a:pt x="35" y="6"/>
                      <a:pt x="24" y="17"/>
                    </a:cubicBezTo>
                    <a:cubicBezTo>
                      <a:pt x="1" y="17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7"/>
                    </a:lnTo>
                    <a:cubicBezTo>
                      <a:pt x="80" y="6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21"/>
              <p:cNvSpPr/>
              <p:nvPr/>
            </p:nvSpPr>
            <p:spPr>
              <a:xfrm>
                <a:off x="2947104" y="2113980"/>
                <a:ext cx="9399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46" h="58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40"/>
                    </a:lnTo>
                    <a:cubicBezTo>
                      <a:pt x="11" y="52"/>
                      <a:pt x="17" y="57"/>
                      <a:pt x="22" y="57"/>
                    </a:cubicBezTo>
                    <a:cubicBezTo>
                      <a:pt x="28" y="57"/>
                      <a:pt x="34" y="52"/>
                      <a:pt x="45" y="40"/>
                    </a:cubicBez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21"/>
              <p:cNvSpPr/>
              <p:nvPr/>
            </p:nvSpPr>
            <p:spPr>
              <a:xfrm>
                <a:off x="2942200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cubicBezTo>
                      <a:pt x="24" y="62"/>
                      <a:pt x="24" y="62"/>
                      <a:pt x="24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6"/>
                      <a:pt x="24" y="17"/>
                    </a:cubicBezTo>
                    <a:cubicBezTo>
                      <a:pt x="1" y="17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69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69" y="6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21"/>
              <p:cNvSpPr/>
              <p:nvPr/>
            </p:nvSpPr>
            <p:spPr>
              <a:xfrm>
                <a:off x="3030060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6"/>
                      <a:pt x="22" y="46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7" y="56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21"/>
              <p:cNvSpPr/>
              <p:nvPr/>
            </p:nvSpPr>
            <p:spPr>
              <a:xfrm>
                <a:off x="3030060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7" y="40"/>
                      <a:pt x="67" y="64"/>
                      <a:pt x="46" y="64"/>
                    </a:cubicBez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8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21"/>
              <p:cNvSpPr/>
              <p:nvPr/>
            </p:nvSpPr>
            <p:spPr>
              <a:xfrm>
                <a:off x="2596482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7" y="45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21"/>
              <p:cNvSpPr/>
              <p:nvPr/>
            </p:nvSpPr>
            <p:spPr>
              <a:xfrm>
                <a:off x="2591782" y="2460107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6"/>
                    </a:moveTo>
                    <a:cubicBezTo>
                      <a:pt x="69" y="16"/>
                      <a:pt x="69" y="40"/>
                      <a:pt x="69" y="40"/>
                    </a:cubicBez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lnTo>
                      <a:pt x="45" y="16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4" y="16"/>
                    </a:cubicBezTo>
                    <a:lnTo>
                      <a:pt x="0" y="40"/>
                    </a:lnTo>
                    <a:cubicBezTo>
                      <a:pt x="0" y="61"/>
                      <a:pt x="24" y="61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6"/>
                    </a:ln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21"/>
              <p:cNvSpPr/>
              <p:nvPr/>
            </p:nvSpPr>
            <p:spPr>
              <a:xfrm>
                <a:off x="2683933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21"/>
              <p:cNvSpPr/>
              <p:nvPr/>
            </p:nvSpPr>
            <p:spPr>
              <a:xfrm>
                <a:off x="2679438" y="2372247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8"/>
                    </a:cubicBezTo>
                    <a:cubicBezTo>
                      <a:pt x="1" y="40"/>
                      <a:pt x="1" y="63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21"/>
              <p:cNvSpPr/>
              <p:nvPr/>
            </p:nvSpPr>
            <p:spPr>
              <a:xfrm>
                <a:off x="2683933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21"/>
              <p:cNvSpPr/>
              <p:nvPr/>
            </p:nvSpPr>
            <p:spPr>
              <a:xfrm>
                <a:off x="2679438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68" y="46"/>
                    </a:lnTo>
                    <a:lnTo>
                      <a:pt x="68" y="67"/>
                    </a:lnTo>
                    <a:lnTo>
                      <a:pt x="46" y="67"/>
                    </a:lnTo>
                    <a:lnTo>
                      <a:pt x="46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3" y="1"/>
                      <a:pt x="23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7"/>
                      <a:pt x="1" y="67"/>
                      <a:pt x="23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21"/>
              <p:cNvSpPr/>
              <p:nvPr/>
            </p:nvSpPr>
            <p:spPr>
              <a:xfrm>
                <a:off x="2596482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7" y="45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21"/>
              <p:cNvSpPr/>
              <p:nvPr/>
            </p:nvSpPr>
            <p:spPr>
              <a:xfrm>
                <a:off x="2591782" y="2371022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46"/>
                    </a:moveTo>
                    <a:lnTo>
                      <a:pt x="69" y="69"/>
                    </a:lnTo>
                    <a:lnTo>
                      <a:pt x="45" y="69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4" y="1"/>
                      <a:pt x="24" y="24"/>
                    </a:cubicBezTo>
                    <a:lnTo>
                      <a:pt x="0" y="46"/>
                    </a:lnTo>
                    <a:cubicBezTo>
                      <a:pt x="0" y="69"/>
                      <a:pt x="24" y="69"/>
                      <a:pt x="24" y="91"/>
                    </a:cubicBezTo>
                    <a:lnTo>
                      <a:pt x="90" y="91"/>
                    </a:ln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1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21"/>
              <p:cNvSpPr/>
              <p:nvPr/>
            </p:nvSpPr>
            <p:spPr>
              <a:xfrm>
                <a:off x="2771793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7" y="45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21"/>
              <p:cNvSpPr/>
              <p:nvPr/>
            </p:nvSpPr>
            <p:spPr>
              <a:xfrm>
                <a:off x="2766889" y="2371022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46"/>
                    </a:moveTo>
                    <a:lnTo>
                      <a:pt x="70" y="69"/>
                    </a:lnTo>
                    <a:lnTo>
                      <a:pt x="46" y="69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4" y="1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69"/>
                      <a:pt x="1" y="69"/>
                      <a:pt x="24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1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21"/>
              <p:cNvSpPr/>
              <p:nvPr/>
            </p:nvSpPr>
            <p:spPr>
              <a:xfrm>
                <a:off x="2683933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21"/>
              <p:cNvSpPr/>
              <p:nvPr/>
            </p:nvSpPr>
            <p:spPr>
              <a:xfrm>
                <a:off x="2679438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46"/>
                    </a:moveTo>
                    <a:lnTo>
                      <a:pt x="68" y="68"/>
                    </a:lnTo>
                    <a:lnTo>
                      <a:pt x="46" y="68"/>
                    </a:lnTo>
                    <a:lnTo>
                      <a:pt x="46" y="46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3" y="1"/>
                      <a:pt x="23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8"/>
                      <a:pt x="1" y="68"/>
                      <a:pt x="23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21"/>
              <p:cNvSpPr/>
              <p:nvPr/>
            </p:nvSpPr>
            <p:spPr>
              <a:xfrm>
                <a:off x="2508622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21"/>
              <p:cNvSpPr/>
              <p:nvPr/>
            </p:nvSpPr>
            <p:spPr>
              <a:xfrm>
                <a:off x="2504331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8"/>
                    </a:cubicBezTo>
                    <a:cubicBezTo>
                      <a:pt x="0" y="40"/>
                      <a:pt x="0" y="63"/>
                      <a:pt x="22" y="85"/>
                    </a:cubicBezTo>
                    <a:lnTo>
                      <a:pt x="90" y="85"/>
                    </a:lnTo>
                    <a:cubicBezTo>
                      <a:pt x="112" y="63"/>
                      <a:pt x="112" y="40"/>
                      <a:pt x="90" y="18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21"/>
              <p:cNvSpPr/>
              <p:nvPr/>
            </p:nvSpPr>
            <p:spPr>
              <a:xfrm>
                <a:off x="2596482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7" y="46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21"/>
              <p:cNvSpPr/>
              <p:nvPr/>
            </p:nvSpPr>
            <p:spPr>
              <a:xfrm>
                <a:off x="2591782" y="228479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4" y="16"/>
                    </a:cubicBezTo>
                    <a:lnTo>
                      <a:pt x="0" y="40"/>
                    </a:lnTo>
                    <a:cubicBezTo>
                      <a:pt x="0" y="62"/>
                      <a:pt x="24" y="62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6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21"/>
              <p:cNvSpPr/>
              <p:nvPr/>
            </p:nvSpPr>
            <p:spPr>
              <a:xfrm>
                <a:off x="2421171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41"/>
                      <a:pt x="1" y="41"/>
                      <a:pt x="22" y="62"/>
                    </a:cubicBezTo>
                    <a:lnTo>
                      <a:pt x="46" y="62"/>
                    </a:lnTo>
                    <a:cubicBezTo>
                      <a:pt x="68" y="41"/>
                      <a:pt x="68" y="41"/>
                      <a:pt x="46" y="17"/>
                    </a:cubicBezTo>
                    <a:cubicBezTo>
                      <a:pt x="46" y="6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21"/>
              <p:cNvSpPr/>
              <p:nvPr/>
            </p:nvSpPr>
            <p:spPr>
              <a:xfrm>
                <a:off x="2421171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22" y="67"/>
                      <a:pt x="22" y="67"/>
                      <a:pt x="22" y="46"/>
                    </a:cubicBez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1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22"/>
                    </a:cubicBezTo>
                    <a:cubicBezTo>
                      <a:pt x="68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21"/>
              <p:cNvSpPr/>
              <p:nvPr/>
            </p:nvSpPr>
            <p:spPr>
              <a:xfrm>
                <a:off x="2508622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21"/>
              <p:cNvSpPr/>
              <p:nvPr/>
            </p:nvSpPr>
            <p:spPr>
              <a:xfrm>
                <a:off x="2504331" y="2547559"/>
                <a:ext cx="2308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5" extrusionOk="0">
                    <a:moveTo>
                      <a:pt x="45" y="18"/>
                    </a:moveTo>
                    <a:cubicBezTo>
                      <a:pt x="67" y="18"/>
                      <a:pt x="67" y="18"/>
                      <a:pt x="67" y="40"/>
                    </a:cubicBezTo>
                    <a:cubicBezTo>
                      <a:pt x="67" y="52"/>
                      <a:pt x="61" y="57"/>
                      <a:pt x="56" y="57"/>
                    </a:cubicBezTo>
                    <a:cubicBezTo>
                      <a:pt x="51" y="57"/>
                      <a:pt x="45" y="52"/>
                      <a:pt x="45" y="40"/>
                    </a:cubicBezTo>
                    <a:lnTo>
                      <a:pt x="45" y="18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6"/>
                      <a:pt x="22" y="18"/>
                    </a:cubicBezTo>
                    <a:cubicBezTo>
                      <a:pt x="22" y="18"/>
                      <a:pt x="0" y="18"/>
                      <a:pt x="0" y="40"/>
                    </a:cubicBezTo>
                    <a:cubicBezTo>
                      <a:pt x="0" y="63"/>
                      <a:pt x="22" y="63"/>
                      <a:pt x="22" y="63"/>
                    </a:cubicBezTo>
                    <a:cubicBezTo>
                      <a:pt x="22" y="85"/>
                      <a:pt x="45" y="85"/>
                      <a:pt x="45" y="85"/>
                    </a:cubicBezTo>
                    <a:cubicBezTo>
                      <a:pt x="67" y="85"/>
                      <a:pt x="67" y="85"/>
                      <a:pt x="90" y="63"/>
                    </a:cubicBezTo>
                    <a:cubicBezTo>
                      <a:pt x="112" y="63"/>
                      <a:pt x="112" y="18"/>
                      <a:pt x="90" y="18"/>
                    </a:cubicBezTo>
                    <a:cubicBezTo>
                      <a:pt x="79" y="6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21"/>
              <p:cNvSpPr/>
              <p:nvPr/>
            </p:nvSpPr>
            <p:spPr>
              <a:xfrm>
                <a:off x="2508622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21"/>
              <p:cNvSpPr/>
              <p:nvPr/>
            </p:nvSpPr>
            <p:spPr>
              <a:xfrm>
                <a:off x="2504331" y="2634193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2"/>
                    </a:moveTo>
                    <a:lnTo>
                      <a:pt x="67" y="46"/>
                    </a:lnTo>
                    <a:cubicBezTo>
                      <a:pt x="67" y="56"/>
                      <a:pt x="61" y="62"/>
                      <a:pt x="56" y="62"/>
                    </a:cubicBezTo>
                    <a:cubicBezTo>
                      <a:pt x="51" y="62"/>
                      <a:pt x="45" y="56"/>
                      <a:pt x="45" y="46"/>
                    </a:cubicBezTo>
                    <a:lnTo>
                      <a:pt x="45" y="22"/>
                    </a:lnTo>
                    <a:close/>
                    <a:moveTo>
                      <a:pt x="45" y="0"/>
                    </a:moveTo>
                    <a:cubicBezTo>
                      <a:pt x="45" y="0"/>
                      <a:pt x="22" y="0"/>
                      <a:pt x="22" y="22"/>
                    </a:cubicBezTo>
                    <a:cubicBezTo>
                      <a:pt x="22" y="22"/>
                      <a:pt x="0" y="22"/>
                      <a:pt x="0" y="46"/>
                    </a:cubicBezTo>
                    <a:lnTo>
                      <a:pt x="22" y="67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7"/>
                    </a:cubicBezTo>
                    <a:cubicBezTo>
                      <a:pt x="112" y="67"/>
                      <a:pt x="112" y="22"/>
                      <a:pt x="90" y="22"/>
                    </a:cubicBezTo>
                    <a:cubicBezTo>
                      <a:pt x="67" y="0"/>
                      <a:pt x="67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21"/>
              <p:cNvSpPr/>
              <p:nvPr/>
            </p:nvSpPr>
            <p:spPr>
              <a:xfrm>
                <a:off x="2421171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1" y="22"/>
                      <a:pt x="1" y="22"/>
                      <a:pt x="22" y="45"/>
                    </a:cubicBezTo>
                    <a:lnTo>
                      <a:pt x="46" y="45"/>
                    </a:lnTo>
                    <a:cubicBezTo>
                      <a:pt x="68" y="22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21"/>
              <p:cNvSpPr/>
              <p:nvPr/>
            </p:nvSpPr>
            <p:spPr>
              <a:xfrm>
                <a:off x="2421171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4" y="57"/>
                    </a:cubicBezTo>
                    <a:cubicBezTo>
                      <a:pt x="28" y="57"/>
                      <a:pt x="22" y="52"/>
                      <a:pt x="22" y="40"/>
                    </a:cubicBezTo>
                    <a:cubicBezTo>
                      <a:pt x="22" y="18"/>
                      <a:pt x="22" y="18"/>
                      <a:pt x="46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1" y="85"/>
                      <a:pt x="22" y="85"/>
                      <a:pt x="46" y="85"/>
                    </a:cubicBezTo>
                    <a:cubicBezTo>
                      <a:pt x="46" y="85"/>
                      <a:pt x="68" y="85"/>
                      <a:pt x="68" y="63"/>
                    </a:cubicBezTo>
                    <a:cubicBezTo>
                      <a:pt x="68" y="63"/>
                      <a:pt x="91" y="63"/>
                      <a:pt x="91" y="40"/>
                    </a:cubicBezTo>
                    <a:cubicBezTo>
                      <a:pt x="91" y="18"/>
                      <a:pt x="68" y="18"/>
                      <a:pt x="68" y="18"/>
                    </a:cubicBezTo>
                    <a:cubicBezTo>
                      <a:pt x="57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21"/>
              <p:cNvSpPr/>
              <p:nvPr/>
            </p:nvSpPr>
            <p:spPr>
              <a:xfrm>
                <a:off x="2596482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7" y="22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21"/>
              <p:cNvSpPr/>
              <p:nvPr/>
            </p:nvSpPr>
            <p:spPr>
              <a:xfrm>
                <a:off x="2591782" y="254633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4"/>
                    </a:moveTo>
                    <a:cubicBezTo>
                      <a:pt x="69" y="24"/>
                      <a:pt x="69" y="24"/>
                      <a:pt x="69" y="46"/>
                    </a:cubicBezTo>
                    <a:cubicBezTo>
                      <a:pt x="69" y="58"/>
                      <a:pt x="63" y="63"/>
                      <a:pt x="57" y="63"/>
                    </a:cubicBezTo>
                    <a:cubicBezTo>
                      <a:pt x="51" y="63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4" y="1"/>
                      <a:pt x="24" y="24"/>
                    </a:cubicBezTo>
                    <a:cubicBezTo>
                      <a:pt x="24" y="24"/>
                      <a:pt x="0" y="24"/>
                      <a:pt x="0" y="46"/>
                    </a:cubicBezTo>
                    <a:cubicBezTo>
                      <a:pt x="0" y="69"/>
                      <a:pt x="24" y="69"/>
                      <a:pt x="24" y="69"/>
                    </a:cubicBez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9"/>
                    </a:cubicBez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1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21"/>
              <p:cNvSpPr/>
              <p:nvPr/>
            </p:nvSpPr>
            <p:spPr>
              <a:xfrm>
                <a:off x="2508622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21"/>
              <p:cNvSpPr/>
              <p:nvPr/>
            </p:nvSpPr>
            <p:spPr>
              <a:xfrm>
                <a:off x="2504331" y="2458881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45" y="22"/>
                    </a:moveTo>
                    <a:cubicBezTo>
                      <a:pt x="67" y="22"/>
                      <a:pt x="67" y="46"/>
                      <a:pt x="67" y="46"/>
                    </a:cubicBezTo>
                    <a:lnTo>
                      <a:pt x="67" y="67"/>
                    </a:lnTo>
                    <a:lnTo>
                      <a:pt x="45" y="67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2" y="1"/>
                      <a:pt x="22" y="22"/>
                    </a:cubicBezTo>
                    <a:lnTo>
                      <a:pt x="0" y="46"/>
                    </a:lnTo>
                    <a:cubicBezTo>
                      <a:pt x="0" y="67"/>
                      <a:pt x="22" y="67"/>
                      <a:pt x="22" y="91"/>
                    </a:cubicBezTo>
                    <a:lnTo>
                      <a:pt x="90" y="91"/>
                    </a:lnTo>
                    <a:cubicBezTo>
                      <a:pt x="112" y="67"/>
                      <a:pt x="112" y="22"/>
                      <a:pt x="90" y="22"/>
                    </a:cubicBezTo>
                    <a:cubicBezTo>
                      <a:pt x="67" y="1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21"/>
              <p:cNvSpPr/>
              <p:nvPr/>
            </p:nvSpPr>
            <p:spPr>
              <a:xfrm>
                <a:off x="2333311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1" y="22"/>
                      <a:pt x="1" y="22"/>
                      <a:pt x="24" y="45"/>
                    </a:cubicBezTo>
                    <a:lnTo>
                      <a:pt x="70" y="45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21"/>
              <p:cNvSpPr/>
              <p:nvPr/>
            </p:nvSpPr>
            <p:spPr>
              <a:xfrm>
                <a:off x="2333311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1" y="57"/>
                      <a:pt x="35" y="57"/>
                    </a:cubicBezTo>
                    <a:cubicBezTo>
                      <a:pt x="30" y="57"/>
                      <a:pt x="24" y="52"/>
                      <a:pt x="24" y="40"/>
                    </a:cubicBezTo>
                    <a:cubicBezTo>
                      <a:pt x="24" y="18"/>
                      <a:pt x="24" y="18"/>
                      <a:pt x="46" y="18"/>
                    </a:cubicBezTo>
                    <a:close/>
                    <a:moveTo>
                      <a:pt x="35" y="1"/>
                    </a:moveTo>
                    <a:cubicBezTo>
                      <a:pt x="24" y="1"/>
                      <a:pt x="13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70" y="85"/>
                      <a:pt x="70" y="63"/>
                    </a:cubicBezTo>
                    <a:cubicBezTo>
                      <a:pt x="91" y="63"/>
                      <a:pt x="91" y="18"/>
                      <a:pt x="70" y="18"/>
                    </a:cubicBezTo>
                    <a:cubicBezTo>
                      <a:pt x="58" y="6"/>
                      <a:pt x="47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21"/>
              <p:cNvSpPr/>
              <p:nvPr/>
            </p:nvSpPr>
            <p:spPr>
              <a:xfrm>
                <a:off x="2421171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5"/>
                      <a:pt x="22" y="45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8" y="45"/>
                      <a:pt x="68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21"/>
              <p:cNvSpPr/>
              <p:nvPr/>
            </p:nvSpPr>
            <p:spPr>
              <a:xfrm>
                <a:off x="2421171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22" y="46"/>
                      <a:pt x="22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2" y="1"/>
                      <a:pt x="1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7"/>
                      <a:pt x="91" y="67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21"/>
              <p:cNvSpPr/>
              <p:nvPr/>
            </p:nvSpPr>
            <p:spPr>
              <a:xfrm>
                <a:off x="2333311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70" y="63"/>
                    </a:lnTo>
                    <a:lnTo>
                      <a:pt x="70" y="18"/>
                    </a:lnTo>
                    <a:cubicBezTo>
                      <a:pt x="58" y="6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21"/>
              <p:cNvSpPr/>
              <p:nvPr/>
            </p:nvSpPr>
            <p:spPr>
              <a:xfrm>
                <a:off x="2329020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7"/>
                      <a:pt x="62" y="63"/>
                      <a:pt x="56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0"/>
                    </a:moveTo>
                    <a:cubicBezTo>
                      <a:pt x="0" y="24"/>
                      <a:pt x="0" y="46"/>
                      <a:pt x="22" y="69"/>
                    </a:cubicBezTo>
                    <a:cubicBezTo>
                      <a:pt x="45" y="91"/>
                      <a:pt x="45" y="91"/>
                      <a:pt x="67" y="91"/>
                    </a:cubicBezTo>
                    <a:cubicBezTo>
                      <a:pt x="67" y="91"/>
                      <a:pt x="91" y="91"/>
                      <a:pt x="91" y="69"/>
                    </a:cubicBezTo>
                    <a:cubicBezTo>
                      <a:pt x="112" y="46"/>
                      <a:pt x="112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21"/>
              <p:cNvSpPr/>
              <p:nvPr/>
            </p:nvSpPr>
            <p:spPr>
              <a:xfrm>
                <a:off x="2333311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17"/>
                      <a:pt x="1" y="40"/>
                      <a:pt x="24" y="62"/>
                    </a:cubicBezTo>
                    <a:lnTo>
                      <a:pt x="70" y="62"/>
                    </a:lnTo>
                    <a:lnTo>
                      <a:pt x="70" y="17"/>
                    </a:lnTo>
                    <a:cubicBezTo>
                      <a:pt x="58" y="6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21"/>
              <p:cNvSpPr/>
              <p:nvPr/>
            </p:nvSpPr>
            <p:spPr>
              <a:xfrm>
                <a:off x="2333311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4" y="45"/>
                    </a:lnTo>
                    <a:lnTo>
                      <a:pt x="24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70" y="91"/>
                      <a:pt x="70" y="67"/>
                    </a:cubicBezTo>
                    <a:cubicBezTo>
                      <a:pt x="91" y="45"/>
                      <a:pt x="91" y="22"/>
                      <a:pt x="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21"/>
              <p:cNvSpPr/>
              <p:nvPr/>
            </p:nvSpPr>
            <p:spPr>
              <a:xfrm>
                <a:off x="2245860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3" y="6"/>
                      <a:pt x="23" y="18"/>
                    </a:cubicBezTo>
                    <a:cubicBezTo>
                      <a:pt x="1" y="18"/>
                      <a:pt x="1" y="40"/>
                      <a:pt x="23" y="63"/>
                    </a:cubicBezTo>
                    <a:lnTo>
                      <a:pt x="68" y="63"/>
                    </a:lnTo>
                    <a:lnTo>
                      <a:pt x="68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21"/>
              <p:cNvSpPr/>
              <p:nvPr/>
            </p:nvSpPr>
            <p:spPr>
              <a:xfrm>
                <a:off x="2241160" y="2721644"/>
                <a:ext cx="23497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7"/>
                      <a:pt x="63" y="63"/>
                      <a:pt x="57" y="63"/>
                    </a:cubicBezTo>
                    <a:cubicBezTo>
                      <a:pt x="51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4" y="0"/>
                    </a:moveTo>
                    <a:cubicBezTo>
                      <a:pt x="0" y="24"/>
                      <a:pt x="0" y="46"/>
                      <a:pt x="24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91"/>
                      <a:pt x="91" y="91"/>
                      <a:pt x="91" y="69"/>
                    </a:cubicBezTo>
                    <a:lnTo>
                      <a:pt x="114" y="46"/>
                    </a:lnTo>
                    <a:cubicBezTo>
                      <a:pt x="114" y="24"/>
                      <a:pt x="91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21"/>
              <p:cNvSpPr/>
              <p:nvPr/>
            </p:nvSpPr>
            <p:spPr>
              <a:xfrm>
                <a:off x="2421171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46" y="63"/>
                    </a:ln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21"/>
              <p:cNvSpPr/>
              <p:nvPr/>
            </p:nvSpPr>
            <p:spPr>
              <a:xfrm>
                <a:off x="2416471" y="2721644"/>
                <a:ext cx="23497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7"/>
                      <a:pt x="63" y="63"/>
                      <a:pt x="57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4" y="0"/>
                    </a:moveTo>
                    <a:cubicBezTo>
                      <a:pt x="0" y="24"/>
                      <a:pt x="0" y="46"/>
                      <a:pt x="24" y="69"/>
                    </a:cubicBezTo>
                    <a:cubicBezTo>
                      <a:pt x="24" y="91"/>
                      <a:pt x="45" y="91"/>
                      <a:pt x="69" y="91"/>
                    </a:cubicBezTo>
                    <a:cubicBezTo>
                      <a:pt x="69" y="91"/>
                      <a:pt x="91" y="91"/>
                      <a:pt x="91" y="69"/>
                    </a:cubicBezTo>
                    <a:lnTo>
                      <a:pt x="114" y="46"/>
                    </a:lnTo>
                    <a:cubicBezTo>
                      <a:pt x="114" y="24"/>
                      <a:pt x="91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21"/>
              <p:cNvSpPr/>
              <p:nvPr/>
            </p:nvSpPr>
            <p:spPr>
              <a:xfrm>
                <a:off x="2333311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41"/>
                      <a:pt x="1" y="41"/>
                      <a:pt x="24" y="62"/>
                    </a:cubicBezTo>
                    <a:lnTo>
                      <a:pt x="70" y="62"/>
                    </a:lnTo>
                    <a:lnTo>
                      <a:pt x="70" y="17"/>
                    </a:lnTo>
                    <a:cubicBezTo>
                      <a:pt x="58" y="6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21"/>
              <p:cNvSpPr/>
              <p:nvPr/>
            </p:nvSpPr>
            <p:spPr>
              <a:xfrm>
                <a:off x="2333311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46" y="56"/>
                      <a:pt x="41" y="62"/>
                      <a:pt x="35" y="62"/>
                    </a:cubicBezTo>
                    <a:cubicBezTo>
                      <a:pt x="30" y="62"/>
                      <a:pt x="24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70" y="91"/>
                      <a:pt x="70" y="67"/>
                    </a:cubicBezTo>
                    <a:cubicBezTo>
                      <a:pt x="91" y="67"/>
                      <a:pt x="91" y="22"/>
                      <a:pt x="70" y="22"/>
                    </a:cubicBezTo>
                    <a:cubicBezTo>
                      <a:pt x="70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21"/>
              <p:cNvSpPr/>
              <p:nvPr/>
            </p:nvSpPr>
            <p:spPr>
              <a:xfrm>
                <a:off x="2245860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3" y="6"/>
                      <a:pt x="23" y="17"/>
                    </a:cubicBezTo>
                    <a:cubicBezTo>
                      <a:pt x="1" y="41"/>
                      <a:pt x="1" y="41"/>
                      <a:pt x="23" y="62"/>
                    </a:cubicBezTo>
                    <a:lnTo>
                      <a:pt x="68" y="62"/>
                    </a:lnTo>
                    <a:lnTo>
                      <a:pt x="68" y="17"/>
                    </a:lnTo>
                    <a:cubicBezTo>
                      <a:pt x="57" y="6"/>
                      <a:pt x="46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21"/>
              <p:cNvSpPr/>
              <p:nvPr/>
            </p:nvSpPr>
            <p:spPr>
              <a:xfrm>
                <a:off x="2245860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46" y="67"/>
                      <a:pt x="23" y="67"/>
                      <a:pt x="23" y="46"/>
                    </a:cubicBezTo>
                    <a:lnTo>
                      <a:pt x="23" y="22"/>
                    </a:lnTo>
                    <a:close/>
                    <a:moveTo>
                      <a:pt x="46" y="0"/>
                    </a:moveTo>
                    <a:cubicBezTo>
                      <a:pt x="23" y="0"/>
                      <a:pt x="23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3" y="91"/>
                      <a:pt x="23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22"/>
                    </a:cubicBezTo>
                    <a:cubicBezTo>
                      <a:pt x="68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21"/>
              <p:cNvSpPr/>
              <p:nvPr/>
            </p:nvSpPr>
            <p:spPr>
              <a:xfrm>
                <a:off x="2794845" y="1845110"/>
                <a:ext cx="8505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1"/>
                    </a:moveTo>
                    <a:cubicBezTo>
                      <a:pt x="17" y="1"/>
                      <a:pt x="11" y="7"/>
                      <a:pt x="0" y="18"/>
                    </a:cubicBezTo>
                    <a:lnTo>
                      <a:pt x="0" y="64"/>
                    </a:lnTo>
                    <a:lnTo>
                      <a:pt x="45" y="64"/>
                    </a:lnTo>
                    <a:lnTo>
                      <a:pt x="45" y="18"/>
                    </a:lnTo>
                    <a:cubicBezTo>
                      <a:pt x="34" y="7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21"/>
              <p:cNvSpPr/>
              <p:nvPr/>
            </p:nvSpPr>
            <p:spPr>
              <a:xfrm>
                <a:off x="2790408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cubicBezTo>
                      <a:pt x="24" y="46"/>
                      <a:pt x="24" y="24"/>
                      <a:pt x="46" y="24"/>
                    </a:cubicBezTo>
                    <a:close/>
                    <a:moveTo>
                      <a:pt x="24" y="1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70"/>
                      <a:pt x="24" y="70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21"/>
              <p:cNvSpPr/>
              <p:nvPr/>
            </p:nvSpPr>
            <p:spPr>
              <a:xfrm>
                <a:off x="2869909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4"/>
                    </a:cubicBezTo>
                    <a:lnTo>
                      <a:pt x="67" y="64"/>
                    </a:lnTo>
                    <a:lnTo>
                      <a:pt x="67" y="18"/>
                    </a:lnTo>
                    <a:cubicBezTo>
                      <a:pt x="57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21"/>
              <p:cNvSpPr/>
              <p:nvPr/>
            </p:nvSpPr>
            <p:spPr>
              <a:xfrm>
                <a:off x="2869909" y="1844001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4"/>
                    </a:moveTo>
                    <a:cubicBezTo>
                      <a:pt x="67" y="46"/>
                      <a:pt x="67" y="46"/>
                      <a:pt x="46" y="46"/>
                    </a:cubicBezTo>
                    <a:cubicBezTo>
                      <a:pt x="46" y="58"/>
                      <a:pt x="46" y="64"/>
                      <a:pt x="43" y="64"/>
                    </a:cubicBezTo>
                    <a:cubicBezTo>
                      <a:pt x="40" y="64"/>
                      <a:pt x="34" y="58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1" y="1"/>
                    </a:moveTo>
                    <a:lnTo>
                      <a:pt x="1" y="70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21"/>
              <p:cNvSpPr/>
              <p:nvPr/>
            </p:nvSpPr>
            <p:spPr>
              <a:xfrm>
                <a:off x="2715344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6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21"/>
              <p:cNvSpPr/>
              <p:nvPr/>
            </p:nvSpPr>
            <p:spPr>
              <a:xfrm>
                <a:off x="2711276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2"/>
                    </a:moveTo>
                    <a:lnTo>
                      <a:pt x="68" y="46"/>
                    </a:lnTo>
                    <a:lnTo>
                      <a:pt x="46" y="46"/>
                    </a:lnTo>
                    <a:cubicBezTo>
                      <a:pt x="22" y="46"/>
                      <a:pt x="22" y="46"/>
                      <a:pt x="46" y="22"/>
                    </a:cubicBezTo>
                    <a:close/>
                    <a:moveTo>
                      <a:pt x="22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2" y="68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21"/>
              <p:cNvSpPr/>
              <p:nvPr/>
            </p:nvSpPr>
            <p:spPr>
              <a:xfrm>
                <a:off x="2947104" y="1938669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1"/>
                    </a:moveTo>
                    <a:cubicBezTo>
                      <a:pt x="17" y="1"/>
                      <a:pt x="11" y="7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7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21"/>
              <p:cNvSpPr/>
              <p:nvPr/>
            </p:nvSpPr>
            <p:spPr>
              <a:xfrm>
                <a:off x="2942200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cubicBezTo>
                      <a:pt x="24" y="40"/>
                      <a:pt x="24" y="40"/>
                      <a:pt x="46" y="40"/>
                    </a:cubicBezTo>
                    <a:close/>
                    <a:moveTo>
                      <a:pt x="47" y="1"/>
                    </a:moveTo>
                    <a:cubicBezTo>
                      <a:pt x="36" y="1"/>
                      <a:pt x="24" y="6"/>
                      <a:pt x="24" y="17"/>
                    </a:cubicBezTo>
                    <a:cubicBezTo>
                      <a:pt x="1" y="40"/>
                      <a:pt x="1" y="40"/>
                      <a:pt x="1" y="62"/>
                    </a:cubicBezTo>
                    <a:cubicBezTo>
                      <a:pt x="1" y="62"/>
                      <a:pt x="1" y="85"/>
                      <a:pt x="24" y="85"/>
                    </a:cubicBezTo>
                    <a:cubicBezTo>
                      <a:pt x="24" y="85"/>
                      <a:pt x="24" y="107"/>
                      <a:pt x="46" y="107"/>
                    </a:cubicBezTo>
                    <a:cubicBezTo>
                      <a:pt x="69" y="107"/>
                      <a:pt x="69" y="85"/>
                      <a:pt x="69" y="85"/>
                    </a:cubicBez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9" y="17"/>
                    </a:cubicBezTo>
                    <a:cubicBezTo>
                      <a:pt x="69" y="6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21"/>
              <p:cNvSpPr/>
              <p:nvPr/>
            </p:nvSpPr>
            <p:spPr>
              <a:xfrm>
                <a:off x="2859244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1"/>
                    </a:moveTo>
                    <a:cubicBezTo>
                      <a:pt x="18" y="1"/>
                      <a:pt x="12" y="7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7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21"/>
              <p:cNvSpPr/>
              <p:nvPr/>
            </p:nvSpPr>
            <p:spPr>
              <a:xfrm>
                <a:off x="2854749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cubicBezTo>
                      <a:pt x="22" y="62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68" y="85"/>
                    </a:cubicBez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8" y="17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21"/>
              <p:cNvSpPr/>
              <p:nvPr/>
            </p:nvSpPr>
            <p:spPr>
              <a:xfrm>
                <a:off x="2636212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6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21"/>
              <p:cNvSpPr/>
              <p:nvPr/>
            </p:nvSpPr>
            <p:spPr>
              <a:xfrm>
                <a:off x="2631775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22"/>
                    </a:moveTo>
                    <a:lnTo>
                      <a:pt x="70" y="46"/>
                    </a:lnTo>
                    <a:lnTo>
                      <a:pt x="24" y="46"/>
                    </a:lnTo>
                    <a:lnTo>
                      <a:pt x="46" y="22"/>
                    </a:ln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4" y="68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8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21"/>
              <p:cNvSpPr/>
              <p:nvPr/>
            </p:nvSpPr>
            <p:spPr>
              <a:xfrm>
                <a:off x="2794845" y="1924612"/>
                <a:ext cx="8505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6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6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21"/>
              <p:cNvSpPr/>
              <p:nvPr/>
            </p:nvSpPr>
            <p:spPr>
              <a:xfrm>
                <a:off x="2790408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2"/>
                    </a:moveTo>
                    <a:cubicBezTo>
                      <a:pt x="69" y="22"/>
                      <a:pt x="69" y="46"/>
                      <a:pt x="69" y="46"/>
                    </a:cubicBez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4" y="68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21"/>
              <p:cNvSpPr/>
              <p:nvPr/>
            </p:nvSpPr>
            <p:spPr>
              <a:xfrm>
                <a:off x="2715344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1"/>
                    </a:moveTo>
                    <a:cubicBezTo>
                      <a:pt x="18" y="1"/>
                      <a:pt x="12" y="7"/>
                      <a:pt x="0" y="18"/>
                    </a:cubicBezTo>
                    <a:lnTo>
                      <a:pt x="0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7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21"/>
              <p:cNvSpPr/>
              <p:nvPr/>
            </p:nvSpPr>
            <p:spPr>
              <a:xfrm>
                <a:off x="2711276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8"/>
                      <a:pt x="51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cubicBezTo>
                      <a:pt x="22" y="46"/>
                      <a:pt x="22" y="46"/>
                      <a:pt x="46" y="24"/>
                    </a:cubicBezTo>
                    <a:close/>
                    <a:moveTo>
                      <a:pt x="22" y="1"/>
                    </a:moveTo>
                    <a:cubicBezTo>
                      <a:pt x="1" y="24"/>
                      <a:pt x="1" y="46"/>
                      <a:pt x="22" y="70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21"/>
              <p:cNvSpPr/>
              <p:nvPr/>
            </p:nvSpPr>
            <p:spPr>
              <a:xfrm>
                <a:off x="2556711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21"/>
              <p:cNvSpPr/>
              <p:nvPr/>
            </p:nvSpPr>
            <p:spPr>
              <a:xfrm>
                <a:off x="2552643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2"/>
                    </a:moveTo>
                    <a:lnTo>
                      <a:pt x="68" y="46"/>
                    </a:lnTo>
                    <a:lnTo>
                      <a:pt x="46" y="46"/>
                    </a:lnTo>
                    <a:lnTo>
                      <a:pt x="46" y="22"/>
                    </a:lnTo>
                    <a:close/>
                    <a:moveTo>
                      <a:pt x="23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3" y="68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8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21"/>
              <p:cNvSpPr/>
              <p:nvPr/>
            </p:nvSpPr>
            <p:spPr>
              <a:xfrm>
                <a:off x="2636212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64"/>
                    </a:lnTo>
                    <a:lnTo>
                      <a:pt x="46" y="64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21"/>
              <p:cNvSpPr/>
              <p:nvPr/>
            </p:nvSpPr>
            <p:spPr>
              <a:xfrm>
                <a:off x="2631775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24"/>
                    </a:moveTo>
                    <a:lnTo>
                      <a:pt x="70" y="46"/>
                    </a:lnTo>
                    <a:cubicBezTo>
                      <a:pt x="58" y="58"/>
                      <a:pt x="52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lnTo>
                      <a:pt x="24" y="46"/>
                    </a:lnTo>
                    <a:lnTo>
                      <a:pt x="46" y="24"/>
                    </a:lnTo>
                    <a:close/>
                    <a:moveTo>
                      <a:pt x="24" y="1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70"/>
                      <a:pt x="24" y="70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70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21"/>
              <p:cNvSpPr/>
              <p:nvPr/>
            </p:nvSpPr>
            <p:spPr>
              <a:xfrm>
                <a:off x="2683933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2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40"/>
                    </a:lnTo>
                    <a:cubicBezTo>
                      <a:pt x="12" y="51"/>
                      <a:pt x="24" y="56"/>
                      <a:pt x="32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5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21"/>
              <p:cNvSpPr/>
              <p:nvPr/>
            </p:nvSpPr>
            <p:spPr>
              <a:xfrm>
                <a:off x="2679438" y="2021625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9"/>
                    </a:cubicBezTo>
                    <a:cubicBezTo>
                      <a:pt x="1" y="40"/>
                      <a:pt x="1" y="64"/>
                      <a:pt x="23" y="85"/>
                    </a:cubicBezTo>
                    <a:lnTo>
                      <a:pt x="46" y="109"/>
                    </a:lnTo>
                    <a:cubicBezTo>
                      <a:pt x="68" y="109"/>
                      <a:pt x="68" y="85"/>
                      <a:pt x="91" y="85"/>
                    </a:cubicBezTo>
                    <a:lnTo>
                      <a:pt x="91" y="64"/>
                    </a:lnTo>
                    <a:lnTo>
                      <a:pt x="91" y="19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21"/>
              <p:cNvSpPr/>
              <p:nvPr/>
            </p:nvSpPr>
            <p:spPr>
              <a:xfrm>
                <a:off x="2683933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40"/>
                    </a:lnTo>
                    <a:cubicBezTo>
                      <a:pt x="12" y="52"/>
                      <a:pt x="24" y="57"/>
                      <a:pt x="32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21"/>
              <p:cNvSpPr/>
              <p:nvPr/>
            </p:nvSpPr>
            <p:spPr>
              <a:xfrm>
                <a:off x="2679438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3" y="17"/>
                    </a:cubicBezTo>
                    <a:cubicBezTo>
                      <a:pt x="1" y="40"/>
                      <a:pt x="1" y="62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7"/>
                    </a:lnTo>
                    <a:cubicBezTo>
                      <a:pt x="79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21"/>
              <p:cNvSpPr/>
              <p:nvPr/>
            </p:nvSpPr>
            <p:spPr>
              <a:xfrm>
                <a:off x="2596482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1" y="0"/>
                    </a:moveTo>
                    <a:cubicBezTo>
                      <a:pt x="23" y="0"/>
                      <a:pt x="11" y="5"/>
                      <a:pt x="1" y="16"/>
                    </a:cubicBezTo>
                    <a:lnTo>
                      <a:pt x="1" y="40"/>
                    </a:lnTo>
                    <a:cubicBezTo>
                      <a:pt x="11" y="51"/>
                      <a:pt x="23" y="56"/>
                      <a:pt x="31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21"/>
              <p:cNvSpPr/>
              <p:nvPr/>
            </p:nvSpPr>
            <p:spPr>
              <a:xfrm>
                <a:off x="2591782" y="202530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4" y="1"/>
                    </a:moveTo>
                    <a:cubicBezTo>
                      <a:pt x="24" y="22"/>
                      <a:pt x="0" y="22"/>
                      <a:pt x="0" y="46"/>
                    </a:cubicBezTo>
                    <a:lnTo>
                      <a:pt x="24" y="67"/>
                    </a:lnTo>
                    <a:lnTo>
                      <a:pt x="45" y="91"/>
                    </a:lnTo>
                    <a:cubicBezTo>
                      <a:pt x="69" y="91"/>
                      <a:pt x="69" y="67"/>
                      <a:pt x="90" y="67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21"/>
              <p:cNvSpPr/>
              <p:nvPr/>
            </p:nvSpPr>
            <p:spPr>
              <a:xfrm>
                <a:off x="2771793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1" y="0"/>
                    </a:moveTo>
                    <a:cubicBezTo>
                      <a:pt x="23" y="0"/>
                      <a:pt x="11" y="5"/>
                      <a:pt x="0" y="16"/>
                    </a:cubicBezTo>
                    <a:lnTo>
                      <a:pt x="0" y="40"/>
                    </a:lnTo>
                    <a:cubicBezTo>
                      <a:pt x="11" y="51"/>
                      <a:pt x="23" y="56"/>
                      <a:pt x="31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21"/>
              <p:cNvSpPr/>
              <p:nvPr/>
            </p:nvSpPr>
            <p:spPr>
              <a:xfrm>
                <a:off x="2766889" y="202530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6"/>
                    </a:lnTo>
                    <a:lnTo>
                      <a:pt x="24" y="46"/>
                    </a:lnTo>
                    <a:cubicBezTo>
                      <a:pt x="24" y="22"/>
                      <a:pt x="46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4" y="67"/>
                    </a:cubicBezTo>
                    <a:lnTo>
                      <a:pt x="46" y="91"/>
                    </a:lnTo>
                    <a:cubicBezTo>
                      <a:pt x="70" y="91"/>
                      <a:pt x="70" y="67"/>
                      <a:pt x="91" y="67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21"/>
              <p:cNvSpPr/>
              <p:nvPr/>
            </p:nvSpPr>
            <p:spPr>
              <a:xfrm>
                <a:off x="2683933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21"/>
              <p:cNvSpPr/>
              <p:nvPr/>
            </p:nvSpPr>
            <p:spPr>
              <a:xfrm>
                <a:off x="2679438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7"/>
                    </a:cubicBezTo>
                    <a:cubicBezTo>
                      <a:pt x="1" y="40"/>
                      <a:pt x="1" y="62"/>
                      <a:pt x="23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91" y="85"/>
                    </a:cubicBezTo>
                    <a:lnTo>
                      <a:pt x="91" y="62"/>
                    </a:lnTo>
                    <a:lnTo>
                      <a:pt x="91" y="17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21"/>
              <p:cNvSpPr/>
              <p:nvPr/>
            </p:nvSpPr>
            <p:spPr>
              <a:xfrm>
                <a:off x="2508622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2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40"/>
                    </a:lnTo>
                    <a:cubicBezTo>
                      <a:pt x="12" y="51"/>
                      <a:pt x="24" y="56"/>
                      <a:pt x="32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5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21"/>
              <p:cNvSpPr/>
              <p:nvPr/>
            </p:nvSpPr>
            <p:spPr>
              <a:xfrm>
                <a:off x="2504331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9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45" y="109"/>
                    </a:lnTo>
                    <a:cubicBezTo>
                      <a:pt x="67" y="109"/>
                      <a:pt x="67" y="85"/>
                      <a:pt x="90" y="85"/>
                    </a:cubicBezTo>
                    <a:cubicBezTo>
                      <a:pt x="112" y="64"/>
                      <a:pt x="112" y="40"/>
                      <a:pt x="90" y="19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21"/>
              <p:cNvSpPr/>
              <p:nvPr/>
            </p:nvSpPr>
            <p:spPr>
              <a:xfrm>
                <a:off x="2596482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21"/>
              <p:cNvSpPr/>
              <p:nvPr/>
            </p:nvSpPr>
            <p:spPr>
              <a:xfrm>
                <a:off x="2591782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4" y="17"/>
                    </a:cubicBezTo>
                    <a:cubicBezTo>
                      <a:pt x="24" y="40"/>
                      <a:pt x="0" y="40"/>
                      <a:pt x="0" y="62"/>
                    </a:cubicBezTo>
                    <a:lnTo>
                      <a:pt x="24" y="85"/>
                    </a:lnTo>
                    <a:lnTo>
                      <a:pt x="45" y="107"/>
                    </a:lnTo>
                    <a:cubicBezTo>
                      <a:pt x="69" y="107"/>
                      <a:pt x="69" y="85"/>
                      <a:pt x="90" y="85"/>
                    </a:cubicBezTo>
                    <a:lnTo>
                      <a:pt x="90" y="62"/>
                    </a:lnTo>
                    <a:lnTo>
                      <a:pt x="90" y="17"/>
                    </a:ln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21"/>
              <p:cNvSpPr/>
              <p:nvPr/>
            </p:nvSpPr>
            <p:spPr>
              <a:xfrm>
                <a:off x="2771793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21"/>
              <p:cNvSpPr/>
              <p:nvPr/>
            </p:nvSpPr>
            <p:spPr>
              <a:xfrm>
                <a:off x="2766889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24" y="62"/>
                    </a:lnTo>
                    <a:cubicBezTo>
                      <a:pt x="24" y="40"/>
                      <a:pt x="46" y="40"/>
                      <a:pt x="46" y="40"/>
                    </a:cubicBezTo>
                    <a:close/>
                    <a:moveTo>
                      <a:pt x="58" y="1"/>
                    </a:moveTo>
                    <a:cubicBezTo>
                      <a:pt x="47" y="1"/>
                      <a:pt x="35" y="6"/>
                      <a:pt x="24" y="17"/>
                    </a:cubicBezTo>
                    <a:cubicBezTo>
                      <a:pt x="1" y="40"/>
                      <a:pt x="1" y="40"/>
                      <a:pt x="1" y="62"/>
                    </a:cubicBezTo>
                    <a:cubicBezTo>
                      <a:pt x="1" y="62"/>
                      <a:pt x="1" y="85"/>
                      <a:pt x="24" y="85"/>
                    </a:cubicBezTo>
                    <a:lnTo>
                      <a:pt x="46" y="107"/>
                    </a:lnTo>
                    <a:cubicBezTo>
                      <a:pt x="70" y="107"/>
                      <a:pt x="70" y="85"/>
                      <a:pt x="91" y="85"/>
                    </a:cubicBezTo>
                    <a:lnTo>
                      <a:pt x="91" y="62"/>
                    </a:lnTo>
                    <a:lnTo>
                      <a:pt x="91" y="17"/>
                    </a:lnTo>
                    <a:cubicBezTo>
                      <a:pt x="80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21"/>
              <p:cNvSpPr/>
              <p:nvPr/>
            </p:nvSpPr>
            <p:spPr>
              <a:xfrm>
                <a:off x="2859244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24" y="0"/>
                    </a:moveTo>
                    <a:cubicBezTo>
                      <a:pt x="18" y="0"/>
                      <a:pt x="12" y="5"/>
                      <a:pt x="0" y="16"/>
                    </a:cubicBezTo>
                    <a:lnTo>
                      <a:pt x="0" y="40"/>
                    </a:lnTo>
                    <a:cubicBezTo>
                      <a:pt x="12" y="51"/>
                      <a:pt x="18" y="56"/>
                      <a:pt x="24" y="56"/>
                    </a:cubicBezTo>
                    <a:cubicBezTo>
                      <a:pt x="29" y="56"/>
                      <a:pt x="35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35" y="5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21"/>
              <p:cNvSpPr/>
              <p:nvPr/>
            </p:nvSpPr>
            <p:spPr>
              <a:xfrm>
                <a:off x="2854749" y="2021625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cubicBezTo>
                      <a:pt x="22" y="64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9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46" y="109"/>
                    </a:lnTo>
                    <a:cubicBezTo>
                      <a:pt x="68" y="109"/>
                      <a:pt x="68" y="85"/>
                      <a:pt x="68" y="85"/>
                    </a:cubicBez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8" y="19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21"/>
              <p:cNvSpPr/>
              <p:nvPr/>
            </p:nvSpPr>
            <p:spPr>
              <a:xfrm>
                <a:off x="2421171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6"/>
                      <a:pt x="22" y="46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8" y="46"/>
                      <a:pt x="68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21"/>
              <p:cNvSpPr/>
              <p:nvPr/>
            </p:nvSpPr>
            <p:spPr>
              <a:xfrm>
                <a:off x="2421171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1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8"/>
                      <a:pt x="91" y="68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21"/>
              <p:cNvSpPr/>
              <p:nvPr/>
            </p:nvSpPr>
            <p:spPr>
              <a:xfrm>
                <a:off x="2508622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21"/>
              <p:cNvSpPr/>
              <p:nvPr/>
            </p:nvSpPr>
            <p:spPr>
              <a:xfrm>
                <a:off x="2504331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8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90" y="85"/>
                    </a:lnTo>
                    <a:cubicBezTo>
                      <a:pt x="112" y="64"/>
                      <a:pt x="112" y="40"/>
                      <a:pt x="90" y="18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21"/>
              <p:cNvSpPr/>
              <p:nvPr/>
            </p:nvSpPr>
            <p:spPr>
              <a:xfrm>
                <a:off x="2508622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21"/>
              <p:cNvSpPr/>
              <p:nvPr/>
            </p:nvSpPr>
            <p:spPr>
              <a:xfrm>
                <a:off x="2504331" y="2283570"/>
                <a:ext cx="2308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46"/>
                    </a:moveTo>
                    <a:lnTo>
                      <a:pt x="67" y="68"/>
                    </a:lnTo>
                    <a:lnTo>
                      <a:pt x="45" y="68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2" y="1"/>
                      <a:pt x="22" y="22"/>
                    </a:cubicBezTo>
                    <a:lnTo>
                      <a:pt x="0" y="46"/>
                    </a:lnTo>
                    <a:cubicBezTo>
                      <a:pt x="0" y="68"/>
                      <a:pt x="22" y="68"/>
                      <a:pt x="22" y="91"/>
                    </a:cubicBezTo>
                    <a:lnTo>
                      <a:pt x="90" y="91"/>
                    </a:lnTo>
                    <a:cubicBezTo>
                      <a:pt x="112" y="68"/>
                      <a:pt x="112" y="46"/>
                      <a:pt x="90" y="22"/>
                    </a:cubicBezTo>
                    <a:cubicBezTo>
                      <a:pt x="67" y="1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21"/>
              <p:cNvSpPr/>
              <p:nvPr/>
            </p:nvSpPr>
            <p:spPr>
              <a:xfrm>
                <a:off x="2421171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6"/>
                      <a:pt x="22" y="46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8" y="46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21"/>
              <p:cNvSpPr/>
              <p:nvPr/>
            </p:nvSpPr>
            <p:spPr>
              <a:xfrm>
                <a:off x="2416471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4" y="64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21"/>
              <p:cNvSpPr/>
              <p:nvPr/>
            </p:nvSpPr>
            <p:spPr>
              <a:xfrm>
                <a:off x="2596482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7" y="46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21"/>
              <p:cNvSpPr/>
              <p:nvPr/>
            </p:nvSpPr>
            <p:spPr>
              <a:xfrm>
                <a:off x="2591782" y="219571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46"/>
                    </a:moveTo>
                    <a:lnTo>
                      <a:pt x="69" y="70"/>
                    </a:lnTo>
                    <a:lnTo>
                      <a:pt x="45" y="70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lnTo>
                      <a:pt x="24" y="24"/>
                    </a:lnTo>
                    <a:lnTo>
                      <a:pt x="0" y="46"/>
                    </a:lnTo>
                    <a:cubicBezTo>
                      <a:pt x="0" y="70"/>
                      <a:pt x="24" y="70"/>
                      <a:pt x="24" y="91"/>
                    </a:cubicBezTo>
                    <a:lnTo>
                      <a:pt x="90" y="91"/>
                    </a:ln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24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21"/>
              <p:cNvSpPr/>
              <p:nvPr/>
            </p:nvSpPr>
            <p:spPr>
              <a:xfrm>
                <a:off x="2508622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40"/>
                    </a:lnTo>
                    <a:cubicBezTo>
                      <a:pt x="12" y="52"/>
                      <a:pt x="24" y="57"/>
                      <a:pt x="32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21"/>
              <p:cNvSpPr/>
              <p:nvPr/>
            </p:nvSpPr>
            <p:spPr>
              <a:xfrm>
                <a:off x="2504331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3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90" y="85"/>
                    </a:lnTo>
                    <a:cubicBezTo>
                      <a:pt x="112" y="62"/>
                      <a:pt x="112" y="40"/>
                      <a:pt x="90" y="17"/>
                    </a:cubicBezTo>
                    <a:cubicBezTo>
                      <a:pt x="79" y="6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21"/>
              <p:cNvSpPr/>
              <p:nvPr/>
            </p:nvSpPr>
            <p:spPr>
              <a:xfrm>
                <a:off x="2333311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6"/>
                      <a:pt x="24" y="46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7" y="62"/>
                      <a:pt x="58" y="56"/>
                      <a:pt x="70" y="4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21"/>
              <p:cNvSpPr/>
              <p:nvPr/>
            </p:nvSpPr>
            <p:spPr>
              <a:xfrm>
                <a:off x="2329020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91" y="85"/>
                    </a:lnTo>
                    <a:cubicBezTo>
                      <a:pt x="112" y="64"/>
                      <a:pt x="112" y="40"/>
                      <a:pt x="91" y="18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21"/>
              <p:cNvSpPr/>
              <p:nvPr/>
            </p:nvSpPr>
            <p:spPr>
              <a:xfrm>
                <a:off x="2421171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40"/>
                    </a:cubicBezTo>
                    <a:cubicBezTo>
                      <a:pt x="22" y="52"/>
                      <a:pt x="28" y="57"/>
                      <a:pt x="34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21"/>
              <p:cNvSpPr/>
              <p:nvPr/>
            </p:nvSpPr>
            <p:spPr>
              <a:xfrm>
                <a:off x="2416471" y="2109485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lnTo>
                      <a:pt x="91" y="85"/>
                    </a:lnTo>
                    <a:cubicBezTo>
                      <a:pt x="91" y="62"/>
                      <a:pt x="114" y="62"/>
                      <a:pt x="114" y="40"/>
                    </a:cubicBezTo>
                    <a:lnTo>
                      <a:pt x="91" y="17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21"/>
              <p:cNvSpPr/>
              <p:nvPr/>
            </p:nvSpPr>
            <p:spPr>
              <a:xfrm>
                <a:off x="2596482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40"/>
                    </a:lnTo>
                    <a:cubicBezTo>
                      <a:pt x="11" y="52"/>
                      <a:pt x="23" y="57"/>
                      <a:pt x="31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21"/>
              <p:cNvSpPr/>
              <p:nvPr/>
            </p:nvSpPr>
            <p:spPr>
              <a:xfrm>
                <a:off x="2591782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4" y="17"/>
                    </a:cubicBezTo>
                    <a:lnTo>
                      <a:pt x="0" y="40"/>
                    </a:lnTo>
                    <a:cubicBezTo>
                      <a:pt x="0" y="62"/>
                      <a:pt x="24" y="62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7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21"/>
              <p:cNvSpPr/>
              <p:nvPr/>
            </p:nvSpPr>
            <p:spPr>
              <a:xfrm>
                <a:off x="2683933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21"/>
              <p:cNvSpPr/>
              <p:nvPr/>
            </p:nvSpPr>
            <p:spPr>
              <a:xfrm>
                <a:off x="2679438" y="219693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8"/>
                    </a:cubicBezTo>
                    <a:cubicBezTo>
                      <a:pt x="1" y="40"/>
                      <a:pt x="1" y="64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21"/>
              <p:cNvSpPr/>
              <p:nvPr/>
            </p:nvSpPr>
            <p:spPr>
              <a:xfrm>
                <a:off x="2245860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3" y="0"/>
                    </a:moveTo>
                    <a:cubicBezTo>
                      <a:pt x="1" y="24"/>
                      <a:pt x="1" y="45"/>
                      <a:pt x="23" y="45"/>
                    </a:cubicBezTo>
                    <a:cubicBezTo>
                      <a:pt x="23" y="57"/>
                      <a:pt x="28" y="63"/>
                      <a:pt x="37" y="63"/>
                    </a:cubicBezTo>
                    <a:cubicBezTo>
                      <a:pt x="46" y="63"/>
                      <a:pt x="57" y="57"/>
                      <a:pt x="68" y="4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21"/>
              <p:cNvSpPr/>
              <p:nvPr/>
            </p:nvSpPr>
            <p:spPr>
              <a:xfrm>
                <a:off x="2245860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3" y="67"/>
                    </a:lnTo>
                    <a:lnTo>
                      <a:pt x="23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3" y="1"/>
                      <a:pt x="23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7"/>
                      <a:pt x="91" y="67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21"/>
              <p:cNvSpPr/>
              <p:nvPr/>
            </p:nvSpPr>
            <p:spPr>
              <a:xfrm>
                <a:off x="2333311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5"/>
                      <a:pt x="24" y="45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7" y="62"/>
                      <a:pt x="58" y="56"/>
                      <a:pt x="70" y="45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21"/>
              <p:cNvSpPr/>
              <p:nvPr/>
            </p:nvSpPr>
            <p:spPr>
              <a:xfrm>
                <a:off x="2329020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0" y="40"/>
                      <a:pt x="0" y="63"/>
                      <a:pt x="22" y="85"/>
                    </a:cubicBezTo>
                    <a:lnTo>
                      <a:pt x="91" y="85"/>
                    </a:lnTo>
                    <a:cubicBezTo>
                      <a:pt x="112" y="63"/>
                      <a:pt x="112" y="40"/>
                      <a:pt x="91" y="18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21"/>
              <p:cNvSpPr/>
              <p:nvPr/>
            </p:nvSpPr>
            <p:spPr>
              <a:xfrm>
                <a:off x="2333311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5"/>
                      <a:pt x="24" y="45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7" y="63"/>
                      <a:pt x="58" y="57"/>
                      <a:pt x="70" y="45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21"/>
              <p:cNvSpPr/>
              <p:nvPr/>
            </p:nvSpPr>
            <p:spPr>
              <a:xfrm>
                <a:off x="2333311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4" y="67"/>
                    </a:ln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70" y="91"/>
                    </a:lnTo>
                    <a:cubicBezTo>
                      <a:pt x="91" y="67"/>
                      <a:pt x="91" y="22"/>
                      <a:pt x="70" y="22"/>
                    </a:cubicBezTo>
                    <a:cubicBezTo>
                      <a:pt x="70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21"/>
              <p:cNvSpPr/>
              <p:nvPr/>
            </p:nvSpPr>
            <p:spPr>
              <a:xfrm>
                <a:off x="2245860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3" y="0"/>
                    </a:moveTo>
                    <a:cubicBezTo>
                      <a:pt x="1" y="22"/>
                      <a:pt x="1" y="45"/>
                      <a:pt x="23" y="45"/>
                    </a:cubicBezTo>
                    <a:cubicBezTo>
                      <a:pt x="23" y="56"/>
                      <a:pt x="28" y="62"/>
                      <a:pt x="37" y="62"/>
                    </a:cubicBezTo>
                    <a:cubicBezTo>
                      <a:pt x="46" y="62"/>
                      <a:pt x="57" y="56"/>
                      <a:pt x="68" y="4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21"/>
              <p:cNvSpPr/>
              <p:nvPr/>
            </p:nvSpPr>
            <p:spPr>
              <a:xfrm>
                <a:off x="2241160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4" y="63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21"/>
              <p:cNvSpPr/>
              <p:nvPr/>
            </p:nvSpPr>
            <p:spPr>
              <a:xfrm>
                <a:off x="2421171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5"/>
                      <a:pt x="22" y="45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8" y="45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21"/>
              <p:cNvSpPr/>
              <p:nvPr/>
            </p:nvSpPr>
            <p:spPr>
              <a:xfrm>
                <a:off x="2416471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4" y="63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21"/>
              <p:cNvSpPr/>
              <p:nvPr/>
            </p:nvSpPr>
            <p:spPr>
              <a:xfrm>
                <a:off x="2333311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6"/>
                      <a:pt x="24" y="46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7" y="63"/>
                      <a:pt x="58" y="57"/>
                      <a:pt x="70" y="4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21"/>
              <p:cNvSpPr/>
              <p:nvPr/>
            </p:nvSpPr>
            <p:spPr>
              <a:xfrm>
                <a:off x="2333311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70" y="91"/>
                    </a:lnTo>
                    <a:cubicBezTo>
                      <a:pt x="91" y="68"/>
                      <a:pt x="91" y="46"/>
                      <a:pt x="70" y="22"/>
                    </a:cubicBezTo>
                    <a:cubicBezTo>
                      <a:pt x="70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21"/>
              <p:cNvSpPr/>
              <p:nvPr/>
            </p:nvSpPr>
            <p:spPr>
              <a:xfrm>
                <a:off x="2245860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3" y="0"/>
                    </a:moveTo>
                    <a:cubicBezTo>
                      <a:pt x="1" y="24"/>
                      <a:pt x="1" y="46"/>
                      <a:pt x="23" y="46"/>
                    </a:cubicBezTo>
                    <a:cubicBezTo>
                      <a:pt x="23" y="57"/>
                      <a:pt x="28" y="63"/>
                      <a:pt x="37" y="63"/>
                    </a:cubicBezTo>
                    <a:cubicBezTo>
                      <a:pt x="46" y="63"/>
                      <a:pt x="57" y="57"/>
                      <a:pt x="68" y="4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21"/>
              <p:cNvSpPr/>
              <p:nvPr/>
            </p:nvSpPr>
            <p:spPr>
              <a:xfrm>
                <a:off x="2245860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3" y="68"/>
                    </a:lnTo>
                    <a:lnTo>
                      <a:pt x="23" y="46"/>
                    </a:lnTo>
                    <a:close/>
                    <a:moveTo>
                      <a:pt x="46" y="1"/>
                    </a:moveTo>
                    <a:cubicBezTo>
                      <a:pt x="23" y="1"/>
                      <a:pt x="23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8"/>
                      <a:pt x="91" y="68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21"/>
              <p:cNvSpPr/>
              <p:nvPr/>
            </p:nvSpPr>
            <p:spPr>
              <a:xfrm>
                <a:off x="2158204" y="2551237"/>
                <a:ext cx="14098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24" y="0"/>
                    </a:moveTo>
                    <a:cubicBezTo>
                      <a:pt x="0" y="22"/>
                      <a:pt x="0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21"/>
              <p:cNvSpPr/>
              <p:nvPr/>
            </p:nvSpPr>
            <p:spPr>
              <a:xfrm>
                <a:off x="2158204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8"/>
                    </a:moveTo>
                    <a:lnTo>
                      <a:pt x="45" y="40"/>
                    </a:lnTo>
                    <a:cubicBezTo>
                      <a:pt x="45" y="52"/>
                      <a:pt x="45" y="57"/>
                      <a:pt x="42" y="57"/>
                    </a:cubicBezTo>
                    <a:cubicBezTo>
                      <a:pt x="40" y="57"/>
                      <a:pt x="34" y="52"/>
                      <a:pt x="24" y="40"/>
                    </a:cubicBezTo>
                    <a:cubicBezTo>
                      <a:pt x="24" y="18"/>
                      <a:pt x="45" y="18"/>
                      <a:pt x="45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4" y="85"/>
                      <a:pt x="24" y="85"/>
                      <a:pt x="45" y="85"/>
                    </a:cubicBezTo>
                    <a:cubicBezTo>
                      <a:pt x="45" y="85"/>
                      <a:pt x="69" y="85"/>
                      <a:pt x="69" y="63"/>
                    </a:cubicBezTo>
                    <a:cubicBezTo>
                      <a:pt x="90" y="63"/>
                      <a:pt x="90" y="63"/>
                      <a:pt x="90" y="40"/>
                    </a:cubicBezTo>
                    <a:cubicBezTo>
                      <a:pt x="90" y="18"/>
                      <a:pt x="90" y="18"/>
                      <a:pt x="69" y="18"/>
                    </a:cubicBezTo>
                    <a:cubicBezTo>
                      <a:pt x="57" y="6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21"/>
              <p:cNvSpPr/>
              <p:nvPr/>
            </p:nvSpPr>
            <p:spPr>
              <a:xfrm>
                <a:off x="2245860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3" y="0"/>
                    </a:moveTo>
                    <a:cubicBezTo>
                      <a:pt x="1" y="22"/>
                      <a:pt x="1" y="22"/>
                      <a:pt x="23" y="45"/>
                    </a:cubicBezTo>
                    <a:lnTo>
                      <a:pt x="68" y="45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21"/>
              <p:cNvSpPr/>
              <p:nvPr/>
            </p:nvSpPr>
            <p:spPr>
              <a:xfrm>
                <a:off x="2245860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4" y="57"/>
                    </a:cubicBezTo>
                    <a:cubicBezTo>
                      <a:pt x="28" y="57"/>
                      <a:pt x="23" y="52"/>
                      <a:pt x="23" y="40"/>
                    </a:cubicBezTo>
                    <a:cubicBezTo>
                      <a:pt x="23" y="18"/>
                      <a:pt x="46" y="18"/>
                      <a:pt x="46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3" y="85"/>
                      <a:pt x="23" y="85"/>
                      <a:pt x="46" y="85"/>
                    </a:cubicBezTo>
                    <a:cubicBezTo>
                      <a:pt x="46" y="85"/>
                      <a:pt x="68" y="85"/>
                      <a:pt x="68" y="63"/>
                    </a:cubicBezTo>
                    <a:cubicBezTo>
                      <a:pt x="68" y="63"/>
                      <a:pt x="91" y="63"/>
                      <a:pt x="91" y="40"/>
                    </a:cubicBezTo>
                    <a:cubicBezTo>
                      <a:pt x="91" y="18"/>
                      <a:pt x="68" y="18"/>
                      <a:pt x="68" y="18"/>
                    </a:cubicBezTo>
                    <a:cubicBezTo>
                      <a:pt x="57" y="6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21"/>
              <p:cNvSpPr/>
              <p:nvPr/>
            </p:nvSpPr>
            <p:spPr>
              <a:xfrm>
                <a:off x="2158204" y="2463377"/>
                <a:ext cx="14098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24" y="0"/>
                    </a:moveTo>
                    <a:cubicBezTo>
                      <a:pt x="0" y="24"/>
                      <a:pt x="0" y="45"/>
                      <a:pt x="24" y="45"/>
                    </a:cubicBezTo>
                    <a:cubicBezTo>
                      <a:pt x="24" y="57"/>
                      <a:pt x="29" y="63"/>
                      <a:pt x="37" y="63"/>
                    </a:cubicBezTo>
                    <a:cubicBezTo>
                      <a:pt x="46" y="63"/>
                      <a:pt x="57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21"/>
              <p:cNvSpPr/>
              <p:nvPr/>
            </p:nvSpPr>
            <p:spPr>
              <a:xfrm>
                <a:off x="2158204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2"/>
                    </a:moveTo>
                    <a:lnTo>
                      <a:pt x="45" y="46"/>
                    </a:lnTo>
                    <a:lnTo>
                      <a:pt x="45" y="67"/>
                    </a:lnTo>
                    <a:lnTo>
                      <a:pt x="24" y="67"/>
                    </a:lnTo>
                    <a:lnTo>
                      <a:pt x="24" y="46"/>
                    </a:lnTo>
                    <a:lnTo>
                      <a:pt x="45" y="22"/>
                    </a:lnTo>
                    <a:close/>
                    <a:moveTo>
                      <a:pt x="45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0" y="67"/>
                      <a:pt x="90" y="67"/>
                      <a:pt x="90" y="46"/>
                    </a:cubicBezTo>
                    <a:cubicBezTo>
                      <a:pt x="90" y="46"/>
                      <a:pt x="90" y="22"/>
                      <a:pt x="69" y="22"/>
                    </a:cubicBezTo>
                    <a:cubicBezTo>
                      <a:pt x="69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21"/>
              <p:cNvSpPr/>
              <p:nvPr/>
            </p:nvSpPr>
            <p:spPr>
              <a:xfrm>
                <a:off x="2477579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21"/>
              <p:cNvSpPr/>
              <p:nvPr/>
            </p:nvSpPr>
            <p:spPr>
              <a:xfrm>
                <a:off x="2473327" y="1844001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8"/>
                      <a:pt x="63" y="64"/>
                      <a:pt x="57" y="64"/>
                    </a:cubicBezTo>
                    <a:cubicBezTo>
                      <a:pt x="51" y="64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4" y="1"/>
                    </a:moveTo>
                    <a:cubicBezTo>
                      <a:pt x="24" y="24"/>
                      <a:pt x="0" y="24"/>
                      <a:pt x="0" y="46"/>
                    </a:cubicBezTo>
                    <a:lnTo>
                      <a:pt x="24" y="70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70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21"/>
              <p:cNvSpPr/>
              <p:nvPr/>
            </p:nvSpPr>
            <p:spPr>
              <a:xfrm>
                <a:off x="2556711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21"/>
              <p:cNvSpPr/>
              <p:nvPr/>
            </p:nvSpPr>
            <p:spPr>
              <a:xfrm>
                <a:off x="2552643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8"/>
                      <a:pt x="51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1" y="46"/>
                      <a:pt x="23" y="70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70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21"/>
              <p:cNvSpPr/>
              <p:nvPr/>
            </p:nvSpPr>
            <p:spPr>
              <a:xfrm>
                <a:off x="2398078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21"/>
              <p:cNvSpPr/>
              <p:nvPr/>
            </p:nvSpPr>
            <p:spPr>
              <a:xfrm>
                <a:off x="2394195" y="1923503"/>
                <a:ext cx="20892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22"/>
                    </a:moveTo>
                    <a:lnTo>
                      <a:pt x="67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2" y="1"/>
                    </a:moveTo>
                    <a:cubicBezTo>
                      <a:pt x="22" y="22"/>
                      <a:pt x="0" y="22"/>
                      <a:pt x="0" y="46"/>
                    </a:cubicBezTo>
                    <a:lnTo>
                      <a:pt x="22" y="68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8"/>
                    </a:cubicBezTo>
                    <a:cubicBezTo>
                      <a:pt x="112" y="46"/>
                      <a:pt x="112" y="22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21"/>
              <p:cNvSpPr/>
              <p:nvPr/>
            </p:nvSpPr>
            <p:spPr>
              <a:xfrm>
                <a:off x="2508622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21"/>
              <p:cNvSpPr/>
              <p:nvPr/>
            </p:nvSpPr>
            <p:spPr>
              <a:xfrm>
                <a:off x="2504331" y="1934174"/>
                <a:ext cx="2308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8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45" y="107"/>
                    </a:lnTo>
                    <a:cubicBezTo>
                      <a:pt x="67" y="107"/>
                      <a:pt x="67" y="85"/>
                      <a:pt x="90" y="85"/>
                    </a:cubicBezTo>
                    <a:cubicBezTo>
                      <a:pt x="112" y="62"/>
                      <a:pt x="112" y="40"/>
                      <a:pt x="90" y="17"/>
                    </a:cubicBezTo>
                    <a:cubicBezTo>
                      <a:pt x="79" y="6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21"/>
              <p:cNvSpPr/>
              <p:nvPr/>
            </p:nvSpPr>
            <p:spPr>
              <a:xfrm>
                <a:off x="2318946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6"/>
                    </a:cubicBezTo>
                    <a:cubicBezTo>
                      <a:pt x="1" y="16"/>
                      <a:pt x="1" y="40"/>
                      <a:pt x="22" y="62"/>
                    </a:cubicBezTo>
                    <a:lnTo>
                      <a:pt x="46" y="62"/>
                    </a:lnTo>
                    <a:cubicBezTo>
                      <a:pt x="68" y="40"/>
                      <a:pt x="68" y="16"/>
                      <a:pt x="46" y="16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21"/>
              <p:cNvSpPr/>
              <p:nvPr/>
            </p:nvSpPr>
            <p:spPr>
              <a:xfrm>
                <a:off x="2318946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8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21"/>
              <p:cNvSpPr/>
              <p:nvPr/>
            </p:nvSpPr>
            <p:spPr>
              <a:xfrm>
                <a:off x="2477579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21"/>
              <p:cNvSpPr/>
              <p:nvPr/>
            </p:nvSpPr>
            <p:spPr>
              <a:xfrm>
                <a:off x="2473327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22"/>
                    </a:moveTo>
                    <a:lnTo>
                      <a:pt x="69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4" y="1"/>
                    </a:moveTo>
                    <a:cubicBezTo>
                      <a:pt x="24" y="22"/>
                      <a:pt x="0" y="22"/>
                      <a:pt x="0" y="46"/>
                    </a:cubicBezTo>
                    <a:lnTo>
                      <a:pt x="24" y="68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8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21"/>
              <p:cNvSpPr/>
              <p:nvPr/>
            </p:nvSpPr>
            <p:spPr>
              <a:xfrm>
                <a:off x="2398078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21"/>
              <p:cNvSpPr/>
              <p:nvPr/>
            </p:nvSpPr>
            <p:spPr>
              <a:xfrm>
                <a:off x="2394195" y="1844001"/>
                <a:ext cx="20892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8"/>
                      <a:pt x="61" y="64"/>
                      <a:pt x="56" y="64"/>
                    </a:cubicBezTo>
                    <a:cubicBezTo>
                      <a:pt x="51" y="64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1"/>
                    </a:moveTo>
                    <a:cubicBezTo>
                      <a:pt x="0" y="24"/>
                      <a:pt x="0" y="46"/>
                      <a:pt x="22" y="70"/>
                    </a:cubicBez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70"/>
                    </a:cubicBezTo>
                    <a:cubicBezTo>
                      <a:pt x="112" y="46"/>
                      <a:pt x="112" y="24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21"/>
              <p:cNvSpPr/>
              <p:nvPr/>
            </p:nvSpPr>
            <p:spPr>
              <a:xfrm>
                <a:off x="2245860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3" y="6"/>
                      <a:pt x="23" y="18"/>
                    </a:cubicBezTo>
                    <a:cubicBezTo>
                      <a:pt x="1" y="18"/>
                      <a:pt x="1" y="40"/>
                      <a:pt x="23" y="40"/>
                    </a:cubicBezTo>
                    <a:cubicBezTo>
                      <a:pt x="23" y="52"/>
                      <a:pt x="28" y="57"/>
                      <a:pt x="37" y="57"/>
                    </a:cubicBezTo>
                    <a:cubicBezTo>
                      <a:pt x="46" y="57"/>
                      <a:pt x="57" y="52"/>
                      <a:pt x="68" y="40"/>
                    </a:cubicBezTo>
                    <a:lnTo>
                      <a:pt x="68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21"/>
              <p:cNvSpPr/>
              <p:nvPr/>
            </p:nvSpPr>
            <p:spPr>
              <a:xfrm>
                <a:off x="2241160" y="2109485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lnTo>
                      <a:pt x="91" y="85"/>
                    </a:lnTo>
                    <a:cubicBezTo>
                      <a:pt x="91" y="62"/>
                      <a:pt x="114" y="62"/>
                      <a:pt x="114" y="40"/>
                    </a:cubicBezTo>
                    <a:lnTo>
                      <a:pt x="91" y="17"/>
                    </a:lnTo>
                    <a:cubicBezTo>
                      <a:pt x="80" y="6"/>
                      <a:pt x="69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21"/>
              <p:cNvSpPr/>
              <p:nvPr/>
            </p:nvSpPr>
            <p:spPr>
              <a:xfrm>
                <a:off x="2333311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30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24" y="40"/>
                    </a:cubicBezTo>
                    <a:cubicBezTo>
                      <a:pt x="24" y="51"/>
                      <a:pt x="30" y="56"/>
                      <a:pt x="38" y="56"/>
                    </a:cubicBezTo>
                    <a:cubicBezTo>
                      <a:pt x="47" y="56"/>
                      <a:pt x="58" y="51"/>
                      <a:pt x="70" y="40"/>
                    </a:cubicBezTo>
                    <a:lnTo>
                      <a:pt x="70" y="16"/>
                    </a:lnTo>
                    <a:cubicBezTo>
                      <a:pt x="58" y="5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21"/>
              <p:cNvSpPr/>
              <p:nvPr/>
            </p:nvSpPr>
            <p:spPr>
              <a:xfrm>
                <a:off x="2329020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9"/>
                    </a:cubicBezTo>
                    <a:cubicBezTo>
                      <a:pt x="0" y="40"/>
                      <a:pt x="0" y="64"/>
                      <a:pt x="22" y="85"/>
                    </a:cubicBezTo>
                    <a:cubicBezTo>
                      <a:pt x="45" y="85"/>
                      <a:pt x="45" y="109"/>
                      <a:pt x="67" y="109"/>
                    </a:cubicBezTo>
                    <a:lnTo>
                      <a:pt x="91" y="85"/>
                    </a:lnTo>
                    <a:cubicBezTo>
                      <a:pt x="112" y="64"/>
                      <a:pt x="112" y="40"/>
                      <a:pt x="91" y="19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21"/>
              <p:cNvSpPr/>
              <p:nvPr/>
            </p:nvSpPr>
            <p:spPr>
              <a:xfrm>
                <a:off x="2333311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40"/>
                    </a:cubicBezTo>
                    <a:cubicBezTo>
                      <a:pt x="24" y="52"/>
                      <a:pt x="30" y="57"/>
                      <a:pt x="38" y="57"/>
                    </a:cubicBezTo>
                    <a:cubicBezTo>
                      <a:pt x="47" y="57"/>
                      <a:pt x="58" y="52"/>
                      <a:pt x="70" y="40"/>
                    </a:cubicBezTo>
                    <a:lnTo>
                      <a:pt x="70" y="18"/>
                    </a:lnTo>
                    <a:cubicBezTo>
                      <a:pt x="58" y="6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21"/>
              <p:cNvSpPr/>
              <p:nvPr/>
            </p:nvSpPr>
            <p:spPr>
              <a:xfrm>
                <a:off x="2329020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4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91" y="85"/>
                    </a:lnTo>
                    <a:cubicBezTo>
                      <a:pt x="112" y="62"/>
                      <a:pt x="112" y="40"/>
                      <a:pt x="91" y="17"/>
                    </a:cubicBezTo>
                    <a:cubicBezTo>
                      <a:pt x="79" y="6"/>
                      <a:pt x="68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21"/>
              <p:cNvSpPr/>
              <p:nvPr/>
            </p:nvSpPr>
            <p:spPr>
              <a:xfrm>
                <a:off x="2245860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3" y="5"/>
                      <a:pt x="23" y="16"/>
                    </a:cubicBezTo>
                    <a:cubicBezTo>
                      <a:pt x="1" y="16"/>
                      <a:pt x="1" y="40"/>
                      <a:pt x="23" y="40"/>
                    </a:cubicBezTo>
                    <a:cubicBezTo>
                      <a:pt x="23" y="51"/>
                      <a:pt x="28" y="56"/>
                      <a:pt x="37" y="56"/>
                    </a:cubicBezTo>
                    <a:cubicBezTo>
                      <a:pt x="46" y="56"/>
                      <a:pt x="57" y="51"/>
                      <a:pt x="68" y="40"/>
                    </a:cubicBezTo>
                    <a:lnTo>
                      <a:pt x="68" y="16"/>
                    </a:lnTo>
                    <a:cubicBezTo>
                      <a:pt x="57" y="5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21"/>
              <p:cNvSpPr/>
              <p:nvPr/>
            </p:nvSpPr>
            <p:spPr>
              <a:xfrm>
                <a:off x="2241160" y="2021625"/>
                <a:ext cx="23497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9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9"/>
                    </a:cubicBezTo>
                    <a:cubicBezTo>
                      <a:pt x="0" y="40"/>
                      <a:pt x="0" y="64"/>
                      <a:pt x="24" y="85"/>
                    </a:cubicBezTo>
                    <a:cubicBezTo>
                      <a:pt x="46" y="85"/>
                      <a:pt x="46" y="109"/>
                      <a:pt x="69" y="109"/>
                    </a:cubicBezTo>
                    <a:lnTo>
                      <a:pt x="91" y="85"/>
                    </a:lnTo>
                    <a:lnTo>
                      <a:pt x="114" y="64"/>
                    </a:lnTo>
                    <a:cubicBezTo>
                      <a:pt x="114" y="40"/>
                      <a:pt x="91" y="40"/>
                      <a:pt x="91" y="1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21"/>
              <p:cNvSpPr/>
              <p:nvPr/>
            </p:nvSpPr>
            <p:spPr>
              <a:xfrm>
                <a:off x="2421171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4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1" y="16"/>
                      <a:pt x="1" y="40"/>
                      <a:pt x="22" y="40"/>
                    </a:cubicBezTo>
                    <a:cubicBezTo>
                      <a:pt x="22" y="51"/>
                      <a:pt x="28" y="56"/>
                      <a:pt x="34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8" y="40"/>
                      <a:pt x="68" y="16"/>
                      <a:pt x="46" y="16"/>
                    </a:cubicBezTo>
                    <a:cubicBezTo>
                      <a:pt x="46" y="5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21"/>
              <p:cNvSpPr/>
              <p:nvPr/>
            </p:nvSpPr>
            <p:spPr>
              <a:xfrm>
                <a:off x="2416471" y="2021625"/>
                <a:ext cx="23497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9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9"/>
                    </a:cubicBezTo>
                    <a:cubicBezTo>
                      <a:pt x="0" y="40"/>
                      <a:pt x="0" y="64"/>
                      <a:pt x="24" y="85"/>
                    </a:cubicBezTo>
                    <a:cubicBezTo>
                      <a:pt x="24" y="85"/>
                      <a:pt x="45" y="109"/>
                      <a:pt x="69" y="109"/>
                    </a:cubicBezTo>
                    <a:lnTo>
                      <a:pt x="91" y="85"/>
                    </a:lnTo>
                    <a:lnTo>
                      <a:pt x="114" y="64"/>
                    </a:lnTo>
                    <a:cubicBezTo>
                      <a:pt x="114" y="40"/>
                      <a:pt x="91" y="40"/>
                      <a:pt x="91" y="19"/>
                    </a:cubicBez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21"/>
              <p:cNvSpPr/>
              <p:nvPr/>
            </p:nvSpPr>
            <p:spPr>
              <a:xfrm>
                <a:off x="2333311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1"/>
                    </a:moveTo>
                    <a:cubicBezTo>
                      <a:pt x="30" y="1"/>
                      <a:pt x="24" y="7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70" y="63"/>
                    </a:lnTo>
                    <a:lnTo>
                      <a:pt x="70" y="18"/>
                    </a:lnTo>
                    <a:cubicBezTo>
                      <a:pt x="58" y="7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21"/>
              <p:cNvSpPr/>
              <p:nvPr/>
            </p:nvSpPr>
            <p:spPr>
              <a:xfrm>
                <a:off x="2329020" y="1934174"/>
                <a:ext cx="2308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8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cubicBezTo>
                      <a:pt x="45" y="85"/>
                      <a:pt x="45" y="107"/>
                      <a:pt x="67" y="107"/>
                    </a:cubicBezTo>
                    <a:lnTo>
                      <a:pt x="91" y="85"/>
                    </a:lnTo>
                    <a:cubicBezTo>
                      <a:pt x="112" y="62"/>
                      <a:pt x="112" y="40"/>
                      <a:pt x="91" y="17"/>
                    </a:cubicBezTo>
                    <a:cubicBezTo>
                      <a:pt x="79" y="6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21"/>
              <p:cNvSpPr/>
              <p:nvPr/>
            </p:nvSpPr>
            <p:spPr>
              <a:xfrm>
                <a:off x="2421171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4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46" y="63"/>
                    </a:ln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7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21"/>
              <p:cNvSpPr/>
              <p:nvPr/>
            </p:nvSpPr>
            <p:spPr>
              <a:xfrm>
                <a:off x="2416471" y="1934174"/>
                <a:ext cx="23497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8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cubicBezTo>
                      <a:pt x="24" y="85"/>
                      <a:pt x="45" y="107"/>
                      <a:pt x="69" y="107"/>
                    </a:cubicBezTo>
                    <a:lnTo>
                      <a:pt x="91" y="85"/>
                    </a:lnTo>
                    <a:lnTo>
                      <a:pt x="114" y="62"/>
                    </a:lnTo>
                    <a:cubicBezTo>
                      <a:pt x="114" y="40"/>
                      <a:pt x="91" y="40"/>
                      <a:pt x="91" y="17"/>
                    </a:cubicBez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21"/>
              <p:cNvSpPr/>
              <p:nvPr/>
            </p:nvSpPr>
            <p:spPr>
              <a:xfrm>
                <a:off x="2158204" y="2200614"/>
                <a:ext cx="14098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24" y="0"/>
                    </a:moveTo>
                    <a:cubicBezTo>
                      <a:pt x="0" y="22"/>
                      <a:pt x="0" y="46"/>
                      <a:pt x="24" y="46"/>
                    </a:cubicBezTo>
                    <a:cubicBezTo>
                      <a:pt x="24" y="56"/>
                      <a:pt x="29" y="62"/>
                      <a:pt x="37" y="62"/>
                    </a:cubicBezTo>
                    <a:cubicBezTo>
                      <a:pt x="46" y="62"/>
                      <a:pt x="57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21"/>
              <p:cNvSpPr/>
              <p:nvPr/>
            </p:nvSpPr>
            <p:spPr>
              <a:xfrm>
                <a:off x="2158204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5" y="40"/>
                    </a:moveTo>
                    <a:cubicBezTo>
                      <a:pt x="69" y="40"/>
                      <a:pt x="69" y="64"/>
                      <a:pt x="45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2" y="7"/>
                      <a:pt x="0" y="18"/>
                    </a:cubicBezTo>
                    <a:lnTo>
                      <a:pt x="0" y="40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4"/>
                      <a:pt x="90" y="64"/>
                      <a:pt x="90" y="40"/>
                    </a:cubicBezTo>
                    <a:cubicBezTo>
                      <a:pt x="90" y="40"/>
                      <a:pt x="90" y="18"/>
                      <a:pt x="69" y="18"/>
                    </a:cubicBezTo>
                    <a:cubicBezTo>
                      <a:pt x="57" y="7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21"/>
              <p:cNvSpPr/>
              <p:nvPr/>
            </p:nvSpPr>
            <p:spPr>
              <a:xfrm>
                <a:off x="2158204" y="2288065"/>
                <a:ext cx="14098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24" y="0"/>
                    </a:moveTo>
                    <a:cubicBezTo>
                      <a:pt x="0" y="24"/>
                      <a:pt x="0" y="46"/>
                      <a:pt x="24" y="46"/>
                    </a:cubicBezTo>
                    <a:cubicBezTo>
                      <a:pt x="24" y="57"/>
                      <a:pt x="29" y="63"/>
                      <a:pt x="37" y="63"/>
                    </a:cubicBezTo>
                    <a:cubicBezTo>
                      <a:pt x="46" y="63"/>
                      <a:pt x="57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21"/>
              <p:cNvSpPr/>
              <p:nvPr/>
            </p:nvSpPr>
            <p:spPr>
              <a:xfrm>
                <a:off x="2158204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5" y="46"/>
                    </a:moveTo>
                    <a:lnTo>
                      <a:pt x="45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5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0" y="68"/>
                      <a:pt x="90" y="68"/>
                      <a:pt x="90" y="46"/>
                    </a:cubicBezTo>
                    <a:cubicBezTo>
                      <a:pt x="90" y="46"/>
                      <a:pt x="90" y="22"/>
                      <a:pt x="69" y="22"/>
                    </a:cubicBezTo>
                    <a:cubicBezTo>
                      <a:pt x="69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21"/>
              <p:cNvSpPr/>
              <p:nvPr/>
            </p:nvSpPr>
            <p:spPr>
              <a:xfrm>
                <a:off x="2245860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3" y="0"/>
                    </a:moveTo>
                    <a:cubicBezTo>
                      <a:pt x="1" y="22"/>
                      <a:pt x="1" y="46"/>
                      <a:pt x="23" y="46"/>
                    </a:cubicBezTo>
                    <a:cubicBezTo>
                      <a:pt x="23" y="56"/>
                      <a:pt x="28" y="62"/>
                      <a:pt x="37" y="62"/>
                    </a:cubicBezTo>
                    <a:cubicBezTo>
                      <a:pt x="46" y="62"/>
                      <a:pt x="57" y="56"/>
                      <a:pt x="68" y="4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21"/>
              <p:cNvSpPr/>
              <p:nvPr/>
            </p:nvSpPr>
            <p:spPr>
              <a:xfrm>
                <a:off x="2241160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4" y="64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21"/>
              <p:cNvSpPr/>
              <p:nvPr/>
            </p:nvSpPr>
            <p:spPr>
              <a:xfrm>
                <a:off x="2158204" y="2113980"/>
                <a:ext cx="14098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9" h="58" extrusionOk="0">
                    <a:moveTo>
                      <a:pt x="37" y="0"/>
                    </a:moveTo>
                    <a:cubicBezTo>
                      <a:pt x="29" y="0"/>
                      <a:pt x="24" y="6"/>
                      <a:pt x="24" y="18"/>
                    </a:cubicBezTo>
                    <a:lnTo>
                      <a:pt x="0" y="18"/>
                    </a:lnTo>
                    <a:cubicBezTo>
                      <a:pt x="0" y="40"/>
                      <a:pt x="24" y="40"/>
                      <a:pt x="24" y="40"/>
                    </a:cubicBezTo>
                    <a:cubicBezTo>
                      <a:pt x="24" y="52"/>
                      <a:pt x="29" y="57"/>
                      <a:pt x="37" y="57"/>
                    </a:cubicBezTo>
                    <a:cubicBezTo>
                      <a:pt x="46" y="57"/>
                      <a:pt x="57" y="52"/>
                      <a:pt x="69" y="40"/>
                    </a:cubicBezTo>
                    <a:lnTo>
                      <a:pt x="69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21"/>
              <p:cNvSpPr/>
              <p:nvPr/>
            </p:nvSpPr>
            <p:spPr>
              <a:xfrm>
                <a:off x="2158204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5" y="40"/>
                    </a:moveTo>
                    <a:cubicBezTo>
                      <a:pt x="69" y="40"/>
                      <a:pt x="69" y="62"/>
                      <a:pt x="45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4" y="0"/>
                    </a:moveTo>
                    <a:cubicBezTo>
                      <a:pt x="23" y="0"/>
                      <a:pt x="12" y="6"/>
                      <a:pt x="0" y="17"/>
                    </a:cubicBezTo>
                    <a:lnTo>
                      <a:pt x="0" y="40"/>
                    </a:lnTo>
                    <a:lnTo>
                      <a:pt x="0" y="62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2"/>
                      <a:pt x="90" y="62"/>
                      <a:pt x="90" y="40"/>
                    </a:cubicBezTo>
                    <a:cubicBezTo>
                      <a:pt x="90" y="40"/>
                      <a:pt x="90" y="17"/>
                      <a:pt x="69" y="17"/>
                    </a:cubicBezTo>
                    <a:cubicBezTo>
                      <a:pt x="57" y="6"/>
                      <a:pt x="46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21"/>
              <p:cNvSpPr/>
              <p:nvPr/>
            </p:nvSpPr>
            <p:spPr>
              <a:xfrm>
                <a:off x="2158204" y="2375925"/>
                <a:ext cx="14098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24" y="0"/>
                    </a:moveTo>
                    <a:cubicBezTo>
                      <a:pt x="0" y="22"/>
                      <a:pt x="0" y="45"/>
                      <a:pt x="24" y="45"/>
                    </a:cubicBezTo>
                    <a:cubicBezTo>
                      <a:pt x="24" y="56"/>
                      <a:pt x="29" y="62"/>
                      <a:pt x="37" y="62"/>
                    </a:cubicBezTo>
                    <a:cubicBezTo>
                      <a:pt x="46" y="62"/>
                      <a:pt x="57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21"/>
              <p:cNvSpPr/>
              <p:nvPr/>
            </p:nvSpPr>
            <p:spPr>
              <a:xfrm>
                <a:off x="2158204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2" y="24"/>
                    </a:moveTo>
                    <a:cubicBezTo>
                      <a:pt x="45" y="24"/>
                      <a:pt x="45" y="29"/>
                      <a:pt x="45" y="40"/>
                    </a:cubicBezTo>
                    <a:cubicBezTo>
                      <a:pt x="69" y="40"/>
                      <a:pt x="69" y="40"/>
                      <a:pt x="45" y="63"/>
                    </a:cubicBezTo>
                    <a:lnTo>
                      <a:pt x="24" y="63"/>
                    </a:lnTo>
                    <a:lnTo>
                      <a:pt x="24" y="40"/>
                    </a:lnTo>
                    <a:cubicBezTo>
                      <a:pt x="34" y="29"/>
                      <a:pt x="40" y="24"/>
                      <a:pt x="42" y="24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7"/>
                      <a:pt x="0" y="18"/>
                    </a:cubicBezTo>
                    <a:lnTo>
                      <a:pt x="0" y="40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3"/>
                      <a:pt x="90" y="63"/>
                      <a:pt x="90" y="40"/>
                    </a:cubicBezTo>
                    <a:cubicBezTo>
                      <a:pt x="90" y="40"/>
                      <a:pt x="90" y="18"/>
                      <a:pt x="69" y="18"/>
                    </a:cubicBezTo>
                    <a:cubicBezTo>
                      <a:pt x="57" y="7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79" name="Google Shape;2779;p21"/>
            <p:cNvGrpSpPr/>
            <p:nvPr/>
          </p:nvGrpSpPr>
          <p:grpSpPr>
            <a:xfrm rot="10800000">
              <a:off x="4776454" y="475293"/>
              <a:ext cx="1125871" cy="1203313"/>
              <a:chOff x="795198" y="3074561"/>
              <a:chExt cx="1182016" cy="1263321"/>
            </a:xfrm>
          </p:grpSpPr>
          <p:sp>
            <p:nvSpPr>
              <p:cNvPr id="2780" name="Google Shape;2780;p21"/>
              <p:cNvSpPr/>
              <p:nvPr/>
            </p:nvSpPr>
            <p:spPr>
              <a:xfrm>
                <a:off x="795198" y="3098043"/>
                <a:ext cx="399750" cy="340023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3591" extrusionOk="0">
                    <a:moveTo>
                      <a:pt x="1" y="0"/>
                    </a:moveTo>
                    <a:lnTo>
                      <a:pt x="1" y="3590"/>
                    </a:lnTo>
                    <a:lnTo>
                      <a:pt x="4221" y="3590"/>
                    </a:lnTo>
                    <a:lnTo>
                      <a:pt x="422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81" name="Google Shape;2781;p21"/>
              <p:cNvGrpSpPr/>
              <p:nvPr/>
            </p:nvGrpSpPr>
            <p:grpSpPr>
              <a:xfrm>
                <a:off x="1885278" y="3200590"/>
                <a:ext cx="32097" cy="511028"/>
                <a:chOff x="1885278" y="3200590"/>
                <a:chExt cx="32097" cy="511028"/>
              </a:xfrm>
            </p:grpSpPr>
            <p:sp>
              <p:nvSpPr>
                <p:cNvPr id="2782" name="Google Shape;2782;p21"/>
                <p:cNvSpPr/>
                <p:nvPr/>
              </p:nvSpPr>
              <p:spPr>
                <a:xfrm>
                  <a:off x="1887361" y="3683685"/>
                  <a:ext cx="27931" cy="25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72" extrusionOk="0">
                      <a:moveTo>
                        <a:pt x="136" y="1"/>
                      </a:moveTo>
                      <a:cubicBezTo>
                        <a:pt x="69" y="1"/>
                        <a:pt x="0" y="46"/>
                        <a:pt x="0" y="136"/>
                      </a:cubicBezTo>
                      <a:cubicBezTo>
                        <a:pt x="0" y="205"/>
                        <a:pt x="69" y="272"/>
                        <a:pt x="136" y="272"/>
                      </a:cubicBezTo>
                      <a:cubicBezTo>
                        <a:pt x="226" y="272"/>
                        <a:pt x="295" y="205"/>
                        <a:pt x="295" y="136"/>
                      </a:cubicBezTo>
                      <a:cubicBezTo>
                        <a:pt x="295" y="46"/>
                        <a:pt x="226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3" name="Google Shape;2783;p21"/>
                <p:cNvSpPr/>
                <p:nvPr/>
              </p:nvSpPr>
              <p:spPr>
                <a:xfrm>
                  <a:off x="1885278" y="3681602"/>
                  <a:ext cx="32097" cy="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17" extrusionOk="0">
                      <a:moveTo>
                        <a:pt x="158" y="23"/>
                      </a:moveTo>
                      <a:cubicBezTo>
                        <a:pt x="227" y="23"/>
                        <a:pt x="293" y="91"/>
                        <a:pt x="293" y="158"/>
                      </a:cubicBezTo>
                      <a:cubicBezTo>
                        <a:pt x="293" y="227"/>
                        <a:pt x="227" y="272"/>
                        <a:pt x="158" y="272"/>
                      </a:cubicBezTo>
                      <a:cubicBezTo>
                        <a:pt x="91" y="272"/>
                        <a:pt x="46" y="227"/>
                        <a:pt x="46" y="158"/>
                      </a:cubicBezTo>
                      <a:cubicBezTo>
                        <a:pt x="46" y="91"/>
                        <a:pt x="91" y="23"/>
                        <a:pt x="158" y="23"/>
                      </a:cubicBezTo>
                      <a:close/>
                      <a:moveTo>
                        <a:pt x="158" y="1"/>
                      </a:moveTo>
                      <a:cubicBezTo>
                        <a:pt x="91" y="1"/>
                        <a:pt x="1" y="68"/>
                        <a:pt x="1" y="158"/>
                      </a:cubicBezTo>
                      <a:cubicBezTo>
                        <a:pt x="1" y="248"/>
                        <a:pt x="91" y="317"/>
                        <a:pt x="158" y="317"/>
                      </a:cubicBezTo>
                      <a:cubicBezTo>
                        <a:pt x="248" y="317"/>
                        <a:pt x="339" y="248"/>
                        <a:pt x="339" y="158"/>
                      </a:cubicBezTo>
                      <a:cubicBezTo>
                        <a:pt x="339" y="68"/>
                        <a:pt x="248" y="1"/>
                        <a:pt x="1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4" name="Google Shape;2784;p21"/>
                <p:cNvSpPr/>
                <p:nvPr/>
              </p:nvSpPr>
              <p:spPr>
                <a:xfrm>
                  <a:off x="1887361" y="3561917"/>
                  <a:ext cx="27931" cy="27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94" extrusionOk="0">
                      <a:moveTo>
                        <a:pt x="136" y="1"/>
                      </a:moveTo>
                      <a:cubicBezTo>
                        <a:pt x="69" y="1"/>
                        <a:pt x="0" y="68"/>
                        <a:pt x="0" y="158"/>
                      </a:cubicBezTo>
                      <a:cubicBezTo>
                        <a:pt x="0" y="227"/>
                        <a:pt x="69" y="293"/>
                        <a:pt x="136" y="293"/>
                      </a:cubicBezTo>
                      <a:cubicBezTo>
                        <a:pt x="226" y="293"/>
                        <a:pt x="295" y="227"/>
                        <a:pt x="295" y="158"/>
                      </a:cubicBezTo>
                      <a:cubicBezTo>
                        <a:pt x="295" y="68"/>
                        <a:pt x="226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5" name="Google Shape;2785;p21"/>
                <p:cNvSpPr/>
                <p:nvPr/>
              </p:nvSpPr>
              <p:spPr>
                <a:xfrm>
                  <a:off x="1885278" y="3561917"/>
                  <a:ext cx="32097" cy="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17" extrusionOk="0">
                      <a:moveTo>
                        <a:pt x="158" y="22"/>
                      </a:moveTo>
                      <a:cubicBezTo>
                        <a:pt x="227" y="22"/>
                        <a:pt x="293" y="91"/>
                        <a:pt x="293" y="158"/>
                      </a:cubicBezTo>
                      <a:cubicBezTo>
                        <a:pt x="293" y="227"/>
                        <a:pt x="227" y="272"/>
                        <a:pt x="158" y="272"/>
                      </a:cubicBezTo>
                      <a:cubicBezTo>
                        <a:pt x="91" y="272"/>
                        <a:pt x="46" y="227"/>
                        <a:pt x="46" y="158"/>
                      </a:cubicBezTo>
                      <a:cubicBezTo>
                        <a:pt x="46" y="91"/>
                        <a:pt x="91" y="22"/>
                        <a:pt x="158" y="22"/>
                      </a:cubicBezTo>
                      <a:close/>
                      <a:moveTo>
                        <a:pt x="158" y="1"/>
                      </a:moveTo>
                      <a:cubicBezTo>
                        <a:pt x="91" y="1"/>
                        <a:pt x="1" y="68"/>
                        <a:pt x="1" y="158"/>
                      </a:cubicBezTo>
                      <a:cubicBezTo>
                        <a:pt x="1" y="248"/>
                        <a:pt x="91" y="317"/>
                        <a:pt x="158" y="317"/>
                      </a:cubicBezTo>
                      <a:cubicBezTo>
                        <a:pt x="248" y="317"/>
                        <a:pt x="339" y="248"/>
                        <a:pt x="339" y="158"/>
                      </a:cubicBezTo>
                      <a:cubicBezTo>
                        <a:pt x="339" y="68"/>
                        <a:pt x="248" y="1"/>
                        <a:pt x="1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6" name="Google Shape;2786;p21"/>
                <p:cNvSpPr/>
                <p:nvPr/>
              </p:nvSpPr>
              <p:spPr>
                <a:xfrm>
                  <a:off x="1887361" y="3442232"/>
                  <a:ext cx="27931" cy="27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94" extrusionOk="0">
                      <a:moveTo>
                        <a:pt x="136" y="1"/>
                      </a:moveTo>
                      <a:cubicBezTo>
                        <a:pt x="69" y="1"/>
                        <a:pt x="0" y="67"/>
                        <a:pt x="0" y="158"/>
                      </a:cubicBezTo>
                      <a:cubicBezTo>
                        <a:pt x="0" y="226"/>
                        <a:pt x="69" y="293"/>
                        <a:pt x="136" y="293"/>
                      </a:cubicBezTo>
                      <a:cubicBezTo>
                        <a:pt x="226" y="293"/>
                        <a:pt x="295" y="226"/>
                        <a:pt x="295" y="158"/>
                      </a:cubicBezTo>
                      <a:cubicBezTo>
                        <a:pt x="295" y="67"/>
                        <a:pt x="226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7" name="Google Shape;2787;p21"/>
                <p:cNvSpPr/>
                <p:nvPr/>
              </p:nvSpPr>
              <p:spPr>
                <a:xfrm>
                  <a:off x="1885278" y="3442232"/>
                  <a:ext cx="32097" cy="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17" extrusionOk="0">
                      <a:moveTo>
                        <a:pt x="158" y="22"/>
                      </a:moveTo>
                      <a:cubicBezTo>
                        <a:pt x="227" y="22"/>
                        <a:pt x="293" y="91"/>
                        <a:pt x="293" y="158"/>
                      </a:cubicBezTo>
                      <a:cubicBezTo>
                        <a:pt x="293" y="226"/>
                        <a:pt x="227" y="271"/>
                        <a:pt x="158" y="271"/>
                      </a:cubicBezTo>
                      <a:cubicBezTo>
                        <a:pt x="91" y="271"/>
                        <a:pt x="46" y="226"/>
                        <a:pt x="46" y="158"/>
                      </a:cubicBezTo>
                      <a:cubicBezTo>
                        <a:pt x="46" y="91"/>
                        <a:pt x="91" y="22"/>
                        <a:pt x="158" y="22"/>
                      </a:cubicBezTo>
                      <a:close/>
                      <a:moveTo>
                        <a:pt x="158" y="1"/>
                      </a:moveTo>
                      <a:cubicBezTo>
                        <a:pt x="91" y="1"/>
                        <a:pt x="1" y="67"/>
                        <a:pt x="1" y="158"/>
                      </a:cubicBezTo>
                      <a:cubicBezTo>
                        <a:pt x="1" y="248"/>
                        <a:pt x="91" y="317"/>
                        <a:pt x="158" y="317"/>
                      </a:cubicBezTo>
                      <a:cubicBezTo>
                        <a:pt x="248" y="317"/>
                        <a:pt x="339" y="248"/>
                        <a:pt x="339" y="158"/>
                      </a:cubicBezTo>
                      <a:cubicBezTo>
                        <a:pt x="339" y="67"/>
                        <a:pt x="248" y="1"/>
                        <a:pt x="1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8" name="Google Shape;2788;p21"/>
                <p:cNvSpPr/>
                <p:nvPr/>
              </p:nvSpPr>
              <p:spPr>
                <a:xfrm>
                  <a:off x="1887361" y="3322547"/>
                  <a:ext cx="27931" cy="2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93" extrusionOk="0">
                      <a:moveTo>
                        <a:pt x="136" y="0"/>
                      </a:moveTo>
                      <a:cubicBezTo>
                        <a:pt x="69" y="0"/>
                        <a:pt x="0" y="67"/>
                        <a:pt x="0" y="158"/>
                      </a:cubicBezTo>
                      <a:cubicBezTo>
                        <a:pt x="0" y="226"/>
                        <a:pt x="69" y="293"/>
                        <a:pt x="136" y="293"/>
                      </a:cubicBezTo>
                      <a:cubicBezTo>
                        <a:pt x="226" y="293"/>
                        <a:pt x="295" y="226"/>
                        <a:pt x="295" y="158"/>
                      </a:cubicBezTo>
                      <a:cubicBezTo>
                        <a:pt x="295" y="67"/>
                        <a:pt x="226" y="0"/>
                        <a:pt x="1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9" name="Google Shape;2789;p21"/>
                <p:cNvSpPr/>
                <p:nvPr/>
              </p:nvSpPr>
              <p:spPr>
                <a:xfrm>
                  <a:off x="1885278" y="3322547"/>
                  <a:ext cx="32097" cy="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17" extrusionOk="0">
                      <a:moveTo>
                        <a:pt x="158" y="22"/>
                      </a:moveTo>
                      <a:cubicBezTo>
                        <a:pt x="227" y="22"/>
                        <a:pt x="293" y="91"/>
                        <a:pt x="293" y="158"/>
                      </a:cubicBezTo>
                      <a:cubicBezTo>
                        <a:pt x="293" y="226"/>
                        <a:pt x="227" y="271"/>
                        <a:pt x="158" y="271"/>
                      </a:cubicBezTo>
                      <a:cubicBezTo>
                        <a:pt x="91" y="271"/>
                        <a:pt x="46" y="226"/>
                        <a:pt x="46" y="158"/>
                      </a:cubicBezTo>
                      <a:cubicBezTo>
                        <a:pt x="46" y="91"/>
                        <a:pt x="91" y="22"/>
                        <a:pt x="158" y="22"/>
                      </a:cubicBezTo>
                      <a:close/>
                      <a:moveTo>
                        <a:pt x="158" y="0"/>
                      </a:moveTo>
                      <a:cubicBezTo>
                        <a:pt x="91" y="0"/>
                        <a:pt x="1" y="67"/>
                        <a:pt x="1" y="158"/>
                      </a:cubicBezTo>
                      <a:cubicBezTo>
                        <a:pt x="1" y="248"/>
                        <a:pt x="91" y="316"/>
                        <a:pt x="158" y="316"/>
                      </a:cubicBezTo>
                      <a:cubicBezTo>
                        <a:pt x="248" y="316"/>
                        <a:pt x="339" y="248"/>
                        <a:pt x="339" y="158"/>
                      </a:cubicBezTo>
                      <a:cubicBezTo>
                        <a:pt x="339" y="67"/>
                        <a:pt x="248" y="0"/>
                        <a:pt x="1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0" name="Google Shape;2790;p21"/>
                <p:cNvSpPr/>
                <p:nvPr/>
              </p:nvSpPr>
              <p:spPr>
                <a:xfrm>
                  <a:off x="1887361" y="3202862"/>
                  <a:ext cx="27931" cy="2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93" extrusionOk="0">
                      <a:moveTo>
                        <a:pt x="136" y="0"/>
                      </a:moveTo>
                      <a:cubicBezTo>
                        <a:pt x="69" y="0"/>
                        <a:pt x="0" y="67"/>
                        <a:pt x="0" y="157"/>
                      </a:cubicBezTo>
                      <a:cubicBezTo>
                        <a:pt x="0" y="226"/>
                        <a:pt x="69" y="293"/>
                        <a:pt x="136" y="293"/>
                      </a:cubicBezTo>
                      <a:cubicBezTo>
                        <a:pt x="226" y="293"/>
                        <a:pt x="295" y="226"/>
                        <a:pt x="295" y="157"/>
                      </a:cubicBezTo>
                      <a:cubicBezTo>
                        <a:pt x="295" y="67"/>
                        <a:pt x="226" y="0"/>
                        <a:pt x="1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1" name="Google Shape;2791;p21"/>
                <p:cNvSpPr/>
                <p:nvPr/>
              </p:nvSpPr>
              <p:spPr>
                <a:xfrm>
                  <a:off x="1885278" y="3200590"/>
                  <a:ext cx="32097" cy="32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41" extrusionOk="0">
                      <a:moveTo>
                        <a:pt x="158" y="46"/>
                      </a:moveTo>
                      <a:cubicBezTo>
                        <a:pt x="227" y="46"/>
                        <a:pt x="293" y="115"/>
                        <a:pt x="293" y="181"/>
                      </a:cubicBezTo>
                      <a:cubicBezTo>
                        <a:pt x="293" y="250"/>
                        <a:pt x="227" y="295"/>
                        <a:pt x="158" y="295"/>
                      </a:cubicBezTo>
                      <a:cubicBezTo>
                        <a:pt x="91" y="295"/>
                        <a:pt x="46" y="250"/>
                        <a:pt x="46" y="181"/>
                      </a:cubicBezTo>
                      <a:cubicBezTo>
                        <a:pt x="46" y="115"/>
                        <a:pt x="91" y="46"/>
                        <a:pt x="158" y="46"/>
                      </a:cubicBezTo>
                      <a:close/>
                      <a:moveTo>
                        <a:pt x="158" y="1"/>
                      </a:moveTo>
                      <a:cubicBezTo>
                        <a:pt x="91" y="1"/>
                        <a:pt x="1" y="91"/>
                        <a:pt x="1" y="181"/>
                      </a:cubicBezTo>
                      <a:cubicBezTo>
                        <a:pt x="1" y="250"/>
                        <a:pt x="91" y="340"/>
                        <a:pt x="158" y="340"/>
                      </a:cubicBezTo>
                      <a:cubicBezTo>
                        <a:pt x="248" y="340"/>
                        <a:pt x="339" y="250"/>
                        <a:pt x="339" y="181"/>
                      </a:cubicBezTo>
                      <a:cubicBezTo>
                        <a:pt x="339" y="91"/>
                        <a:pt x="248" y="1"/>
                        <a:pt x="1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792" name="Google Shape;2792;p21"/>
              <p:cNvSpPr/>
              <p:nvPr/>
            </p:nvSpPr>
            <p:spPr>
              <a:xfrm>
                <a:off x="1560422" y="3818426"/>
                <a:ext cx="416792" cy="359244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3794" extrusionOk="0">
                    <a:moveTo>
                      <a:pt x="4221" y="181"/>
                    </a:moveTo>
                    <a:lnTo>
                      <a:pt x="4221" y="3589"/>
                    </a:lnTo>
                    <a:lnTo>
                      <a:pt x="181" y="3589"/>
                    </a:lnTo>
                    <a:lnTo>
                      <a:pt x="181" y="181"/>
                    </a:lnTo>
                    <a:close/>
                    <a:moveTo>
                      <a:pt x="0" y="1"/>
                    </a:moveTo>
                    <a:lnTo>
                      <a:pt x="0" y="3793"/>
                    </a:lnTo>
                    <a:lnTo>
                      <a:pt x="4402" y="3793"/>
                    </a:lnTo>
                    <a:lnTo>
                      <a:pt x="4402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21"/>
              <p:cNvSpPr/>
              <p:nvPr/>
            </p:nvSpPr>
            <p:spPr>
              <a:xfrm>
                <a:off x="925482" y="3189985"/>
                <a:ext cx="876476" cy="1062394"/>
              </a:xfrm>
              <a:custGeom>
                <a:avLst/>
                <a:gdLst/>
                <a:ahLst/>
                <a:cxnLst/>
                <a:rect l="l" t="t" r="r" b="b"/>
                <a:pathLst>
                  <a:path w="9257" h="11220" extrusionOk="0">
                    <a:moveTo>
                      <a:pt x="1" y="1"/>
                    </a:moveTo>
                    <a:lnTo>
                      <a:pt x="1" y="11220"/>
                    </a:lnTo>
                    <a:lnTo>
                      <a:pt x="9256" y="11220"/>
                    </a:lnTo>
                    <a:lnTo>
                      <a:pt x="92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21"/>
              <p:cNvSpPr/>
              <p:nvPr/>
            </p:nvSpPr>
            <p:spPr>
              <a:xfrm>
                <a:off x="857121" y="4301521"/>
                <a:ext cx="36547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4" extrusionOk="0">
                    <a:moveTo>
                      <a:pt x="204" y="1"/>
                    </a:moveTo>
                    <a:cubicBezTo>
                      <a:pt x="91" y="1"/>
                      <a:pt x="0" y="91"/>
                      <a:pt x="0" y="203"/>
                    </a:cubicBezTo>
                    <a:cubicBezTo>
                      <a:pt x="0" y="293"/>
                      <a:pt x="91" y="383"/>
                      <a:pt x="204" y="383"/>
                    </a:cubicBezTo>
                    <a:cubicBezTo>
                      <a:pt x="295" y="383"/>
                      <a:pt x="385" y="293"/>
                      <a:pt x="385" y="203"/>
                    </a:cubicBezTo>
                    <a:cubicBezTo>
                      <a:pt x="385" y="91"/>
                      <a:pt x="295" y="1"/>
                      <a:pt x="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21"/>
              <p:cNvSpPr/>
              <p:nvPr/>
            </p:nvSpPr>
            <p:spPr>
              <a:xfrm>
                <a:off x="857121" y="4173314"/>
                <a:ext cx="36547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3" extrusionOk="0">
                    <a:moveTo>
                      <a:pt x="204" y="0"/>
                    </a:moveTo>
                    <a:cubicBezTo>
                      <a:pt x="91" y="0"/>
                      <a:pt x="0" y="90"/>
                      <a:pt x="0" y="202"/>
                    </a:cubicBezTo>
                    <a:cubicBezTo>
                      <a:pt x="0" y="293"/>
                      <a:pt x="91" y="383"/>
                      <a:pt x="204" y="383"/>
                    </a:cubicBezTo>
                    <a:cubicBezTo>
                      <a:pt x="295" y="383"/>
                      <a:pt x="385" y="293"/>
                      <a:pt x="385" y="202"/>
                    </a:cubicBezTo>
                    <a:cubicBezTo>
                      <a:pt x="385" y="90"/>
                      <a:pt x="295" y="0"/>
                      <a:pt x="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21"/>
              <p:cNvSpPr/>
              <p:nvPr/>
            </p:nvSpPr>
            <p:spPr>
              <a:xfrm>
                <a:off x="976799" y="4301521"/>
                <a:ext cx="36547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4" extrusionOk="0">
                    <a:moveTo>
                      <a:pt x="205" y="1"/>
                    </a:moveTo>
                    <a:cubicBezTo>
                      <a:pt x="91" y="1"/>
                      <a:pt x="1" y="91"/>
                      <a:pt x="1" y="203"/>
                    </a:cubicBezTo>
                    <a:cubicBezTo>
                      <a:pt x="1" y="293"/>
                      <a:pt x="91" y="383"/>
                      <a:pt x="205" y="383"/>
                    </a:cubicBezTo>
                    <a:cubicBezTo>
                      <a:pt x="295" y="383"/>
                      <a:pt x="385" y="293"/>
                      <a:pt x="385" y="203"/>
                    </a:cubicBezTo>
                    <a:cubicBezTo>
                      <a:pt x="385" y="91"/>
                      <a:pt x="295" y="1"/>
                      <a:pt x="2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21"/>
              <p:cNvSpPr/>
              <p:nvPr/>
            </p:nvSpPr>
            <p:spPr>
              <a:xfrm>
                <a:off x="976799" y="4173314"/>
                <a:ext cx="36547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3" extrusionOk="0">
                    <a:moveTo>
                      <a:pt x="205" y="0"/>
                    </a:moveTo>
                    <a:cubicBezTo>
                      <a:pt x="91" y="0"/>
                      <a:pt x="1" y="90"/>
                      <a:pt x="1" y="202"/>
                    </a:cubicBezTo>
                    <a:cubicBezTo>
                      <a:pt x="1" y="293"/>
                      <a:pt x="91" y="383"/>
                      <a:pt x="205" y="383"/>
                    </a:cubicBezTo>
                    <a:cubicBezTo>
                      <a:pt x="295" y="383"/>
                      <a:pt x="385" y="293"/>
                      <a:pt x="385" y="202"/>
                    </a:cubicBezTo>
                    <a:cubicBezTo>
                      <a:pt x="385" y="90"/>
                      <a:pt x="295" y="0"/>
                      <a:pt x="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21"/>
              <p:cNvSpPr/>
              <p:nvPr/>
            </p:nvSpPr>
            <p:spPr>
              <a:xfrm>
                <a:off x="1096478" y="4301521"/>
                <a:ext cx="36547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4" extrusionOk="0">
                    <a:moveTo>
                      <a:pt x="205" y="1"/>
                    </a:moveTo>
                    <a:cubicBezTo>
                      <a:pt x="91" y="1"/>
                      <a:pt x="1" y="91"/>
                      <a:pt x="1" y="203"/>
                    </a:cubicBezTo>
                    <a:cubicBezTo>
                      <a:pt x="1" y="293"/>
                      <a:pt x="91" y="383"/>
                      <a:pt x="205" y="383"/>
                    </a:cubicBezTo>
                    <a:cubicBezTo>
                      <a:pt x="295" y="383"/>
                      <a:pt x="385" y="293"/>
                      <a:pt x="385" y="203"/>
                    </a:cubicBezTo>
                    <a:cubicBezTo>
                      <a:pt x="385" y="91"/>
                      <a:pt x="295" y="1"/>
                      <a:pt x="2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21"/>
              <p:cNvSpPr/>
              <p:nvPr/>
            </p:nvSpPr>
            <p:spPr>
              <a:xfrm>
                <a:off x="1096478" y="4173314"/>
                <a:ext cx="36547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3" extrusionOk="0">
                    <a:moveTo>
                      <a:pt x="205" y="0"/>
                    </a:moveTo>
                    <a:cubicBezTo>
                      <a:pt x="91" y="0"/>
                      <a:pt x="1" y="90"/>
                      <a:pt x="1" y="202"/>
                    </a:cubicBezTo>
                    <a:cubicBezTo>
                      <a:pt x="1" y="293"/>
                      <a:pt x="91" y="383"/>
                      <a:pt x="205" y="383"/>
                    </a:cubicBezTo>
                    <a:cubicBezTo>
                      <a:pt x="295" y="383"/>
                      <a:pt x="385" y="293"/>
                      <a:pt x="385" y="202"/>
                    </a:cubicBezTo>
                    <a:cubicBezTo>
                      <a:pt x="385" y="90"/>
                      <a:pt x="295" y="0"/>
                      <a:pt x="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21"/>
              <p:cNvSpPr/>
              <p:nvPr/>
            </p:nvSpPr>
            <p:spPr>
              <a:xfrm>
                <a:off x="1218429" y="4301521"/>
                <a:ext cx="34275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384" extrusionOk="0">
                    <a:moveTo>
                      <a:pt x="181" y="1"/>
                    </a:moveTo>
                    <a:cubicBezTo>
                      <a:pt x="67" y="1"/>
                      <a:pt x="0" y="91"/>
                      <a:pt x="0" y="203"/>
                    </a:cubicBezTo>
                    <a:cubicBezTo>
                      <a:pt x="0" y="293"/>
                      <a:pt x="67" y="383"/>
                      <a:pt x="181" y="383"/>
                    </a:cubicBezTo>
                    <a:cubicBezTo>
                      <a:pt x="271" y="383"/>
                      <a:pt x="362" y="293"/>
                      <a:pt x="362" y="203"/>
                    </a:cubicBezTo>
                    <a:cubicBezTo>
                      <a:pt x="362" y="91"/>
                      <a:pt x="271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21"/>
              <p:cNvSpPr/>
              <p:nvPr/>
            </p:nvSpPr>
            <p:spPr>
              <a:xfrm>
                <a:off x="1218429" y="4173314"/>
                <a:ext cx="34275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383" extrusionOk="0">
                    <a:moveTo>
                      <a:pt x="181" y="0"/>
                    </a:moveTo>
                    <a:cubicBezTo>
                      <a:pt x="67" y="0"/>
                      <a:pt x="0" y="90"/>
                      <a:pt x="0" y="202"/>
                    </a:cubicBezTo>
                    <a:cubicBezTo>
                      <a:pt x="0" y="293"/>
                      <a:pt x="67" y="383"/>
                      <a:pt x="181" y="383"/>
                    </a:cubicBezTo>
                    <a:cubicBezTo>
                      <a:pt x="271" y="383"/>
                      <a:pt x="362" y="293"/>
                      <a:pt x="362" y="202"/>
                    </a:cubicBezTo>
                    <a:cubicBezTo>
                      <a:pt x="362" y="90"/>
                      <a:pt x="271" y="0"/>
                      <a:pt x="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21"/>
              <p:cNvSpPr/>
              <p:nvPr/>
            </p:nvSpPr>
            <p:spPr>
              <a:xfrm>
                <a:off x="1338108" y="4301521"/>
                <a:ext cx="34275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384" extrusionOk="0">
                    <a:moveTo>
                      <a:pt x="181" y="1"/>
                    </a:moveTo>
                    <a:cubicBezTo>
                      <a:pt x="67" y="1"/>
                      <a:pt x="1" y="91"/>
                      <a:pt x="1" y="203"/>
                    </a:cubicBezTo>
                    <a:cubicBezTo>
                      <a:pt x="1" y="293"/>
                      <a:pt x="67" y="383"/>
                      <a:pt x="181" y="383"/>
                    </a:cubicBezTo>
                    <a:cubicBezTo>
                      <a:pt x="272" y="383"/>
                      <a:pt x="362" y="293"/>
                      <a:pt x="362" y="203"/>
                    </a:cubicBezTo>
                    <a:cubicBezTo>
                      <a:pt x="362" y="91"/>
                      <a:pt x="27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21"/>
              <p:cNvSpPr/>
              <p:nvPr/>
            </p:nvSpPr>
            <p:spPr>
              <a:xfrm>
                <a:off x="1338108" y="4173314"/>
                <a:ext cx="34275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383" extrusionOk="0">
                    <a:moveTo>
                      <a:pt x="181" y="0"/>
                    </a:moveTo>
                    <a:cubicBezTo>
                      <a:pt x="67" y="0"/>
                      <a:pt x="1" y="90"/>
                      <a:pt x="1" y="202"/>
                    </a:cubicBezTo>
                    <a:cubicBezTo>
                      <a:pt x="1" y="293"/>
                      <a:pt x="67" y="383"/>
                      <a:pt x="181" y="383"/>
                    </a:cubicBezTo>
                    <a:cubicBezTo>
                      <a:pt x="272" y="383"/>
                      <a:pt x="362" y="293"/>
                      <a:pt x="362" y="202"/>
                    </a:cubicBezTo>
                    <a:cubicBezTo>
                      <a:pt x="362" y="90"/>
                      <a:pt x="272" y="0"/>
                      <a:pt x="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21"/>
              <p:cNvSpPr/>
              <p:nvPr/>
            </p:nvSpPr>
            <p:spPr>
              <a:xfrm>
                <a:off x="1667319" y="3074561"/>
                <a:ext cx="53401" cy="333584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523" extrusionOk="0">
                    <a:moveTo>
                      <a:pt x="0" y="1"/>
                    </a:moveTo>
                    <a:lnTo>
                      <a:pt x="0" y="3522"/>
                    </a:lnTo>
                    <a:lnTo>
                      <a:pt x="564" y="3522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05" name="Google Shape;2805;p21"/>
            <p:cNvSpPr/>
            <p:nvPr/>
          </p:nvSpPr>
          <p:spPr>
            <a:xfrm>
              <a:off x="4986862" y="1746500"/>
              <a:ext cx="2317635" cy="2183198"/>
            </a:xfrm>
            <a:custGeom>
              <a:avLst/>
              <a:gdLst/>
              <a:ahLst/>
              <a:cxnLst/>
              <a:rect l="l" t="t" r="r" b="b"/>
              <a:pathLst>
                <a:path w="6863" h="6465" extrusionOk="0">
                  <a:moveTo>
                    <a:pt x="3441" y="1"/>
                  </a:moveTo>
                  <a:cubicBezTo>
                    <a:pt x="1832" y="1"/>
                    <a:pt x="454" y="1181"/>
                    <a:pt x="226" y="2803"/>
                  </a:cubicBezTo>
                  <a:cubicBezTo>
                    <a:pt x="0" y="4587"/>
                    <a:pt x="1241" y="6189"/>
                    <a:pt x="3025" y="6439"/>
                  </a:cubicBezTo>
                  <a:cubicBezTo>
                    <a:pt x="3164" y="6456"/>
                    <a:pt x="3302" y="6465"/>
                    <a:pt x="3439" y="6465"/>
                  </a:cubicBezTo>
                  <a:cubicBezTo>
                    <a:pt x="5034" y="6465"/>
                    <a:pt x="6429" y="5283"/>
                    <a:pt x="6637" y="3661"/>
                  </a:cubicBezTo>
                  <a:cubicBezTo>
                    <a:pt x="6863" y="1878"/>
                    <a:pt x="5620" y="275"/>
                    <a:pt x="3859" y="27"/>
                  </a:cubicBezTo>
                  <a:cubicBezTo>
                    <a:pt x="3719" y="9"/>
                    <a:pt x="3579" y="1"/>
                    <a:pt x="3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1"/>
            <p:cNvSpPr/>
            <p:nvPr/>
          </p:nvSpPr>
          <p:spPr>
            <a:xfrm>
              <a:off x="4120836" y="2054194"/>
              <a:ext cx="255945" cy="192779"/>
            </a:xfrm>
            <a:custGeom>
              <a:avLst/>
              <a:gdLst/>
              <a:ahLst/>
              <a:cxnLst/>
              <a:rect l="l" t="t" r="r" b="b"/>
              <a:pathLst>
                <a:path w="1560" h="1175" extrusionOk="0">
                  <a:moveTo>
                    <a:pt x="792" y="338"/>
                  </a:moveTo>
                  <a:lnTo>
                    <a:pt x="1220" y="994"/>
                  </a:lnTo>
                  <a:lnTo>
                    <a:pt x="362" y="994"/>
                  </a:lnTo>
                  <a:lnTo>
                    <a:pt x="792" y="338"/>
                  </a:lnTo>
                  <a:close/>
                  <a:moveTo>
                    <a:pt x="792" y="0"/>
                  </a:moveTo>
                  <a:lnTo>
                    <a:pt x="1" y="1174"/>
                  </a:lnTo>
                  <a:lnTo>
                    <a:pt x="1559" y="1174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07" name="Google Shape;2807;p21"/>
            <p:cNvGrpSpPr/>
            <p:nvPr/>
          </p:nvGrpSpPr>
          <p:grpSpPr>
            <a:xfrm rot="2700000">
              <a:off x="7191576" y="4124406"/>
              <a:ext cx="211540" cy="206779"/>
              <a:chOff x="8360742" y="4418908"/>
              <a:chExt cx="153843" cy="150357"/>
            </a:xfrm>
          </p:grpSpPr>
          <p:sp>
            <p:nvSpPr>
              <p:cNvPr id="2808" name="Google Shape;2808;p21"/>
              <p:cNvSpPr/>
              <p:nvPr/>
            </p:nvSpPr>
            <p:spPr>
              <a:xfrm>
                <a:off x="8425067" y="4418908"/>
                <a:ext cx="25192" cy="150357"/>
              </a:xfrm>
              <a:custGeom>
                <a:avLst/>
                <a:gdLst/>
                <a:ahLst/>
                <a:cxnLst/>
                <a:rect l="l" t="t" r="r" b="b"/>
                <a:pathLst>
                  <a:path w="159" h="949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158" y="948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21"/>
              <p:cNvSpPr/>
              <p:nvPr/>
            </p:nvSpPr>
            <p:spPr>
              <a:xfrm>
                <a:off x="8360742" y="4479590"/>
                <a:ext cx="153843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60" extrusionOk="0">
                    <a:moveTo>
                      <a:pt x="1" y="0"/>
                    </a:moveTo>
                    <a:lnTo>
                      <a:pt x="1" y="159"/>
                    </a:lnTo>
                    <a:lnTo>
                      <a:pt x="970" y="159"/>
                    </a:lnTo>
                    <a:lnTo>
                      <a:pt x="9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10" name="Google Shape;2810;p21"/>
            <p:cNvSpPr/>
            <p:nvPr/>
          </p:nvSpPr>
          <p:spPr>
            <a:xfrm rot="5400000">
              <a:off x="4583241" y="2864415"/>
              <a:ext cx="129922" cy="129633"/>
            </a:xfrm>
            <a:custGeom>
              <a:avLst/>
              <a:gdLst/>
              <a:ahLst/>
              <a:cxnLst/>
              <a:rect l="l" t="t" r="r" b="b"/>
              <a:pathLst>
                <a:path w="883" h="881" extrusionOk="0">
                  <a:moveTo>
                    <a:pt x="452" y="158"/>
                  </a:moveTo>
                  <a:cubicBezTo>
                    <a:pt x="588" y="158"/>
                    <a:pt x="723" y="293"/>
                    <a:pt x="723" y="429"/>
                  </a:cubicBezTo>
                  <a:cubicBezTo>
                    <a:pt x="723" y="588"/>
                    <a:pt x="588" y="723"/>
                    <a:pt x="452" y="723"/>
                  </a:cubicBezTo>
                  <a:cubicBezTo>
                    <a:pt x="295" y="723"/>
                    <a:pt x="182" y="588"/>
                    <a:pt x="182" y="429"/>
                  </a:cubicBezTo>
                  <a:cubicBezTo>
                    <a:pt x="182" y="293"/>
                    <a:pt x="295" y="158"/>
                    <a:pt x="452" y="158"/>
                  </a:cubicBezTo>
                  <a:close/>
                  <a:moveTo>
                    <a:pt x="452" y="1"/>
                  </a:moveTo>
                  <a:cubicBezTo>
                    <a:pt x="205" y="1"/>
                    <a:pt x="1" y="203"/>
                    <a:pt x="1" y="429"/>
                  </a:cubicBezTo>
                  <a:cubicBezTo>
                    <a:pt x="1" y="678"/>
                    <a:pt x="205" y="880"/>
                    <a:pt x="452" y="880"/>
                  </a:cubicBezTo>
                  <a:cubicBezTo>
                    <a:pt x="678" y="880"/>
                    <a:pt x="882" y="678"/>
                    <a:pt x="882" y="429"/>
                  </a:cubicBezTo>
                  <a:cubicBezTo>
                    <a:pt x="882" y="203"/>
                    <a:pt x="678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1"/>
            <p:cNvSpPr/>
            <p:nvPr/>
          </p:nvSpPr>
          <p:spPr>
            <a:xfrm>
              <a:off x="7252804" y="1250725"/>
              <a:ext cx="728423" cy="115650"/>
            </a:xfrm>
            <a:custGeom>
              <a:avLst/>
              <a:gdLst/>
              <a:ahLst/>
              <a:cxnLst/>
              <a:rect l="l" t="t" r="r" b="b"/>
              <a:pathLst>
                <a:path w="2417" h="521" extrusionOk="0">
                  <a:moveTo>
                    <a:pt x="0" y="1"/>
                  </a:moveTo>
                  <a:lnTo>
                    <a:pt x="0" y="521"/>
                  </a:lnTo>
                  <a:lnTo>
                    <a:pt x="2417" y="521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1"/>
            <p:cNvSpPr/>
            <p:nvPr/>
          </p:nvSpPr>
          <p:spPr>
            <a:xfrm>
              <a:off x="7356305" y="1308677"/>
              <a:ext cx="195578" cy="190694"/>
            </a:xfrm>
            <a:custGeom>
              <a:avLst/>
              <a:gdLst/>
              <a:ahLst/>
              <a:cxnLst/>
              <a:rect l="l" t="t" r="r" b="b"/>
              <a:pathLst>
                <a:path w="881" h="859" extrusionOk="0">
                  <a:moveTo>
                    <a:pt x="429" y="160"/>
                  </a:moveTo>
                  <a:cubicBezTo>
                    <a:pt x="588" y="160"/>
                    <a:pt x="723" y="272"/>
                    <a:pt x="723" y="430"/>
                  </a:cubicBezTo>
                  <a:cubicBezTo>
                    <a:pt x="723" y="588"/>
                    <a:pt x="588" y="701"/>
                    <a:pt x="429" y="701"/>
                  </a:cubicBezTo>
                  <a:cubicBezTo>
                    <a:pt x="294" y="701"/>
                    <a:pt x="158" y="588"/>
                    <a:pt x="158" y="430"/>
                  </a:cubicBezTo>
                  <a:cubicBezTo>
                    <a:pt x="158" y="272"/>
                    <a:pt x="294" y="160"/>
                    <a:pt x="429" y="160"/>
                  </a:cubicBezTo>
                  <a:close/>
                  <a:moveTo>
                    <a:pt x="429" y="1"/>
                  </a:moveTo>
                  <a:cubicBezTo>
                    <a:pt x="203" y="1"/>
                    <a:pt x="1" y="181"/>
                    <a:pt x="1" y="430"/>
                  </a:cubicBezTo>
                  <a:cubicBezTo>
                    <a:pt x="1" y="678"/>
                    <a:pt x="203" y="858"/>
                    <a:pt x="429" y="858"/>
                  </a:cubicBezTo>
                  <a:cubicBezTo>
                    <a:pt x="678" y="858"/>
                    <a:pt x="880" y="678"/>
                    <a:pt x="880" y="430"/>
                  </a:cubicBezTo>
                  <a:cubicBezTo>
                    <a:pt x="880" y="181"/>
                    <a:pt x="678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3" name="Google Shape;2813;p21"/>
            <p:cNvGrpSpPr/>
            <p:nvPr/>
          </p:nvGrpSpPr>
          <p:grpSpPr>
            <a:xfrm>
              <a:off x="7604669" y="2406004"/>
              <a:ext cx="192881" cy="192884"/>
              <a:chOff x="-397290" y="3459667"/>
              <a:chExt cx="198806" cy="198808"/>
            </a:xfrm>
          </p:grpSpPr>
          <p:sp>
            <p:nvSpPr>
              <p:cNvPr id="2814" name="Google Shape;2814;p21"/>
              <p:cNvSpPr/>
              <p:nvPr/>
            </p:nvSpPr>
            <p:spPr>
              <a:xfrm>
                <a:off x="-314334" y="3459667"/>
                <a:ext cx="32692" cy="198808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3" extrusionOk="0">
                    <a:moveTo>
                      <a:pt x="1" y="0"/>
                    </a:moveTo>
                    <a:lnTo>
                      <a:pt x="1" y="972"/>
                    </a:lnTo>
                    <a:lnTo>
                      <a:pt x="160" y="972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21"/>
              <p:cNvSpPr/>
              <p:nvPr/>
            </p:nvSpPr>
            <p:spPr>
              <a:xfrm>
                <a:off x="-397290" y="3542623"/>
                <a:ext cx="198806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60" extrusionOk="0">
                    <a:moveTo>
                      <a:pt x="1" y="1"/>
                    </a:moveTo>
                    <a:lnTo>
                      <a:pt x="1" y="160"/>
                    </a:lnTo>
                    <a:lnTo>
                      <a:pt x="972" y="160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16" name="Google Shape;2816;p21"/>
            <p:cNvGrpSpPr/>
            <p:nvPr/>
          </p:nvGrpSpPr>
          <p:grpSpPr>
            <a:xfrm>
              <a:off x="1563728" y="395608"/>
              <a:ext cx="444788" cy="444788"/>
              <a:chOff x="-309341" y="2935180"/>
              <a:chExt cx="742179" cy="742179"/>
            </a:xfrm>
          </p:grpSpPr>
          <p:sp>
            <p:nvSpPr>
              <p:cNvPr id="2817" name="Google Shape;2817;p21"/>
              <p:cNvSpPr/>
              <p:nvPr/>
            </p:nvSpPr>
            <p:spPr>
              <a:xfrm>
                <a:off x="-182606" y="3061916"/>
                <a:ext cx="574699" cy="574699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3" extrusionOk="0">
                    <a:moveTo>
                      <a:pt x="2348" y="1"/>
                    </a:moveTo>
                    <a:lnTo>
                      <a:pt x="1" y="2349"/>
                    </a:lnTo>
                    <a:cubicBezTo>
                      <a:pt x="91" y="2417"/>
                      <a:pt x="205" y="2484"/>
                      <a:pt x="295" y="2553"/>
                    </a:cubicBezTo>
                    <a:lnTo>
                      <a:pt x="2552" y="295"/>
                    </a:lnTo>
                    <a:cubicBezTo>
                      <a:pt x="2484" y="205"/>
                      <a:pt x="2417" y="91"/>
                      <a:pt x="2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21"/>
              <p:cNvSpPr/>
              <p:nvPr/>
            </p:nvSpPr>
            <p:spPr>
              <a:xfrm>
                <a:off x="-263869" y="2980652"/>
                <a:ext cx="574699" cy="569297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29" extrusionOk="0">
                    <a:moveTo>
                      <a:pt x="2236" y="1"/>
                    </a:moveTo>
                    <a:lnTo>
                      <a:pt x="0" y="2236"/>
                    </a:lnTo>
                    <a:cubicBezTo>
                      <a:pt x="69" y="2348"/>
                      <a:pt x="136" y="2439"/>
                      <a:pt x="205" y="2529"/>
                    </a:cubicBezTo>
                    <a:lnTo>
                      <a:pt x="2552" y="205"/>
                    </a:lnTo>
                    <a:cubicBezTo>
                      <a:pt x="2439" y="136"/>
                      <a:pt x="2348" y="69"/>
                      <a:pt x="22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21"/>
              <p:cNvSpPr/>
              <p:nvPr/>
            </p:nvSpPr>
            <p:spPr>
              <a:xfrm>
                <a:off x="-65550" y="3178971"/>
                <a:ext cx="498388" cy="498388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214" extrusionOk="0">
                    <a:moveTo>
                      <a:pt x="2123" y="1"/>
                    </a:moveTo>
                    <a:lnTo>
                      <a:pt x="1" y="2123"/>
                    </a:lnTo>
                    <a:cubicBezTo>
                      <a:pt x="136" y="2168"/>
                      <a:pt x="272" y="2213"/>
                      <a:pt x="429" y="2213"/>
                    </a:cubicBezTo>
                    <a:lnTo>
                      <a:pt x="2213" y="429"/>
                    </a:lnTo>
                    <a:cubicBezTo>
                      <a:pt x="2213" y="272"/>
                      <a:pt x="2168" y="136"/>
                      <a:pt x="21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21"/>
              <p:cNvSpPr/>
              <p:nvPr/>
            </p:nvSpPr>
            <p:spPr>
              <a:xfrm>
                <a:off x="-309341" y="2935180"/>
                <a:ext cx="498163" cy="498163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3" extrusionOk="0">
                    <a:moveTo>
                      <a:pt x="1806" y="0"/>
                    </a:moveTo>
                    <a:lnTo>
                      <a:pt x="0" y="1806"/>
                    </a:lnTo>
                    <a:cubicBezTo>
                      <a:pt x="22" y="1942"/>
                      <a:pt x="45" y="2099"/>
                      <a:pt x="112" y="2213"/>
                    </a:cubicBezTo>
                    <a:lnTo>
                      <a:pt x="2212" y="112"/>
                    </a:lnTo>
                    <a:cubicBezTo>
                      <a:pt x="2099" y="45"/>
                      <a:pt x="1963" y="22"/>
                      <a:pt x="18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21"/>
              <p:cNvSpPr/>
              <p:nvPr/>
            </p:nvSpPr>
            <p:spPr>
              <a:xfrm>
                <a:off x="101929" y="3346451"/>
                <a:ext cx="330908" cy="330908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470" extrusionOk="0">
                    <a:moveTo>
                      <a:pt x="1469" y="1"/>
                    </a:moveTo>
                    <a:lnTo>
                      <a:pt x="1" y="1469"/>
                    </a:lnTo>
                    <a:cubicBezTo>
                      <a:pt x="362" y="1446"/>
                      <a:pt x="723" y="1289"/>
                      <a:pt x="994" y="994"/>
                    </a:cubicBezTo>
                    <a:cubicBezTo>
                      <a:pt x="1288" y="723"/>
                      <a:pt x="1446" y="362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21"/>
              <p:cNvSpPr/>
              <p:nvPr/>
            </p:nvSpPr>
            <p:spPr>
              <a:xfrm>
                <a:off x="-304614" y="2939908"/>
                <a:ext cx="330908" cy="330908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470" extrusionOk="0">
                    <a:moveTo>
                      <a:pt x="1469" y="1"/>
                    </a:moveTo>
                    <a:cubicBezTo>
                      <a:pt x="1108" y="24"/>
                      <a:pt x="747" y="182"/>
                      <a:pt x="476" y="476"/>
                    </a:cubicBezTo>
                    <a:cubicBezTo>
                      <a:pt x="181" y="747"/>
                      <a:pt x="24" y="1108"/>
                      <a:pt x="1" y="1469"/>
                    </a:cubicBezTo>
                    <a:lnTo>
                      <a:pt x="14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23" name="Google Shape;2823;p21"/>
            <p:cNvSpPr/>
            <p:nvPr/>
          </p:nvSpPr>
          <p:spPr>
            <a:xfrm>
              <a:off x="1210057" y="642218"/>
              <a:ext cx="798456" cy="132363"/>
            </a:xfrm>
            <a:custGeom>
              <a:avLst/>
              <a:gdLst/>
              <a:ahLst/>
              <a:cxnLst/>
              <a:rect l="l" t="t" r="r" b="b"/>
              <a:pathLst>
                <a:path w="3547" h="588" extrusionOk="0">
                  <a:moveTo>
                    <a:pt x="768" y="1"/>
                  </a:moveTo>
                  <a:lnTo>
                    <a:pt x="407" y="339"/>
                  </a:lnTo>
                  <a:lnTo>
                    <a:pt x="136" y="68"/>
                  </a:lnTo>
                  <a:lnTo>
                    <a:pt x="1" y="182"/>
                  </a:lnTo>
                  <a:lnTo>
                    <a:pt x="407" y="588"/>
                  </a:lnTo>
                  <a:lnTo>
                    <a:pt x="768" y="248"/>
                  </a:lnTo>
                  <a:lnTo>
                    <a:pt x="1084" y="588"/>
                  </a:lnTo>
                  <a:lnTo>
                    <a:pt x="1446" y="248"/>
                  </a:lnTo>
                  <a:lnTo>
                    <a:pt x="1762" y="588"/>
                  </a:lnTo>
                  <a:lnTo>
                    <a:pt x="2123" y="248"/>
                  </a:lnTo>
                  <a:lnTo>
                    <a:pt x="2439" y="588"/>
                  </a:lnTo>
                  <a:lnTo>
                    <a:pt x="2778" y="248"/>
                  </a:lnTo>
                  <a:lnTo>
                    <a:pt x="3116" y="588"/>
                  </a:lnTo>
                  <a:lnTo>
                    <a:pt x="3546" y="182"/>
                  </a:lnTo>
                  <a:lnTo>
                    <a:pt x="3411" y="68"/>
                  </a:lnTo>
                  <a:lnTo>
                    <a:pt x="3116" y="339"/>
                  </a:lnTo>
                  <a:lnTo>
                    <a:pt x="2778" y="1"/>
                  </a:lnTo>
                  <a:lnTo>
                    <a:pt x="2439" y="339"/>
                  </a:lnTo>
                  <a:lnTo>
                    <a:pt x="2123" y="1"/>
                  </a:lnTo>
                  <a:lnTo>
                    <a:pt x="1762" y="339"/>
                  </a:lnTo>
                  <a:lnTo>
                    <a:pt x="1446" y="1"/>
                  </a:lnTo>
                  <a:lnTo>
                    <a:pt x="1084" y="339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21"/>
            <p:cNvSpPr/>
            <p:nvPr/>
          </p:nvSpPr>
          <p:spPr>
            <a:xfrm>
              <a:off x="1041252" y="1311086"/>
              <a:ext cx="351168" cy="264501"/>
            </a:xfrm>
            <a:custGeom>
              <a:avLst/>
              <a:gdLst/>
              <a:ahLst/>
              <a:cxnLst/>
              <a:rect l="l" t="t" r="r" b="b"/>
              <a:pathLst>
                <a:path w="1560" h="1175" extrusionOk="0">
                  <a:moveTo>
                    <a:pt x="792" y="338"/>
                  </a:moveTo>
                  <a:lnTo>
                    <a:pt x="1220" y="994"/>
                  </a:lnTo>
                  <a:lnTo>
                    <a:pt x="362" y="994"/>
                  </a:lnTo>
                  <a:lnTo>
                    <a:pt x="792" y="338"/>
                  </a:lnTo>
                  <a:close/>
                  <a:moveTo>
                    <a:pt x="792" y="0"/>
                  </a:moveTo>
                  <a:lnTo>
                    <a:pt x="1" y="1174"/>
                  </a:lnTo>
                  <a:lnTo>
                    <a:pt x="1559" y="1174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5" name="Google Shape;2825;p21"/>
            <p:cNvGrpSpPr/>
            <p:nvPr/>
          </p:nvGrpSpPr>
          <p:grpSpPr>
            <a:xfrm rot="2700000">
              <a:off x="550517" y="888293"/>
              <a:ext cx="227749" cy="222652"/>
              <a:chOff x="8360742" y="4418908"/>
              <a:chExt cx="153843" cy="150357"/>
            </a:xfrm>
          </p:grpSpPr>
          <p:sp>
            <p:nvSpPr>
              <p:cNvPr id="2826" name="Google Shape;2826;p21"/>
              <p:cNvSpPr/>
              <p:nvPr/>
            </p:nvSpPr>
            <p:spPr>
              <a:xfrm>
                <a:off x="8425067" y="4418908"/>
                <a:ext cx="25192" cy="150357"/>
              </a:xfrm>
              <a:custGeom>
                <a:avLst/>
                <a:gdLst/>
                <a:ahLst/>
                <a:cxnLst/>
                <a:rect l="l" t="t" r="r" b="b"/>
                <a:pathLst>
                  <a:path w="159" h="949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158" y="948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21"/>
              <p:cNvSpPr/>
              <p:nvPr/>
            </p:nvSpPr>
            <p:spPr>
              <a:xfrm>
                <a:off x="8360742" y="4479590"/>
                <a:ext cx="153843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60" extrusionOk="0">
                    <a:moveTo>
                      <a:pt x="1" y="0"/>
                    </a:moveTo>
                    <a:lnTo>
                      <a:pt x="1" y="159"/>
                    </a:lnTo>
                    <a:lnTo>
                      <a:pt x="970" y="159"/>
                    </a:lnTo>
                    <a:lnTo>
                      <a:pt x="9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28" name="Google Shape;2828;p21"/>
            <p:cNvSpPr/>
            <p:nvPr/>
          </p:nvSpPr>
          <p:spPr>
            <a:xfrm rot="-5400000">
              <a:off x="7330361" y="905071"/>
              <a:ext cx="741518" cy="122926"/>
            </a:xfrm>
            <a:custGeom>
              <a:avLst/>
              <a:gdLst/>
              <a:ahLst/>
              <a:cxnLst/>
              <a:rect l="l" t="t" r="r" b="b"/>
              <a:pathLst>
                <a:path w="3547" h="588" extrusionOk="0">
                  <a:moveTo>
                    <a:pt x="768" y="1"/>
                  </a:moveTo>
                  <a:lnTo>
                    <a:pt x="407" y="339"/>
                  </a:lnTo>
                  <a:lnTo>
                    <a:pt x="136" y="68"/>
                  </a:lnTo>
                  <a:lnTo>
                    <a:pt x="1" y="182"/>
                  </a:lnTo>
                  <a:lnTo>
                    <a:pt x="407" y="588"/>
                  </a:lnTo>
                  <a:lnTo>
                    <a:pt x="768" y="248"/>
                  </a:lnTo>
                  <a:lnTo>
                    <a:pt x="1084" y="588"/>
                  </a:lnTo>
                  <a:lnTo>
                    <a:pt x="1446" y="248"/>
                  </a:lnTo>
                  <a:lnTo>
                    <a:pt x="1762" y="588"/>
                  </a:lnTo>
                  <a:lnTo>
                    <a:pt x="2123" y="248"/>
                  </a:lnTo>
                  <a:lnTo>
                    <a:pt x="2439" y="588"/>
                  </a:lnTo>
                  <a:lnTo>
                    <a:pt x="2778" y="248"/>
                  </a:lnTo>
                  <a:lnTo>
                    <a:pt x="3116" y="588"/>
                  </a:lnTo>
                  <a:lnTo>
                    <a:pt x="3546" y="182"/>
                  </a:lnTo>
                  <a:lnTo>
                    <a:pt x="3411" y="68"/>
                  </a:lnTo>
                  <a:lnTo>
                    <a:pt x="3116" y="339"/>
                  </a:lnTo>
                  <a:lnTo>
                    <a:pt x="2778" y="1"/>
                  </a:lnTo>
                  <a:lnTo>
                    <a:pt x="2439" y="339"/>
                  </a:lnTo>
                  <a:lnTo>
                    <a:pt x="2123" y="1"/>
                  </a:lnTo>
                  <a:lnTo>
                    <a:pt x="1762" y="339"/>
                  </a:lnTo>
                  <a:lnTo>
                    <a:pt x="1446" y="1"/>
                  </a:lnTo>
                  <a:lnTo>
                    <a:pt x="1084" y="339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9" name="Google Shape;2829;p21"/>
            <p:cNvGrpSpPr/>
            <p:nvPr/>
          </p:nvGrpSpPr>
          <p:grpSpPr>
            <a:xfrm rot="-5400000">
              <a:off x="4090312" y="4028417"/>
              <a:ext cx="332282" cy="714565"/>
              <a:chOff x="1445982" y="1269382"/>
              <a:chExt cx="379318" cy="815714"/>
            </a:xfrm>
          </p:grpSpPr>
          <p:sp>
            <p:nvSpPr>
              <p:cNvPr id="2830" name="Google Shape;2830;p21"/>
              <p:cNvSpPr/>
              <p:nvPr/>
            </p:nvSpPr>
            <p:spPr>
              <a:xfrm>
                <a:off x="1445982" y="1807652"/>
                <a:ext cx="379318" cy="277444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1536" extrusionOk="0">
                    <a:moveTo>
                      <a:pt x="1061" y="0"/>
                    </a:moveTo>
                    <a:lnTo>
                      <a:pt x="1" y="1535"/>
                    </a:lnTo>
                    <a:lnTo>
                      <a:pt x="2099" y="1535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21"/>
              <p:cNvSpPr/>
              <p:nvPr/>
            </p:nvSpPr>
            <p:spPr>
              <a:xfrm>
                <a:off x="1445982" y="1538517"/>
                <a:ext cx="379318" cy="277444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1536" extrusionOk="0">
                    <a:moveTo>
                      <a:pt x="1061" y="0"/>
                    </a:moveTo>
                    <a:lnTo>
                      <a:pt x="1" y="1535"/>
                    </a:lnTo>
                    <a:lnTo>
                      <a:pt x="2099" y="1535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21"/>
              <p:cNvSpPr/>
              <p:nvPr/>
            </p:nvSpPr>
            <p:spPr>
              <a:xfrm>
                <a:off x="1445982" y="1269382"/>
                <a:ext cx="379318" cy="277444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1536" extrusionOk="0">
                    <a:moveTo>
                      <a:pt x="1061" y="0"/>
                    </a:moveTo>
                    <a:lnTo>
                      <a:pt x="1" y="1535"/>
                    </a:lnTo>
                    <a:lnTo>
                      <a:pt x="2099" y="1535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6251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2" name="Google Shape;3042;p30"/>
          <p:cNvSpPr txBox="1">
            <a:spLocks noGrp="1"/>
          </p:cNvSpPr>
          <p:nvPr>
            <p:ph type="title"/>
          </p:nvPr>
        </p:nvSpPr>
        <p:spPr>
          <a:xfrm>
            <a:off x="3060300" y="1051909"/>
            <a:ext cx="30003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5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5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5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5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5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5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5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5000" b="1"/>
            </a:lvl9pPr>
          </a:lstStyle>
          <a:p>
            <a:endParaRPr/>
          </a:p>
        </p:txBody>
      </p:sp>
      <p:sp>
        <p:nvSpPr>
          <p:cNvPr id="3043" name="Google Shape;3043;p30"/>
          <p:cNvSpPr txBox="1">
            <a:spLocks noGrp="1"/>
          </p:cNvSpPr>
          <p:nvPr>
            <p:ph type="subTitle" idx="1"/>
          </p:nvPr>
        </p:nvSpPr>
        <p:spPr>
          <a:xfrm>
            <a:off x="2217750" y="1930484"/>
            <a:ext cx="4564500" cy="3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44" name="Google Shape;3044;p30"/>
          <p:cNvSpPr txBox="1">
            <a:spLocks noGrp="1"/>
          </p:cNvSpPr>
          <p:nvPr>
            <p:ph type="subTitle" idx="2"/>
          </p:nvPr>
        </p:nvSpPr>
        <p:spPr>
          <a:xfrm>
            <a:off x="3480550" y="2767738"/>
            <a:ext cx="2183700" cy="7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3045" name="Google Shape;3045;p30"/>
          <p:cNvSpPr txBox="1">
            <a:spLocks noGrp="1"/>
          </p:cNvSpPr>
          <p:nvPr>
            <p:ph type="subTitle" idx="3"/>
          </p:nvPr>
        </p:nvSpPr>
        <p:spPr>
          <a:xfrm>
            <a:off x="2037600" y="4363148"/>
            <a:ext cx="5069700" cy="29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 b="1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 b="1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 b="1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 b="1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 b="1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 b="1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 b="1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 b="1"/>
            </a:lvl9pPr>
          </a:lstStyle>
          <a:p>
            <a:endParaRPr/>
          </a:p>
        </p:txBody>
      </p:sp>
      <p:sp>
        <p:nvSpPr>
          <p:cNvPr id="3046" name="Google Shape;3046;p30"/>
          <p:cNvSpPr txBox="1"/>
          <p:nvPr/>
        </p:nvSpPr>
        <p:spPr>
          <a:xfrm>
            <a:off x="2355900" y="3820225"/>
            <a:ext cx="443220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lang="en" sz="1200" b="1">
                <a:solidFill>
                  <a:schemeClr val="accent5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rPr>
              <a:t>, including icons by </a:t>
            </a:r>
            <a:r>
              <a:rPr lang="en" sz="1200" b="1">
                <a:solidFill>
                  <a:schemeClr val="accent5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rPr>
              <a:t>, and infographics &amp; images by </a:t>
            </a:r>
            <a:r>
              <a:rPr lang="en" sz="1200" b="1">
                <a:solidFill>
                  <a:schemeClr val="accent5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endParaRPr sz="1500" b="1">
              <a:solidFill>
                <a:schemeClr val="accent5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  <p:extLst>
      <p:ext uri="{BB962C8B-B14F-4D97-AF65-F5344CB8AC3E}">
        <p14:creationId xmlns:p14="http://schemas.microsoft.com/office/powerpoint/2010/main" val="3417627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720000" y="338025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41" name="Google Shape;41;p6"/>
          <p:cNvGrpSpPr/>
          <p:nvPr/>
        </p:nvGrpSpPr>
        <p:grpSpPr>
          <a:xfrm rot="5400000">
            <a:off x="8363463" y="4514506"/>
            <a:ext cx="458924" cy="456220"/>
            <a:chOff x="283483" y="4015472"/>
            <a:chExt cx="424105" cy="421606"/>
          </a:xfrm>
        </p:grpSpPr>
        <p:sp>
          <p:nvSpPr>
            <p:cNvPr id="42" name="Google Shape;42;p6"/>
            <p:cNvSpPr/>
            <p:nvPr/>
          </p:nvSpPr>
          <p:spPr>
            <a:xfrm>
              <a:off x="283483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81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6"/>
            <p:cNvSpPr/>
            <p:nvPr/>
          </p:nvSpPr>
          <p:spPr>
            <a:xfrm>
              <a:off x="380544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>
              <a:off x="477606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6"/>
            <p:cNvSpPr/>
            <p:nvPr/>
          </p:nvSpPr>
          <p:spPr>
            <a:xfrm>
              <a:off x="574667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6"/>
            <p:cNvSpPr/>
            <p:nvPr/>
          </p:nvSpPr>
          <p:spPr>
            <a:xfrm>
              <a:off x="671729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6"/>
            <p:cNvSpPr/>
            <p:nvPr/>
          </p:nvSpPr>
          <p:spPr>
            <a:xfrm>
              <a:off x="283483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81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6"/>
            <p:cNvSpPr/>
            <p:nvPr/>
          </p:nvSpPr>
          <p:spPr>
            <a:xfrm>
              <a:off x="380544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6"/>
            <p:cNvSpPr/>
            <p:nvPr/>
          </p:nvSpPr>
          <p:spPr>
            <a:xfrm>
              <a:off x="477606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6"/>
            <p:cNvSpPr/>
            <p:nvPr/>
          </p:nvSpPr>
          <p:spPr>
            <a:xfrm>
              <a:off x="574667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671729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283483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81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380544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477606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574667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671729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283483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380544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477606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574667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671729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283483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380544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477606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574667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671729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6"/>
          <p:cNvGrpSpPr/>
          <p:nvPr/>
        </p:nvGrpSpPr>
        <p:grpSpPr>
          <a:xfrm rot="-2700000">
            <a:off x="954790" y="4537324"/>
            <a:ext cx="210344" cy="215921"/>
            <a:chOff x="800525" y="2705314"/>
            <a:chExt cx="194400" cy="199555"/>
          </a:xfrm>
        </p:grpSpPr>
        <p:sp>
          <p:nvSpPr>
            <p:cNvPr id="68" name="Google Shape;68;p6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4435316" y="4698728"/>
            <a:ext cx="273353" cy="273353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" name="Google Shape;71;p6"/>
          <p:cNvGrpSpPr/>
          <p:nvPr/>
        </p:nvGrpSpPr>
        <p:grpSpPr>
          <a:xfrm rot="-2700000">
            <a:off x="8555482" y="1374374"/>
            <a:ext cx="243782" cy="238259"/>
            <a:chOff x="5387475" y="3939240"/>
            <a:chExt cx="185595" cy="181389"/>
          </a:xfrm>
        </p:grpSpPr>
        <p:sp>
          <p:nvSpPr>
            <p:cNvPr id="72" name="Google Shape;72;p6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6"/>
          <p:cNvGrpSpPr/>
          <p:nvPr/>
        </p:nvGrpSpPr>
        <p:grpSpPr>
          <a:xfrm rot="10800000">
            <a:off x="8506953" y="425919"/>
            <a:ext cx="228156" cy="228156"/>
            <a:chOff x="6339041" y="3044617"/>
            <a:chExt cx="210846" cy="210846"/>
          </a:xfrm>
        </p:grpSpPr>
        <p:sp>
          <p:nvSpPr>
            <p:cNvPr id="75" name="Google Shape;75;p6"/>
            <p:cNvSpPr/>
            <p:nvPr/>
          </p:nvSpPr>
          <p:spPr>
            <a:xfrm>
              <a:off x="6339041" y="3044617"/>
              <a:ext cx="44673" cy="44673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91" y="1"/>
                  </a:moveTo>
                  <a:cubicBezTo>
                    <a:pt x="46" y="1"/>
                    <a:pt x="0" y="46"/>
                    <a:pt x="0" y="91"/>
                  </a:cubicBezTo>
                  <a:cubicBezTo>
                    <a:pt x="0" y="160"/>
                    <a:pt x="46" y="182"/>
                    <a:pt x="91" y="182"/>
                  </a:cubicBezTo>
                  <a:cubicBezTo>
                    <a:pt x="136" y="182"/>
                    <a:pt x="181" y="160"/>
                    <a:pt x="181" y="91"/>
                  </a:cubicBezTo>
                  <a:cubicBezTo>
                    <a:pt x="181" y="46"/>
                    <a:pt x="136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6505214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1" y="45"/>
                    <a:pt x="1" y="90"/>
                  </a:cubicBezTo>
                  <a:cubicBezTo>
                    <a:pt x="1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6339041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0" y="45"/>
                    <a:pt x="0" y="90"/>
                  </a:cubicBezTo>
                  <a:cubicBezTo>
                    <a:pt x="0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6"/>
          <p:cNvSpPr/>
          <p:nvPr/>
        </p:nvSpPr>
        <p:spPr>
          <a:xfrm rot="-1929275">
            <a:off x="199394" y="2527763"/>
            <a:ext cx="221426" cy="221426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" name="Google Shape;79;p6"/>
          <p:cNvGrpSpPr/>
          <p:nvPr/>
        </p:nvGrpSpPr>
        <p:grpSpPr>
          <a:xfrm>
            <a:off x="7521710" y="540004"/>
            <a:ext cx="243778" cy="238255"/>
            <a:chOff x="5225094" y="4199975"/>
            <a:chExt cx="185595" cy="181389"/>
          </a:xfrm>
        </p:grpSpPr>
        <p:sp>
          <p:nvSpPr>
            <p:cNvPr id="80" name="Google Shape;80;p6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6"/>
          <p:cNvGrpSpPr/>
          <p:nvPr/>
        </p:nvGrpSpPr>
        <p:grpSpPr>
          <a:xfrm rot="2700000">
            <a:off x="2094474" y="323348"/>
            <a:ext cx="243782" cy="238259"/>
            <a:chOff x="5225094" y="4199975"/>
            <a:chExt cx="185595" cy="181389"/>
          </a:xfrm>
        </p:grpSpPr>
        <p:sp>
          <p:nvSpPr>
            <p:cNvPr id="83" name="Google Shape;83;p6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6"/>
          <p:cNvSpPr/>
          <p:nvPr/>
        </p:nvSpPr>
        <p:spPr>
          <a:xfrm rot="5400000">
            <a:off x="759941" y="654078"/>
            <a:ext cx="273353" cy="273353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3207997" y="1079700"/>
            <a:ext cx="5216100" cy="13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/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subTitle" idx="1"/>
          </p:nvPr>
        </p:nvSpPr>
        <p:spPr>
          <a:xfrm>
            <a:off x="3204000" y="2305373"/>
            <a:ext cx="5216100" cy="16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>
            <a:endParaRPr/>
          </a:p>
        </p:txBody>
      </p:sp>
      <p:grpSp>
        <p:nvGrpSpPr>
          <p:cNvPr id="89" name="Google Shape;89;p7"/>
          <p:cNvGrpSpPr/>
          <p:nvPr/>
        </p:nvGrpSpPr>
        <p:grpSpPr>
          <a:xfrm>
            <a:off x="8302110" y="263854"/>
            <a:ext cx="243778" cy="238255"/>
            <a:chOff x="5225094" y="4199975"/>
            <a:chExt cx="185595" cy="181389"/>
          </a:xfrm>
        </p:grpSpPr>
        <p:sp>
          <p:nvSpPr>
            <p:cNvPr id="90" name="Google Shape;90;p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7"/>
          <p:cNvSpPr/>
          <p:nvPr/>
        </p:nvSpPr>
        <p:spPr>
          <a:xfrm rot="3470725">
            <a:off x="8518667" y="4732439"/>
            <a:ext cx="221426" cy="221426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7"/>
          <p:cNvGrpSpPr/>
          <p:nvPr/>
        </p:nvGrpSpPr>
        <p:grpSpPr>
          <a:xfrm rot="8100000">
            <a:off x="8347476" y="4283161"/>
            <a:ext cx="227749" cy="222652"/>
            <a:chOff x="8360742" y="4418908"/>
            <a:chExt cx="153843" cy="150357"/>
          </a:xfrm>
        </p:grpSpPr>
        <p:sp>
          <p:nvSpPr>
            <p:cNvPr id="94" name="Google Shape;94;p7"/>
            <p:cNvSpPr/>
            <p:nvPr/>
          </p:nvSpPr>
          <p:spPr>
            <a:xfrm>
              <a:off x="8425067" y="4418908"/>
              <a:ext cx="25192" cy="150357"/>
            </a:xfrm>
            <a:custGeom>
              <a:avLst/>
              <a:gdLst/>
              <a:ahLst/>
              <a:cxnLst/>
              <a:rect l="l" t="t" r="r" b="b"/>
              <a:pathLst>
                <a:path w="159" h="949" extrusionOk="0">
                  <a:moveTo>
                    <a:pt x="1" y="0"/>
                  </a:moveTo>
                  <a:lnTo>
                    <a:pt x="1" y="948"/>
                  </a:lnTo>
                  <a:lnTo>
                    <a:pt x="158" y="94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8360742" y="4479590"/>
              <a:ext cx="153843" cy="25350"/>
            </a:xfrm>
            <a:custGeom>
              <a:avLst/>
              <a:gdLst/>
              <a:ahLst/>
              <a:cxnLst/>
              <a:rect l="l" t="t" r="r" b="b"/>
              <a:pathLst>
                <a:path w="97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970" y="159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7"/>
          <p:cNvSpPr/>
          <p:nvPr/>
        </p:nvSpPr>
        <p:spPr>
          <a:xfrm rot="3470725">
            <a:off x="7892092" y="4683789"/>
            <a:ext cx="221426" cy="221426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7"/>
          <p:cNvSpPr/>
          <p:nvPr/>
        </p:nvSpPr>
        <p:spPr>
          <a:xfrm rot="3470725">
            <a:off x="8560917" y="544039"/>
            <a:ext cx="221426" cy="221426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8;p7"/>
          <p:cNvGrpSpPr/>
          <p:nvPr/>
        </p:nvGrpSpPr>
        <p:grpSpPr>
          <a:xfrm>
            <a:off x="1844440" y="763357"/>
            <a:ext cx="444788" cy="444788"/>
            <a:chOff x="-309341" y="2935180"/>
            <a:chExt cx="742179" cy="742179"/>
          </a:xfrm>
        </p:grpSpPr>
        <p:sp>
          <p:nvSpPr>
            <p:cNvPr id="99" name="Google Shape;99;p7"/>
            <p:cNvSpPr/>
            <p:nvPr/>
          </p:nvSpPr>
          <p:spPr>
            <a:xfrm>
              <a:off x="-182606" y="3061916"/>
              <a:ext cx="574699" cy="574699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2348" y="1"/>
                  </a:moveTo>
                  <a:lnTo>
                    <a:pt x="1" y="2349"/>
                  </a:lnTo>
                  <a:cubicBezTo>
                    <a:pt x="91" y="2417"/>
                    <a:pt x="205" y="2484"/>
                    <a:pt x="295" y="2553"/>
                  </a:cubicBezTo>
                  <a:lnTo>
                    <a:pt x="2552" y="295"/>
                  </a:lnTo>
                  <a:cubicBezTo>
                    <a:pt x="2484" y="205"/>
                    <a:pt x="2417" y="91"/>
                    <a:pt x="2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-263869" y="2980652"/>
              <a:ext cx="574699" cy="569297"/>
            </a:xfrm>
            <a:custGeom>
              <a:avLst/>
              <a:gdLst/>
              <a:ahLst/>
              <a:cxnLst/>
              <a:rect l="l" t="t" r="r" b="b"/>
              <a:pathLst>
                <a:path w="2553" h="2529" extrusionOk="0">
                  <a:moveTo>
                    <a:pt x="2236" y="1"/>
                  </a:moveTo>
                  <a:lnTo>
                    <a:pt x="0" y="2236"/>
                  </a:lnTo>
                  <a:cubicBezTo>
                    <a:pt x="69" y="2348"/>
                    <a:pt x="136" y="2439"/>
                    <a:pt x="205" y="2529"/>
                  </a:cubicBezTo>
                  <a:lnTo>
                    <a:pt x="2552" y="205"/>
                  </a:lnTo>
                  <a:cubicBezTo>
                    <a:pt x="2439" y="136"/>
                    <a:pt x="2348" y="69"/>
                    <a:pt x="2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-65550" y="3178971"/>
              <a:ext cx="498388" cy="498388"/>
            </a:xfrm>
            <a:custGeom>
              <a:avLst/>
              <a:gdLst/>
              <a:ahLst/>
              <a:cxnLst/>
              <a:rect l="l" t="t" r="r" b="b"/>
              <a:pathLst>
                <a:path w="2214" h="2214" extrusionOk="0">
                  <a:moveTo>
                    <a:pt x="2123" y="1"/>
                  </a:moveTo>
                  <a:lnTo>
                    <a:pt x="1" y="2123"/>
                  </a:lnTo>
                  <a:cubicBezTo>
                    <a:pt x="136" y="2168"/>
                    <a:pt x="272" y="2213"/>
                    <a:pt x="429" y="2213"/>
                  </a:cubicBezTo>
                  <a:lnTo>
                    <a:pt x="2213" y="429"/>
                  </a:lnTo>
                  <a:cubicBezTo>
                    <a:pt x="2213" y="272"/>
                    <a:pt x="2168" y="136"/>
                    <a:pt x="2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-309341" y="2935180"/>
              <a:ext cx="498163" cy="498163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1806" y="0"/>
                  </a:moveTo>
                  <a:lnTo>
                    <a:pt x="0" y="1806"/>
                  </a:lnTo>
                  <a:cubicBezTo>
                    <a:pt x="22" y="1942"/>
                    <a:pt x="45" y="2099"/>
                    <a:pt x="112" y="2213"/>
                  </a:cubicBezTo>
                  <a:lnTo>
                    <a:pt x="2212" y="112"/>
                  </a:lnTo>
                  <a:cubicBezTo>
                    <a:pt x="2099" y="45"/>
                    <a:pt x="1963" y="22"/>
                    <a:pt x="1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101929" y="3346451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lnTo>
                    <a:pt x="1" y="1469"/>
                  </a:lnTo>
                  <a:cubicBezTo>
                    <a:pt x="362" y="1446"/>
                    <a:pt x="723" y="1289"/>
                    <a:pt x="994" y="994"/>
                  </a:cubicBezTo>
                  <a:cubicBezTo>
                    <a:pt x="1288" y="723"/>
                    <a:pt x="1446" y="362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-304614" y="2939908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cubicBezTo>
                    <a:pt x="1108" y="24"/>
                    <a:pt x="747" y="182"/>
                    <a:pt x="476" y="476"/>
                  </a:cubicBezTo>
                  <a:cubicBezTo>
                    <a:pt x="181" y="747"/>
                    <a:pt x="24" y="1108"/>
                    <a:pt x="1" y="1469"/>
                  </a:cubicBezTo>
                  <a:lnTo>
                    <a:pt x="14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7"/>
          <p:cNvSpPr/>
          <p:nvPr/>
        </p:nvSpPr>
        <p:spPr>
          <a:xfrm>
            <a:off x="1490770" y="1009968"/>
            <a:ext cx="798456" cy="132363"/>
          </a:xfrm>
          <a:custGeom>
            <a:avLst/>
            <a:gdLst/>
            <a:ahLst/>
            <a:cxnLst/>
            <a:rect l="l" t="t" r="r" b="b"/>
            <a:pathLst>
              <a:path w="3547" h="588" extrusionOk="0">
                <a:moveTo>
                  <a:pt x="768" y="1"/>
                </a:moveTo>
                <a:lnTo>
                  <a:pt x="407" y="339"/>
                </a:lnTo>
                <a:lnTo>
                  <a:pt x="136" y="68"/>
                </a:lnTo>
                <a:lnTo>
                  <a:pt x="1" y="182"/>
                </a:lnTo>
                <a:lnTo>
                  <a:pt x="407" y="588"/>
                </a:lnTo>
                <a:lnTo>
                  <a:pt x="768" y="248"/>
                </a:lnTo>
                <a:lnTo>
                  <a:pt x="1084" y="588"/>
                </a:lnTo>
                <a:lnTo>
                  <a:pt x="1446" y="248"/>
                </a:lnTo>
                <a:lnTo>
                  <a:pt x="1762" y="588"/>
                </a:lnTo>
                <a:lnTo>
                  <a:pt x="2123" y="248"/>
                </a:lnTo>
                <a:lnTo>
                  <a:pt x="2439" y="588"/>
                </a:lnTo>
                <a:lnTo>
                  <a:pt x="2778" y="248"/>
                </a:lnTo>
                <a:lnTo>
                  <a:pt x="3116" y="588"/>
                </a:lnTo>
                <a:lnTo>
                  <a:pt x="3546" y="182"/>
                </a:lnTo>
                <a:lnTo>
                  <a:pt x="3411" y="68"/>
                </a:lnTo>
                <a:lnTo>
                  <a:pt x="3116" y="339"/>
                </a:lnTo>
                <a:lnTo>
                  <a:pt x="2778" y="1"/>
                </a:lnTo>
                <a:lnTo>
                  <a:pt x="2439" y="339"/>
                </a:lnTo>
                <a:lnTo>
                  <a:pt x="2123" y="1"/>
                </a:lnTo>
                <a:lnTo>
                  <a:pt x="1762" y="339"/>
                </a:lnTo>
                <a:lnTo>
                  <a:pt x="1446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7"/>
          <p:cNvSpPr/>
          <p:nvPr/>
        </p:nvSpPr>
        <p:spPr>
          <a:xfrm>
            <a:off x="1714414" y="4306898"/>
            <a:ext cx="351168" cy="264501"/>
          </a:xfrm>
          <a:custGeom>
            <a:avLst/>
            <a:gdLst/>
            <a:ahLst/>
            <a:cxnLst/>
            <a:rect l="l" t="t" r="r" b="b"/>
            <a:pathLst>
              <a:path w="1560" h="1175" extrusionOk="0">
                <a:moveTo>
                  <a:pt x="792" y="338"/>
                </a:moveTo>
                <a:lnTo>
                  <a:pt x="1220" y="994"/>
                </a:lnTo>
                <a:lnTo>
                  <a:pt x="362" y="994"/>
                </a:lnTo>
                <a:lnTo>
                  <a:pt x="792" y="338"/>
                </a:lnTo>
                <a:close/>
                <a:moveTo>
                  <a:pt x="792" y="0"/>
                </a:moveTo>
                <a:lnTo>
                  <a:pt x="1" y="1174"/>
                </a:lnTo>
                <a:lnTo>
                  <a:pt x="1559" y="1174"/>
                </a:lnTo>
                <a:lnTo>
                  <a:pt x="7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7"/>
          <p:cNvGrpSpPr/>
          <p:nvPr/>
        </p:nvGrpSpPr>
        <p:grpSpPr>
          <a:xfrm rot="-2700000">
            <a:off x="768532" y="2125474"/>
            <a:ext cx="243782" cy="238259"/>
            <a:chOff x="5387475" y="3939240"/>
            <a:chExt cx="185595" cy="181389"/>
          </a:xfrm>
        </p:grpSpPr>
        <p:sp>
          <p:nvSpPr>
            <p:cNvPr id="108" name="Google Shape;108;p7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7"/>
          <p:cNvGrpSpPr/>
          <p:nvPr/>
        </p:nvGrpSpPr>
        <p:grpSpPr>
          <a:xfrm>
            <a:off x="419310" y="385804"/>
            <a:ext cx="243778" cy="238255"/>
            <a:chOff x="5225094" y="4199975"/>
            <a:chExt cx="185595" cy="181389"/>
          </a:xfrm>
        </p:grpSpPr>
        <p:sp>
          <p:nvSpPr>
            <p:cNvPr id="111" name="Google Shape;111;p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;p7"/>
          <p:cNvSpPr/>
          <p:nvPr/>
        </p:nvSpPr>
        <p:spPr>
          <a:xfrm rot="-5400000">
            <a:off x="1918272" y="2953222"/>
            <a:ext cx="792829" cy="137316"/>
          </a:xfrm>
          <a:custGeom>
            <a:avLst/>
            <a:gdLst/>
            <a:ahLst/>
            <a:cxnLst/>
            <a:rect l="l" t="t" r="r" b="b"/>
            <a:pathLst>
              <a:path w="3522" h="610" extrusionOk="0">
                <a:moveTo>
                  <a:pt x="768" y="1"/>
                </a:moveTo>
                <a:lnTo>
                  <a:pt x="406" y="339"/>
                </a:lnTo>
                <a:lnTo>
                  <a:pt x="136" y="68"/>
                </a:lnTo>
                <a:lnTo>
                  <a:pt x="0" y="203"/>
                </a:lnTo>
                <a:lnTo>
                  <a:pt x="406" y="610"/>
                </a:lnTo>
                <a:lnTo>
                  <a:pt x="746" y="272"/>
                </a:lnTo>
                <a:lnTo>
                  <a:pt x="1084" y="610"/>
                </a:lnTo>
                <a:lnTo>
                  <a:pt x="1423" y="272"/>
                </a:lnTo>
                <a:lnTo>
                  <a:pt x="1761" y="610"/>
                </a:lnTo>
                <a:lnTo>
                  <a:pt x="2100" y="272"/>
                </a:lnTo>
                <a:lnTo>
                  <a:pt x="2438" y="610"/>
                </a:lnTo>
                <a:lnTo>
                  <a:pt x="2778" y="272"/>
                </a:lnTo>
                <a:lnTo>
                  <a:pt x="3115" y="610"/>
                </a:lnTo>
                <a:lnTo>
                  <a:pt x="3522" y="203"/>
                </a:lnTo>
                <a:lnTo>
                  <a:pt x="3410" y="68"/>
                </a:lnTo>
                <a:lnTo>
                  <a:pt x="3115" y="339"/>
                </a:lnTo>
                <a:lnTo>
                  <a:pt x="2778" y="1"/>
                </a:lnTo>
                <a:lnTo>
                  <a:pt x="2438" y="339"/>
                </a:lnTo>
                <a:lnTo>
                  <a:pt x="2122" y="1"/>
                </a:lnTo>
                <a:lnTo>
                  <a:pt x="1761" y="339"/>
                </a:lnTo>
                <a:lnTo>
                  <a:pt x="1445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"/>
          <p:cNvSpPr/>
          <p:nvPr/>
        </p:nvSpPr>
        <p:spPr>
          <a:xfrm rot="-1799980" flipH="1">
            <a:off x="1925778" y="688475"/>
            <a:ext cx="166492" cy="166491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30" y="159"/>
                </a:moveTo>
                <a:cubicBezTo>
                  <a:pt x="588" y="159"/>
                  <a:pt x="723" y="294"/>
                  <a:pt x="723" y="452"/>
                </a:cubicBezTo>
                <a:cubicBezTo>
                  <a:pt x="723" y="587"/>
                  <a:pt x="588" y="722"/>
                  <a:pt x="430" y="722"/>
                </a:cubicBezTo>
                <a:cubicBezTo>
                  <a:pt x="295" y="722"/>
                  <a:pt x="159" y="587"/>
                  <a:pt x="159" y="452"/>
                </a:cubicBezTo>
                <a:cubicBezTo>
                  <a:pt x="159" y="294"/>
                  <a:pt x="295" y="159"/>
                  <a:pt x="430" y="159"/>
                </a:cubicBezTo>
                <a:close/>
                <a:moveTo>
                  <a:pt x="430" y="0"/>
                </a:moveTo>
                <a:cubicBezTo>
                  <a:pt x="205" y="0"/>
                  <a:pt x="1" y="204"/>
                  <a:pt x="1" y="452"/>
                </a:cubicBezTo>
                <a:cubicBezTo>
                  <a:pt x="1" y="677"/>
                  <a:pt x="205" y="881"/>
                  <a:pt x="430" y="881"/>
                </a:cubicBezTo>
                <a:cubicBezTo>
                  <a:pt x="678" y="881"/>
                  <a:pt x="882" y="677"/>
                  <a:pt x="882" y="452"/>
                </a:cubicBezTo>
                <a:cubicBezTo>
                  <a:pt x="882" y="204"/>
                  <a:pt x="678" y="0"/>
                  <a:pt x="43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"/>
          <p:cNvSpPr/>
          <p:nvPr/>
        </p:nvSpPr>
        <p:spPr>
          <a:xfrm flipH="1">
            <a:off x="1246217" y="2577439"/>
            <a:ext cx="476021" cy="476021"/>
          </a:xfrm>
          <a:custGeom>
            <a:avLst/>
            <a:gdLst/>
            <a:ahLst/>
            <a:cxnLst/>
            <a:rect l="l" t="t" r="r" b="b"/>
            <a:pathLst>
              <a:path w="1514" h="1514" extrusionOk="0">
                <a:moveTo>
                  <a:pt x="746" y="0"/>
                </a:moveTo>
                <a:cubicBezTo>
                  <a:pt x="340" y="0"/>
                  <a:pt x="0" y="340"/>
                  <a:pt x="0" y="768"/>
                </a:cubicBezTo>
                <a:cubicBezTo>
                  <a:pt x="0" y="1174"/>
                  <a:pt x="340" y="1513"/>
                  <a:pt x="746" y="1513"/>
                </a:cubicBezTo>
                <a:cubicBezTo>
                  <a:pt x="1174" y="1513"/>
                  <a:pt x="1514" y="1174"/>
                  <a:pt x="1514" y="768"/>
                </a:cubicBezTo>
                <a:cubicBezTo>
                  <a:pt x="1514" y="340"/>
                  <a:pt x="1174" y="0"/>
                  <a:pt x="7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/>
          <p:nvPr/>
        </p:nvSpPr>
        <p:spPr>
          <a:xfrm flipH="1">
            <a:off x="1068968" y="2755145"/>
            <a:ext cx="298588" cy="298291"/>
          </a:xfrm>
          <a:custGeom>
            <a:avLst/>
            <a:gdLst/>
            <a:ahLst/>
            <a:cxnLst/>
            <a:rect l="l" t="t" r="r" b="b"/>
            <a:pathLst>
              <a:path w="2011" h="2009" extrusionOk="0">
                <a:moveTo>
                  <a:pt x="1875" y="136"/>
                </a:moveTo>
                <a:lnTo>
                  <a:pt x="1423" y="1828"/>
                </a:lnTo>
                <a:lnTo>
                  <a:pt x="813" y="1196"/>
                </a:lnTo>
                <a:lnTo>
                  <a:pt x="181" y="587"/>
                </a:lnTo>
                <a:lnTo>
                  <a:pt x="1875" y="136"/>
                </a:lnTo>
                <a:close/>
                <a:moveTo>
                  <a:pt x="2010" y="0"/>
                </a:moveTo>
                <a:lnTo>
                  <a:pt x="0" y="542"/>
                </a:lnTo>
                <a:lnTo>
                  <a:pt x="1468" y="2009"/>
                </a:lnTo>
                <a:lnTo>
                  <a:pt x="2010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8"/>
          <p:cNvSpPr/>
          <p:nvPr/>
        </p:nvSpPr>
        <p:spPr>
          <a:xfrm flipH="1">
            <a:off x="2682947" y="3344884"/>
            <a:ext cx="148" cy="148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noFill/>
          <a:ln w="1725" cap="flat" cmpd="sng">
            <a:solidFill>
              <a:srgbClr val="EBB347"/>
            </a:solidFill>
            <a:prstDash val="solid"/>
            <a:miter lim="18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8"/>
          <p:cNvSpPr/>
          <p:nvPr/>
        </p:nvSpPr>
        <p:spPr>
          <a:xfrm flipH="1">
            <a:off x="3809153" y="3344884"/>
            <a:ext cx="148" cy="148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noFill/>
          <a:ln w="1725" cap="flat" cmpd="sng">
            <a:solidFill>
              <a:srgbClr val="EBB347"/>
            </a:solidFill>
            <a:prstDash val="solid"/>
            <a:miter lim="18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8"/>
          <p:cNvGrpSpPr/>
          <p:nvPr/>
        </p:nvGrpSpPr>
        <p:grpSpPr>
          <a:xfrm rot="-1799950" flipH="1">
            <a:off x="2158649" y="792255"/>
            <a:ext cx="261298" cy="260492"/>
            <a:chOff x="7577990" y="4017361"/>
            <a:chExt cx="153773" cy="153299"/>
          </a:xfrm>
        </p:grpSpPr>
        <p:sp>
          <p:nvSpPr>
            <p:cNvPr id="121" name="Google Shape;121;p8"/>
            <p:cNvSpPr/>
            <p:nvPr/>
          </p:nvSpPr>
          <p:spPr>
            <a:xfrm>
              <a:off x="7642312" y="4017361"/>
              <a:ext cx="25128" cy="153299"/>
            </a:xfrm>
            <a:custGeom>
              <a:avLst/>
              <a:gdLst/>
              <a:ahLst/>
              <a:cxnLst/>
              <a:rect l="l" t="t" r="r" b="b"/>
              <a:pathLst>
                <a:path w="159" h="970" extrusionOk="0">
                  <a:moveTo>
                    <a:pt x="0" y="0"/>
                  </a:moveTo>
                  <a:lnTo>
                    <a:pt x="0" y="970"/>
                  </a:lnTo>
                  <a:lnTo>
                    <a:pt x="159" y="970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7577990" y="4081525"/>
              <a:ext cx="153773" cy="24970"/>
            </a:xfrm>
            <a:custGeom>
              <a:avLst/>
              <a:gdLst/>
              <a:ahLst/>
              <a:cxnLst/>
              <a:rect l="l" t="t" r="r" b="b"/>
              <a:pathLst>
                <a:path w="973" h="158" extrusionOk="0">
                  <a:moveTo>
                    <a:pt x="1" y="0"/>
                  </a:moveTo>
                  <a:lnTo>
                    <a:pt x="1" y="157"/>
                  </a:lnTo>
                  <a:lnTo>
                    <a:pt x="972" y="157"/>
                  </a:lnTo>
                  <a:lnTo>
                    <a:pt x="9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8"/>
          <p:cNvGrpSpPr/>
          <p:nvPr/>
        </p:nvGrpSpPr>
        <p:grpSpPr>
          <a:xfrm flipH="1">
            <a:off x="6336631" y="607833"/>
            <a:ext cx="1984061" cy="1678960"/>
            <a:chOff x="424970" y="410270"/>
            <a:chExt cx="1559061" cy="1319314"/>
          </a:xfrm>
        </p:grpSpPr>
        <p:sp>
          <p:nvSpPr>
            <p:cNvPr id="124" name="Google Shape;124;p8"/>
            <p:cNvSpPr/>
            <p:nvPr/>
          </p:nvSpPr>
          <p:spPr>
            <a:xfrm>
              <a:off x="910151" y="956138"/>
              <a:ext cx="139075" cy="139233"/>
            </a:xfrm>
            <a:custGeom>
              <a:avLst/>
              <a:gdLst/>
              <a:ahLst/>
              <a:cxnLst/>
              <a:rect l="l" t="t" r="r" b="b"/>
              <a:pathLst>
                <a:path w="880" h="881" extrusionOk="0">
                  <a:moveTo>
                    <a:pt x="452" y="158"/>
                  </a:moveTo>
                  <a:cubicBezTo>
                    <a:pt x="587" y="158"/>
                    <a:pt x="723" y="293"/>
                    <a:pt x="723" y="429"/>
                  </a:cubicBezTo>
                  <a:cubicBezTo>
                    <a:pt x="723" y="588"/>
                    <a:pt x="587" y="723"/>
                    <a:pt x="452" y="723"/>
                  </a:cubicBezTo>
                  <a:cubicBezTo>
                    <a:pt x="293" y="723"/>
                    <a:pt x="157" y="588"/>
                    <a:pt x="157" y="429"/>
                  </a:cubicBezTo>
                  <a:cubicBezTo>
                    <a:pt x="157" y="293"/>
                    <a:pt x="293" y="158"/>
                    <a:pt x="452" y="158"/>
                  </a:cubicBezTo>
                  <a:close/>
                  <a:moveTo>
                    <a:pt x="452" y="1"/>
                  </a:moveTo>
                  <a:cubicBezTo>
                    <a:pt x="203" y="1"/>
                    <a:pt x="0" y="203"/>
                    <a:pt x="0" y="429"/>
                  </a:cubicBezTo>
                  <a:cubicBezTo>
                    <a:pt x="0" y="678"/>
                    <a:pt x="203" y="880"/>
                    <a:pt x="452" y="880"/>
                  </a:cubicBezTo>
                  <a:cubicBezTo>
                    <a:pt x="678" y="880"/>
                    <a:pt x="880" y="678"/>
                    <a:pt x="880" y="429"/>
                  </a:cubicBezTo>
                  <a:cubicBezTo>
                    <a:pt x="880" y="203"/>
                    <a:pt x="678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424970" y="410270"/>
              <a:ext cx="121375" cy="981428"/>
            </a:xfrm>
            <a:custGeom>
              <a:avLst/>
              <a:gdLst/>
              <a:ahLst/>
              <a:cxnLst/>
              <a:rect l="l" t="t" r="r" b="b"/>
              <a:pathLst>
                <a:path w="768" h="6210" extrusionOk="0">
                  <a:moveTo>
                    <a:pt x="157" y="0"/>
                  </a:moveTo>
                  <a:lnTo>
                    <a:pt x="45" y="90"/>
                  </a:lnTo>
                  <a:lnTo>
                    <a:pt x="542" y="656"/>
                  </a:lnTo>
                  <a:lnTo>
                    <a:pt x="0" y="1264"/>
                  </a:lnTo>
                  <a:lnTo>
                    <a:pt x="542" y="1875"/>
                  </a:lnTo>
                  <a:lnTo>
                    <a:pt x="0" y="2483"/>
                  </a:lnTo>
                  <a:lnTo>
                    <a:pt x="542" y="3115"/>
                  </a:lnTo>
                  <a:lnTo>
                    <a:pt x="0" y="3726"/>
                  </a:lnTo>
                  <a:lnTo>
                    <a:pt x="542" y="4334"/>
                  </a:lnTo>
                  <a:lnTo>
                    <a:pt x="0" y="4945"/>
                  </a:lnTo>
                  <a:lnTo>
                    <a:pt x="542" y="5553"/>
                  </a:lnTo>
                  <a:lnTo>
                    <a:pt x="45" y="6119"/>
                  </a:lnTo>
                  <a:lnTo>
                    <a:pt x="157" y="6209"/>
                  </a:lnTo>
                  <a:lnTo>
                    <a:pt x="768" y="5553"/>
                  </a:lnTo>
                  <a:lnTo>
                    <a:pt x="202" y="4945"/>
                  </a:lnTo>
                  <a:lnTo>
                    <a:pt x="768" y="4334"/>
                  </a:lnTo>
                  <a:lnTo>
                    <a:pt x="202" y="3726"/>
                  </a:lnTo>
                  <a:lnTo>
                    <a:pt x="768" y="3115"/>
                  </a:lnTo>
                  <a:lnTo>
                    <a:pt x="202" y="2483"/>
                  </a:lnTo>
                  <a:lnTo>
                    <a:pt x="768" y="1875"/>
                  </a:lnTo>
                  <a:lnTo>
                    <a:pt x="202" y="1264"/>
                  </a:lnTo>
                  <a:lnTo>
                    <a:pt x="768" y="656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603238" y="410270"/>
              <a:ext cx="117740" cy="981428"/>
            </a:xfrm>
            <a:custGeom>
              <a:avLst/>
              <a:gdLst/>
              <a:ahLst/>
              <a:cxnLst/>
              <a:rect l="l" t="t" r="r" b="b"/>
              <a:pathLst>
                <a:path w="745" h="6210" extrusionOk="0">
                  <a:moveTo>
                    <a:pt x="158" y="0"/>
                  </a:moveTo>
                  <a:lnTo>
                    <a:pt x="46" y="90"/>
                  </a:lnTo>
                  <a:lnTo>
                    <a:pt x="543" y="656"/>
                  </a:lnTo>
                  <a:lnTo>
                    <a:pt x="1" y="1264"/>
                  </a:lnTo>
                  <a:lnTo>
                    <a:pt x="543" y="1875"/>
                  </a:lnTo>
                  <a:lnTo>
                    <a:pt x="1" y="2483"/>
                  </a:lnTo>
                  <a:lnTo>
                    <a:pt x="543" y="3115"/>
                  </a:lnTo>
                  <a:lnTo>
                    <a:pt x="1" y="3726"/>
                  </a:lnTo>
                  <a:lnTo>
                    <a:pt x="543" y="4334"/>
                  </a:lnTo>
                  <a:lnTo>
                    <a:pt x="1" y="4945"/>
                  </a:lnTo>
                  <a:lnTo>
                    <a:pt x="543" y="5553"/>
                  </a:lnTo>
                  <a:lnTo>
                    <a:pt x="46" y="6119"/>
                  </a:lnTo>
                  <a:lnTo>
                    <a:pt x="158" y="6209"/>
                  </a:lnTo>
                  <a:lnTo>
                    <a:pt x="745" y="5553"/>
                  </a:lnTo>
                  <a:lnTo>
                    <a:pt x="203" y="4945"/>
                  </a:lnTo>
                  <a:lnTo>
                    <a:pt x="745" y="4334"/>
                  </a:lnTo>
                  <a:lnTo>
                    <a:pt x="203" y="3726"/>
                  </a:lnTo>
                  <a:lnTo>
                    <a:pt x="745" y="3115"/>
                  </a:lnTo>
                  <a:lnTo>
                    <a:pt x="203" y="2483"/>
                  </a:lnTo>
                  <a:lnTo>
                    <a:pt x="745" y="1875"/>
                  </a:lnTo>
                  <a:lnTo>
                    <a:pt x="203" y="1264"/>
                  </a:lnTo>
                  <a:lnTo>
                    <a:pt x="745" y="6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402444" y="842034"/>
              <a:ext cx="581587" cy="581587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52" y="67"/>
                  </a:moveTo>
                  <a:cubicBezTo>
                    <a:pt x="2822" y="67"/>
                    <a:pt x="3634" y="858"/>
                    <a:pt x="3634" y="1852"/>
                  </a:cubicBezTo>
                  <a:cubicBezTo>
                    <a:pt x="3634" y="2821"/>
                    <a:pt x="2822" y="3634"/>
                    <a:pt x="1852" y="3634"/>
                  </a:cubicBezTo>
                  <a:cubicBezTo>
                    <a:pt x="858" y="3634"/>
                    <a:pt x="67" y="2821"/>
                    <a:pt x="67" y="1852"/>
                  </a:cubicBezTo>
                  <a:cubicBezTo>
                    <a:pt x="67" y="858"/>
                    <a:pt x="858" y="67"/>
                    <a:pt x="1852" y="67"/>
                  </a:cubicBezTo>
                  <a:close/>
                  <a:moveTo>
                    <a:pt x="1852" y="1"/>
                  </a:moveTo>
                  <a:cubicBezTo>
                    <a:pt x="835" y="1"/>
                    <a:pt x="1" y="835"/>
                    <a:pt x="1" y="1852"/>
                  </a:cubicBezTo>
                  <a:cubicBezTo>
                    <a:pt x="1" y="2867"/>
                    <a:pt x="835" y="3679"/>
                    <a:pt x="1852" y="3679"/>
                  </a:cubicBezTo>
                  <a:cubicBezTo>
                    <a:pt x="2867" y="3679"/>
                    <a:pt x="3679" y="2867"/>
                    <a:pt x="3679" y="1852"/>
                  </a:cubicBezTo>
                  <a:cubicBezTo>
                    <a:pt x="3679" y="835"/>
                    <a:pt x="2867" y="1"/>
                    <a:pt x="185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602205" y="1041796"/>
              <a:ext cx="185697" cy="185697"/>
            </a:xfrm>
            <a:custGeom>
              <a:avLst/>
              <a:gdLst/>
              <a:ahLst/>
              <a:cxnLst/>
              <a:rect l="l" t="t" r="r" b="b"/>
              <a:pathLst>
                <a:path w="1175" h="1175" extrusionOk="0">
                  <a:moveTo>
                    <a:pt x="588" y="46"/>
                  </a:moveTo>
                  <a:cubicBezTo>
                    <a:pt x="880" y="46"/>
                    <a:pt x="1106" y="293"/>
                    <a:pt x="1106" y="588"/>
                  </a:cubicBezTo>
                  <a:cubicBezTo>
                    <a:pt x="1106" y="880"/>
                    <a:pt x="880" y="1106"/>
                    <a:pt x="588" y="1106"/>
                  </a:cubicBezTo>
                  <a:cubicBezTo>
                    <a:pt x="293" y="1106"/>
                    <a:pt x="46" y="880"/>
                    <a:pt x="46" y="588"/>
                  </a:cubicBezTo>
                  <a:cubicBezTo>
                    <a:pt x="46" y="293"/>
                    <a:pt x="293" y="46"/>
                    <a:pt x="588" y="46"/>
                  </a:cubicBezTo>
                  <a:close/>
                  <a:moveTo>
                    <a:pt x="588" y="1"/>
                  </a:moveTo>
                  <a:cubicBezTo>
                    <a:pt x="248" y="1"/>
                    <a:pt x="1" y="248"/>
                    <a:pt x="1" y="588"/>
                  </a:cubicBezTo>
                  <a:cubicBezTo>
                    <a:pt x="1" y="904"/>
                    <a:pt x="248" y="1175"/>
                    <a:pt x="588" y="1175"/>
                  </a:cubicBezTo>
                  <a:cubicBezTo>
                    <a:pt x="904" y="1175"/>
                    <a:pt x="1175" y="904"/>
                    <a:pt x="1175" y="588"/>
                  </a:cubicBezTo>
                  <a:cubicBezTo>
                    <a:pt x="1175" y="248"/>
                    <a:pt x="904" y="1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" name="Google Shape;129;p8"/>
            <p:cNvGrpSpPr/>
            <p:nvPr/>
          </p:nvGrpSpPr>
          <p:grpSpPr>
            <a:xfrm>
              <a:off x="981565" y="1576128"/>
              <a:ext cx="153773" cy="153457"/>
              <a:chOff x="999127" y="1512753"/>
              <a:chExt cx="153773" cy="153457"/>
            </a:xfrm>
          </p:grpSpPr>
          <p:sp>
            <p:nvSpPr>
              <p:cNvPr id="130" name="Google Shape;130;p8"/>
              <p:cNvSpPr/>
              <p:nvPr/>
            </p:nvSpPr>
            <p:spPr>
              <a:xfrm>
                <a:off x="1063449" y="1512753"/>
                <a:ext cx="25286" cy="15345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1" extrusionOk="0">
                    <a:moveTo>
                      <a:pt x="0" y="1"/>
                    </a:moveTo>
                    <a:lnTo>
                      <a:pt x="0" y="970"/>
                    </a:lnTo>
                    <a:lnTo>
                      <a:pt x="159" y="970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8"/>
              <p:cNvSpPr/>
              <p:nvPr/>
            </p:nvSpPr>
            <p:spPr>
              <a:xfrm>
                <a:off x="999127" y="1576917"/>
                <a:ext cx="153773" cy="25128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59" extrusionOk="0">
                    <a:moveTo>
                      <a:pt x="1" y="1"/>
                    </a:moveTo>
                    <a:lnTo>
                      <a:pt x="1" y="158"/>
                    </a:lnTo>
                    <a:lnTo>
                      <a:pt x="972" y="158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2" name="Google Shape;132;p8"/>
          <p:cNvSpPr/>
          <p:nvPr/>
        </p:nvSpPr>
        <p:spPr>
          <a:xfrm flipH="1">
            <a:off x="926546" y="4037195"/>
            <a:ext cx="1188870" cy="297663"/>
          </a:xfrm>
          <a:custGeom>
            <a:avLst/>
            <a:gdLst/>
            <a:ahLst/>
            <a:cxnLst/>
            <a:rect l="l" t="t" r="r" b="b"/>
            <a:pathLst>
              <a:path w="6051" h="1515" extrusionOk="0">
                <a:moveTo>
                  <a:pt x="1" y="1"/>
                </a:moveTo>
                <a:lnTo>
                  <a:pt x="1" y="1514"/>
                </a:lnTo>
                <a:lnTo>
                  <a:pt x="6051" y="1514"/>
                </a:lnTo>
                <a:lnTo>
                  <a:pt x="605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" name="Google Shape;133;p8"/>
          <p:cNvGrpSpPr/>
          <p:nvPr/>
        </p:nvGrpSpPr>
        <p:grpSpPr>
          <a:xfrm flipH="1">
            <a:off x="1130902" y="3961883"/>
            <a:ext cx="1087006" cy="279583"/>
            <a:chOff x="3510847" y="4630870"/>
            <a:chExt cx="874432" cy="224890"/>
          </a:xfrm>
        </p:grpSpPr>
        <p:sp>
          <p:nvSpPr>
            <p:cNvPr id="134" name="Google Shape;134;p8"/>
            <p:cNvSpPr/>
            <p:nvPr/>
          </p:nvSpPr>
          <p:spPr>
            <a:xfrm>
              <a:off x="3510847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6" y="1"/>
                    <a:pt x="0" y="68"/>
                    <a:pt x="0" y="113"/>
                  </a:cubicBezTo>
                  <a:cubicBezTo>
                    <a:pt x="0" y="181"/>
                    <a:pt x="46" y="227"/>
                    <a:pt x="114" y="227"/>
                  </a:cubicBezTo>
                  <a:cubicBezTo>
                    <a:pt x="159" y="227"/>
                    <a:pt x="226" y="181"/>
                    <a:pt x="226" y="113"/>
                  </a:cubicBezTo>
                  <a:cubicBezTo>
                    <a:pt x="226" y="68"/>
                    <a:pt x="159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360361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6" y="1"/>
                    <a:pt x="0" y="68"/>
                    <a:pt x="0" y="113"/>
                  </a:cubicBezTo>
                  <a:cubicBezTo>
                    <a:pt x="0" y="181"/>
                    <a:pt x="46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3696385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5" y="1"/>
                    <a:pt x="0" y="68"/>
                    <a:pt x="0" y="113"/>
                  </a:cubicBezTo>
                  <a:cubicBezTo>
                    <a:pt x="0" y="181"/>
                    <a:pt x="45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3789154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69" y="1"/>
                    <a:pt x="0" y="68"/>
                    <a:pt x="0" y="113"/>
                  </a:cubicBezTo>
                  <a:cubicBezTo>
                    <a:pt x="0" y="181"/>
                    <a:pt x="69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3885558" y="4630870"/>
              <a:ext cx="32082" cy="35875"/>
            </a:xfrm>
            <a:custGeom>
              <a:avLst/>
              <a:gdLst/>
              <a:ahLst/>
              <a:cxnLst/>
              <a:rect l="l" t="t" r="r" b="b"/>
              <a:pathLst>
                <a:path w="203" h="227" extrusionOk="0">
                  <a:moveTo>
                    <a:pt x="91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91" y="227"/>
                  </a:cubicBezTo>
                  <a:cubicBezTo>
                    <a:pt x="158" y="227"/>
                    <a:pt x="203" y="181"/>
                    <a:pt x="203" y="113"/>
                  </a:cubicBezTo>
                  <a:cubicBezTo>
                    <a:pt x="203" y="68"/>
                    <a:pt x="158" y="1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3978327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58" y="227"/>
                    <a:pt x="226" y="181"/>
                    <a:pt x="226" y="113"/>
                  </a:cubicBezTo>
                  <a:cubicBezTo>
                    <a:pt x="226" y="68"/>
                    <a:pt x="158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407109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416386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4256635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1"/>
                  </a:moveTo>
                  <a:cubicBezTo>
                    <a:pt x="67" y="1"/>
                    <a:pt x="0" y="68"/>
                    <a:pt x="0" y="113"/>
                  </a:cubicBezTo>
                  <a:cubicBezTo>
                    <a:pt x="0" y="181"/>
                    <a:pt x="67" y="227"/>
                    <a:pt x="112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4349404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1"/>
                  </a:moveTo>
                  <a:cubicBezTo>
                    <a:pt x="67" y="1"/>
                    <a:pt x="0" y="68"/>
                    <a:pt x="0" y="113"/>
                  </a:cubicBezTo>
                  <a:cubicBezTo>
                    <a:pt x="0" y="181"/>
                    <a:pt x="67" y="227"/>
                    <a:pt x="112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3510847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0" y="46"/>
                    <a:pt x="0" y="91"/>
                  </a:cubicBezTo>
                  <a:cubicBezTo>
                    <a:pt x="0" y="159"/>
                    <a:pt x="46" y="205"/>
                    <a:pt x="114" y="205"/>
                  </a:cubicBezTo>
                  <a:cubicBezTo>
                    <a:pt x="159" y="205"/>
                    <a:pt x="226" y="159"/>
                    <a:pt x="226" y="91"/>
                  </a:cubicBezTo>
                  <a:cubicBezTo>
                    <a:pt x="226" y="46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360361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0" y="46"/>
                    <a:pt x="0" y="91"/>
                  </a:cubicBezTo>
                  <a:cubicBezTo>
                    <a:pt x="0" y="159"/>
                    <a:pt x="46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3696385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5" y="0"/>
                    <a:pt x="0" y="46"/>
                    <a:pt x="0" y="91"/>
                  </a:cubicBezTo>
                  <a:cubicBezTo>
                    <a:pt x="0" y="159"/>
                    <a:pt x="45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3789154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69" y="0"/>
                    <a:pt x="0" y="46"/>
                    <a:pt x="0" y="91"/>
                  </a:cubicBezTo>
                  <a:cubicBezTo>
                    <a:pt x="0" y="159"/>
                    <a:pt x="69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3885558" y="4727116"/>
              <a:ext cx="32082" cy="32398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91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91" y="205"/>
                  </a:cubicBezTo>
                  <a:cubicBezTo>
                    <a:pt x="158" y="205"/>
                    <a:pt x="203" y="159"/>
                    <a:pt x="203" y="91"/>
                  </a:cubicBezTo>
                  <a:cubicBezTo>
                    <a:pt x="203" y="46"/>
                    <a:pt x="158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3978327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58" y="205"/>
                    <a:pt x="226" y="159"/>
                    <a:pt x="226" y="91"/>
                  </a:cubicBezTo>
                  <a:cubicBezTo>
                    <a:pt x="226" y="46"/>
                    <a:pt x="15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407109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416386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4256635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2" y="0"/>
                  </a:moveTo>
                  <a:cubicBezTo>
                    <a:pt x="67" y="0"/>
                    <a:pt x="0" y="46"/>
                    <a:pt x="0" y="91"/>
                  </a:cubicBezTo>
                  <a:cubicBezTo>
                    <a:pt x="0" y="159"/>
                    <a:pt x="67" y="205"/>
                    <a:pt x="112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4349404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2" y="0"/>
                  </a:moveTo>
                  <a:cubicBezTo>
                    <a:pt x="67" y="0"/>
                    <a:pt x="0" y="46"/>
                    <a:pt x="0" y="91"/>
                  </a:cubicBezTo>
                  <a:cubicBezTo>
                    <a:pt x="0" y="159"/>
                    <a:pt x="67" y="205"/>
                    <a:pt x="112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510847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6" y="0"/>
                    <a:pt x="0" y="46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59" y="226"/>
                    <a:pt x="226" y="159"/>
                    <a:pt x="226" y="114"/>
                  </a:cubicBezTo>
                  <a:cubicBezTo>
                    <a:pt x="226" y="46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360361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6" y="0"/>
                    <a:pt x="0" y="46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3696385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5" y="0"/>
                    <a:pt x="0" y="46"/>
                    <a:pt x="0" y="114"/>
                  </a:cubicBezTo>
                  <a:cubicBezTo>
                    <a:pt x="0" y="159"/>
                    <a:pt x="45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3789154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69" y="0"/>
                    <a:pt x="0" y="46"/>
                    <a:pt x="0" y="114"/>
                  </a:cubicBezTo>
                  <a:cubicBezTo>
                    <a:pt x="0" y="159"/>
                    <a:pt x="69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3885558" y="4819885"/>
              <a:ext cx="32082" cy="35875"/>
            </a:xfrm>
            <a:custGeom>
              <a:avLst/>
              <a:gdLst/>
              <a:ahLst/>
              <a:cxnLst/>
              <a:rect l="l" t="t" r="r" b="b"/>
              <a:pathLst>
                <a:path w="203" h="227" extrusionOk="0">
                  <a:moveTo>
                    <a:pt x="91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91" y="226"/>
                  </a:cubicBezTo>
                  <a:cubicBezTo>
                    <a:pt x="158" y="226"/>
                    <a:pt x="203" y="159"/>
                    <a:pt x="203" y="114"/>
                  </a:cubicBezTo>
                  <a:cubicBezTo>
                    <a:pt x="203" y="46"/>
                    <a:pt x="158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3978327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58" y="226"/>
                    <a:pt x="226" y="159"/>
                    <a:pt x="226" y="114"/>
                  </a:cubicBezTo>
                  <a:cubicBezTo>
                    <a:pt x="226" y="46"/>
                    <a:pt x="15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407109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416386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4256635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0"/>
                  </a:moveTo>
                  <a:cubicBezTo>
                    <a:pt x="67" y="0"/>
                    <a:pt x="0" y="46"/>
                    <a:pt x="0" y="114"/>
                  </a:cubicBezTo>
                  <a:cubicBezTo>
                    <a:pt x="0" y="159"/>
                    <a:pt x="67" y="226"/>
                    <a:pt x="112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4349404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0"/>
                  </a:moveTo>
                  <a:cubicBezTo>
                    <a:pt x="67" y="0"/>
                    <a:pt x="0" y="46"/>
                    <a:pt x="0" y="114"/>
                  </a:cubicBezTo>
                  <a:cubicBezTo>
                    <a:pt x="0" y="159"/>
                    <a:pt x="67" y="226"/>
                    <a:pt x="112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8"/>
          <p:cNvSpPr/>
          <p:nvPr/>
        </p:nvSpPr>
        <p:spPr>
          <a:xfrm rot="5400000" flipH="1">
            <a:off x="3447372" y="1023299"/>
            <a:ext cx="368818" cy="368967"/>
          </a:xfrm>
          <a:custGeom>
            <a:avLst/>
            <a:gdLst/>
            <a:ahLst/>
            <a:cxnLst/>
            <a:rect l="l" t="t" r="r" b="b"/>
            <a:pathLst>
              <a:path w="2484" h="2485" extrusionOk="0">
                <a:moveTo>
                  <a:pt x="1241" y="1"/>
                </a:moveTo>
                <a:cubicBezTo>
                  <a:pt x="564" y="1"/>
                  <a:pt x="0" y="543"/>
                  <a:pt x="0" y="1244"/>
                </a:cubicBezTo>
                <a:cubicBezTo>
                  <a:pt x="0" y="1921"/>
                  <a:pt x="564" y="2484"/>
                  <a:pt x="1241" y="2484"/>
                </a:cubicBezTo>
                <a:cubicBezTo>
                  <a:pt x="1942" y="2484"/>
                  <a:pt x="2484" y="1921"/>
                  <a:pt x="2484" y="1244"/>
                </a:cubicBezTo>
                <a:cubicBezTo>
                  <a:pt x="2484" y="543"/>
                  <a:pt x="1942" y="1"/>
                  <a:pt x="12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8"/>
          <p:cNvGrpSpPr/>
          <p:nvPr/>
        </p:nvGrpSpPr>
        <p:grpSpPr>
          <a:xfrm rot="5400000" flipH="1">
            <a:off x="2967883" y="899244"/>
            <a:ext cx="499777" cy="1069636"/>
            <a:chOff x="8141717" y="310231"/>
            <a:chExt cx="531961" cy="1138516"/>
          </a:xfrm>
        </p:grpSpPr>
        <p:sp>
          <p:nvSpPr>
            <p:cNvPr id="166" name="Google Shape;166;p8"/>
            <p:cNvSpPr/>
            <p:nvPr/>
          </p:nvSpPr>
          <p:spPr>
            <a:xfrm>
              <a:off x="8141717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46" y="226"/>
                    <a:pt x="46" y="157"/>
                  </a:cubicBezTo>
                  <a:cubicBezTo>
                    <a:pt x="46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8"/>
                    <a:pt x="69" y="316"/>
                    <a:pt x="159" y="316"/>
                  </a:cubicBezTo>
                  <a:cubicBezTo>
                    <a:pt x="250" y="316"/>
                    <a:pt x="317" y="248"/>
                    <a:pt x="317" y="157"/>
                  </a:cubicBezTo>
                  <a:cubicBezTo>
                    <a:pt x="317" y="67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141717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8141717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59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8141717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8141717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9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59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141717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9" y="46"/>
                  </a:moveTo>
                  <a:cubicBezTo>
                    <a:pt x="226" y="46"/>
                    <a:pt x="295" y="91"/>
                    <a:pt x="295" y="181"/>
                  </a:cubicBezTo>
                  <a:cubicBezTo>
                    <a:pt x="295" y="248"/>
                    <a:pt x="226" y="293"/>
                    <a:pt x="159" y="293"/>
                  </a:cubicBezTo>
                  <a:cubicBezTo>
                    <a:pt x="91" y="293"/>
                    <a:pt x="46" y="248"/>
                    <a:pt x="46" y="181"/>
                  </a:cubicBezTo>
                  <a:cubicBezTo>
                    <a:pt x="46" y="91"/>
                    <a:pt x="91" y="46"/>
                    <a:pt x="159" y="46"/>
                  </a:cubicBezTo>
                  <a:close/>
                  <a:moveTo>
                    <a:pt x="159" y="0"/>
                  </a:moveTo>
                  <a:cubicBezTo>
                    <a:pt x="69" y="0"/>
                    <a:pt x="1" y="91"/>
                    <a:pt x="1" y="181"/>
                  </a:cubicBezTo>
                  <a:cubicBezTo>
                    <a:pt x="1" y="248"/>
                    <a:pt x="69" y="338"/>
                    <a:pt x="159" y="338"/>
                  </a:cubicBezTo>
                  <a:cubicBezTo>
                    <a:pt x="250" y="338"/>
                    <a:pt x="317" y="248"/>
                    <a:pt x="317" y="181"/>
                  </a:cubicBezTo>
                  <a:cubicBezTo>
                    <a:pt x="317" y="91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141717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60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46" y="226"/>
                    <a:pt x="46" y="160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69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8141717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0"/>
                    <a:pt x="295" y="159"/>
                  </a:cubicBezTo>
                  <a:cubicBezTo>
                    <a:pt x="295" y="226"/>
                    <a:pt x="226" y="294"/>
                    <a:pt x="159" y="294"/>
                  </a:cubicBezTo>
                  <a:cubicBezTo>
                    <a:pt x="91" y="294"/>
                    <a:pt x="46" y="226"/>
                    <a:pt x="46" y="159"/>
                  </a:cubicBezTo>
                  <a:cubicBezTo>
                    <a:pt x="46" y="90"/>
                    <a:pt x="91" y="24"/>
                    <a:pt x="159" y="24"/>
                  </a:cubicBezTo>
                  <a:close/>
                  <a:moveTo>
                    <a:pt x="159" y="0"/>
                  </a:moveTo>
                  <a:cubicBezTo>
                    <a:pt x="69" y="0"/>
                    <a:pt x="1" y="69"/>
                    <a:pt x="1" y="159"/>
                  </a:cubicBezTo>
                  <a:cubicBezTo>
                    <a:pt x="1" y="249"/>
                    <a:pt x="69" y="316"/>
                    <a:pt x="159" y="316"/>
                  </a:cubicBezTo>
                  <a:cubicBezTo>
                    <a:pt x="250" y="316"/>
                    <a:pt x="317" y="249"/>
                    <a:pt x="317" y="159"/>
                  </a:cubicBezTo>
                  <a:cubicBezTo>
                    <a:pt x="317" y="69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8141717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59"/>
                  </a:cubicBezTo>
                  <a:cubicBezTo>
                    <a:pt x="295" y="226"/>
                    <a:pt x="226" y="295"/>
                    <a:pt x="159" y="295"/>
                  </a:cubicBezTo>
                  <a:cubicBezTo>
                    <a:pt x="91" y="295"/>
                    <a:pt x="46" y="226"/>
                    <a:pt x="46" y="159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69"/>
                    <a:pt x="1" y="159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59"/>
                  </a:cubicBezTo>
                  <a:cubicBezTo>
                    <a:pt x="317" y="69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8141717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60"/>
                  </a:cubicBezTo>
                  <a:cubicBezTo>
                    <a:pt x="295" y="227"/>
                    <a:pt x="226" y="295"/>
                    <a:pt x="159" y="295"/>
                  </a:cubicBezTo>
                  <a:cubicBezTo>
                    <a:pt x="91" y="295"/>
                    <a:pt x="46" y="227"/>
                    <a:pt x="46" y="160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70"/>
                    <a:pt x="1" y="160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70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8263091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0"/>
                    <a:pt x="294" y="157"/>
                  </a:cubicBezTo>
                  <a:cubicBezTo>
                    <a:pt x="294" y="226"/>
                    <a:pt x="226" y="271"/>
                    <a:pt x="159" y="271"/>
                  </a:cubicBezTo>
                  <a:cubicBezTo>
                    <a:pt x="90" y="271"/>
                    <a:pt x="24" y="226"/>
                    <a:pt x="24" y="157"/>
                  </a:cubicBezTo>
                  <a:cubicBezTo>
                    <a:pt x="24" y="90"/>
                    <a:pt x="90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8"/>
                    <a:pt x="69" y="316"/>
                    <a:pt x="159" y="316"/>
                  </a:cubicBezTo>
                  <a:cubicBezTo>
                    <a:pt x="249" y="316"/>
                    <a:pt x="316" y="248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8263091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1"/>
                    <a:pt x="294" y="158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8"/>
                  </a:cubicBezTo>
                  <a:cubicBezTo>
                    <a:pt x="24" y="91"/>
                    <a:pt x="90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8263091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0"/>
                    <a:pt x="294" y="157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7"/>
                  </a:cubicBezTo>
                  <a:cubicBezTo>
                    <a:pt x="24" y="90"/>
                    <a:pt x="90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7"/>
                    <a:pt x="69" y="316"/>
                    <a:pt x="159" y="316"/>
                  </a:cubicBezTo>
                  <a:cubicBezTo>
                    <a:pt x="249" y="316"/>
                    <a:pt x="316" y="247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8263091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1"/>
                    <a:pt x="294" y="158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8"/>
                  </a:cubicBezTo>
                  <a:cubicBezTo>
                    <a:pt x="24" y="91"/>
                    <a:pt x="90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8263091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9" y="46"/>
                  </a:moveTo>
                  <a:cubicBezTo>
                    <a:pt x="226" y="46"/>
                    <a:pt x="294" y="91"/>
                    <a:pt x="294" y="158"/>
                  </a:cubicBezTo>
                  <a:cubicBezTo>
                    <a:pt x="294" y="227"/>
                    <a:pt x="226" y="294"/>
                    <a:pt x="159" y="294"/>
                  </a:cubicBezTo>
                  <a:cubicBezTo>
                    <a:pt x="90" y="294"/>
                    <a:pt x="24" y="227"/>
                    <a:pt x="24" y="158"/>
                  </a:cubicBezTo>
                  <a:cubicBezTo>
                    <a:pt x="24" y="91"/>
                    <a:pt x="90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0" y="68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8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8263091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9" y="46"/>
                  </a:moveTo>
                  <a:cubicBezTo>
                    <a:pt x="226" y="46"/>
                    <a:pt x="294" y="91"/>
                    <a:pt x="294" y="181"/>
                  </a:cubicBezTo>
                  <a:cubicBezTo>
                    <a:pt x="294" y="248"/>
                    <a:pt x="226" y="293"/>
                    <a:pt x="159" y="293"/>
                  </a:cubicBezTo>
                  <a:cubicBezTo>
                    <a:pt x="90" y="293"/>
                    <a:pt x="24" y="248"/>
                    <a:pt x="24" y="181"/>
                  </a:cubicBezTo>
                  <a:cubicBezTo>
                    <a:pt x="24" y="91"/>
                    <a:pt x="90" y="46"/>
                    <a:pt x="159" y="46"/>
                  </a:cubicBezTo>
                  <a:close/>
                  <a:moveTo>
                    <a:pt x="159" y="0"/>
                  </a:moveTo>
                  <a:cubicBezTo>
                    <a:pt x="69" y="0"/>
                    <a:pt x="0" y="91"/>
                    <a:pt x="0" y="181"/>
                  </a:cubicBezTo>
                  <a:cubicBezTo>
                    <a:pt x="0" y="248"/>
                    <a:pt x="69" y="338"/>
                    <a:pt x="159" y="338"/>
                  </a:cubicBezTo>
                  <a:cubicBezTo>
                    <a:pt x="249" y="338"/>
                    <a:pt x="316" y="248"/>
                    <a:pt x="316" y="181"/>
                  </a:cubicBezTo>
                  <a:cubicBezTo>
                    <a:pt x="316" y="91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8263091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60"/>
                  </a:cubicBezTo>
                  <a:cubicBezTo>
                    <a:pt x="294" y="226"/>
                    <a:pt x="226" y="271"/>
                    <a:pt x="159" y="271"/>
                  </a:cubicBezTo>
                  <a:cubicBezTo>
                    <a:pt x="90" y="271"/>
                    <a:pt x="24" y="226"/>
                    <a:pt x="24" y="160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69"/>
                    <a:pt x="0" y="160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60"/>
                  </a:cubicBezTo>
                  <a:cubicBezTo>
                    <a:pt x="316" y="69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8263091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0"/>
                    <a:pt x="294" y="159"/>
                  </a:cubicBezTo>
                  <a:cubicBezTo>
                    <a:pt x="294" y="226"/>
                    <a:pt x="226" y="294"/>
                    <a:pt x="159" y="294"/>
                  </a:cubicBezTo>
                  <a:cubicBezTo>
                    <a:pt x="90" y="294"/>
                    <a:pt x="24" y="226"/>
                    <a:pt x="24" y="159"/>
                  </a:cubicBezTo>
                  <a:cubicBezTo>
                    <a:pt x="24" y="90"/>
                    <a:pt x="90" y="24"/>
                    <a:pt x="159" y="24"/>
                  </a:cubicBezTo>
                  <a:close/>
                  <a:moveTo>
                    <a:pt x="159" y="0"/>
                  </a:moveTo>
                  <a:cubicBezTo>
                    <a:pt x="69" y="0"/>
                    <a:pt x="0" y="69"/>
                    <a:pt x="0" y="159"/>
                  </a:cubicBezTo>
                  <a:cubicBezTo>
                    <a:pt x="0" y="249"/>
                    <a:pt x="69" y="316"/>
                    <a:pt x="159" y="316"/>
                  </a:cubicBezTo>
                  <a:cubicBezTo>
                    <a:pt x="249" y="316"/>
                    <a:pt x="316" y="249"/>
                    <a:pt x="316" y="159"/>
                  </a:cubicBezTo>
                  <a:cubicBezTo>
                    <a:pt x="316" y="69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8263091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59"/>
                  </a:cubicBezTo>
                  <a:cubicBezTo>
                    <a:pt x="294" y="226"/>
                    <a:pt x="226" y="295"/>
                    <a:pt x="159" y="295"/>
                  </a:cubicBezTo>
                  <a:cubicBezTo>
                    <a:pt x="90" y="295"/>
                    <a:pt x="24" y="226"/>
                    <a:pt x="24" y="159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69"/>
                    <a:pt x="0" y="159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59"/>
                  </a:cubicBezTo>
                  <a:cubicBezTo>
                    <a:pt x="316" y="69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8263091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60"/>
                  </a:cubicBezTo>
                  <a:cubicBezTo>
                    <a:pt x="294" y="227"/>
                    <a:pt x="226" y="295"/>
                    <a:pt x="159" y="295"/>
                  </a:cubicBezTo>
                  <a:cubicBezTo>
                    <a:pt x="90" y="295"/>
                    <a:pt x="24" y="227"/>
                    <a:pt x="24" y="160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70"/>
                    <a:pt x="0" y="160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60"/>
                  </a:cubicBezTo>
                  <a:cubicBezTo>
                    <a:pt x="316" y="70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8384307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0"/>
                    <a:pt x="272" y="157"/>
                  </a:cubicBezTo>
                  <a:cubicBezTo>
                    <a:pt x="272" y="226"/>
                    <a:pt x="226" y="271"/>
                    <a:pt x="160" y="271"/>
                  </a:cubicBezTo>
                  <a:cubicBezTo>
                    <a:pt x="91" y="271"/>
                    <a:pt x="24" y="226"/>
                    <a:pt x="24" y="157"/>
                  </a:cubicBezTo>
                  <a:cubicBezTo>
                    <a:pt x="24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8"/>
                    <a:pt x="69" y="316"/>
                    <a:pt x="160" y="316"/>
                  </a:cubicBezTo>
                  <a:cubicBezTo>
                    <a:pt x="250" y="316"/>
                    <a:pt x="317" y="248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8384307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1"/>
                    <a:pt x="272" y="158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8384307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0"/>
                    <a:pt x="272" y="157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7"/>
                  </a:cubicBezTo>
                  <a:cubicBezTo>
                    <a:pt x="24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60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8384307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1"/>
                    <a:pt x="272" y="158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8384307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60" y="46"/>
                  </a:moveTo>
                  <a:cubicBezTo>
                    <a:pt x="226" y="46"/>
                    <a:pt x="272" y="91"/>
                    <a:pt x="272" y="158"/>
                  </a:cubicBezTo>
                  <a:cubicBezTo>
                    <a:pt x="272" y="227"/>
                    <a:pt x="226" y="294"/>
                    <a:pt x="160" y="294"/>
                  </a:cubicBezTo>
                  <a:cubicBezTo>
                    <a:pt x="91" y="294"/>
                    <a:pt x="24" y="227"/>
                    <a:pt x="24" y="158"/>
                  </a:cubicBezTo>
                  <a:cubicBezTo>
                    <a:pt x="24" y="91"/>
                    <a:pt x="91" y="46"/>
                    <a:pt x="160" y="46"/>
                  </a:cubicBezTo>
                  <a:close/>
                  <a:moveTo>
                    <a:pt x="160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8384307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60" y="46"/>
                  </a:moveTo>
                  <a:cubicBezTo>
                    <a:pt x="226" y="46"/>
                    <a:pt x="272" y="91"/>
                    <a:pt x="272" y="181"/>
                  </a:cubicBezTo>
                  <a:cubicBezTo>
                    <a:pt x="272" y="248"/>
                    <a:pt x="226" y="293"/>
                    <a:pt x="160" y="293"/>
                  </a:cubicBezTo>
                  <a:cubicBezTo>
                    <a:pt x="91" y="293"/>
                    <a:pt x="24" y="248"/>
                    <a:pt x="24" y="181"/>
                  </a:cubicBezTo>
                  <a:cubicBezTo>
                    <a:pt x="24" y="91"/>
                    <a:pt x="91" y="46"/>
                    <a:pt x="160" y="46"/>
                  </a:cubicBezTo>
                  <a:close/>
                  <a:moveTo>
                    <a:pt x="160" y="0"/>
                  </a:moveTo>
                  <a:cubicBezTo>
                    <a:pt x="69" y="0"/>
                    <a:pt x="1" y="91"/>
                    <a:pt x="1" y="181"/>
                  </a:cubicBezTo>
                  <a:cubicBezTo>
                    <a:pt x="1" y="248"/>
                    <a:pt x="69" y="338"/>
                    <a:pt x="160" y="338"/>
                  </a:cubicBezTo>
                  <a:cubicBezTo>
                    <a:pt x="250" y="338"/>
                    <a:pt x="317" y="248"/>
                    <a:pt x="317" y="181"/>
                  </a:cubicBezTo>
                  <a:cubicBezTo>
                    <a:pt x="317" y="91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8384307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60"/>
                  </a:cubicBezTo>
                  <a:cubicBezTo>
                    <a:pt x="272" y="226"/>
                    <a:pt x="226" y="271"/>
                    <a:pt x="160" y="271"/>
                  </a:cubicBezTo>
                  <a:cubicBezTo>
                    <a:pt x="91" y="271"/>
                    <a:pt x="24" y="226"/>
                    <a:pt x="24" y="160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69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8384307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0"/>
                    <a:pt x="272" y="159"/>
                  </a:cubicBezTo>
                  <a:cubicBezTo>
                    <a:pt x="272" y="226"/>
                    <a:pt x="226" y="294"/>
                    <a:pt x="160" y="294"/>
                  </a:cubicBezTo>
                  <a:cubicBezTo>
                    <a:pt x="91" y="294"/>
                    <a:pt x="24" y="226"/>
                    <a:pt x="24" y="159"/>
                  </a:cubicBezTo>
                  <a:cubicBezTo>
                    <a:pt x="24" y="90"/>
                    <a:pt x="91" y="24"/>
                    <a:pt x="160" y="24"/>
                  </a:cubicBezTo>
                  <a:close/>
                  <a:moveTo>
                    <a:pt x="160" y="0"/>
                  </a:moveTo>
                  <a:cubicBezTo>
                    <a:pt x="69" y="0"/>
                    <a:pt x="1" y="69"/>
                    <a:pt x="1" y="159"/>
                  </a:cubicBezTo>
                  <a:cubicBezTo>
                    <a:pt x="1" y="249"/>
                    <a:pt x="69" y="316"/>
                    <a:pt x="160" y="316"/>
                  </a:cubicBezTo>
                  <a:cubicBezTo>
                    <a:pt x="250" y="316"/>
                    <a:pt x="317" y="249"/>
                    <a:pt x="317" y="159"/>
                  </a:cubicBezTo>
                  <a:cubicBezTo>
                    <a:pt x="317" y="69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8384307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59"/>
                  </a:cubicBezTo>
                  <a:cubicBezTo>
                    <a:pt x="272" y="226"/>
                    <a:pt x="226" y="295"/>
                    <a:pt x="160" y="295"/>
                  </a:cubicBezTo>
                  <a:cubicBezTo>
                    <a:pt x="91" y="295"/>
                    <a:pt x="24" y="226"/>
                    <a:pt x="24" y="159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69"/>
                    <a:pt x="1" y="159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59"/>
                  </a:cubicBezTo>
                  <a:cubicBezTo>
                    <a:pt x="317" y="69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8384307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60"/>
                  </a:cubicBezTo>
                  <a:cubicBezTo>
                    <a:pt x="272" y="227"/>
                    <a:pt x="226" y="295"/>
                    <a:pt x="160" y="295"/>
                  </a:cubicBezTo>
                  <a:cubicBezTo>
                    <a:pt x="91" y="295"/>
                    <a:pt x="24" y="227"/>
                    <a:pt x="24" y="160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70"/>
                    <a:pt x="1" y="160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70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8502204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0"/>
                    <a:pt x="293" y="157"/>
                  </a:cubicBezTo>
                  <a:cubicBezTo>
                    <a:pt x="293" y="226"/>
                    <a:pt x="248" y="271"/>
                    <a:pt x="158" y="271"/>
                  </a:cubicBezTo>
                  <a:cubicBezTo>
                    <a:pt x="91" y="271"/>
                    <a:pt x="46" y="226"/>
                    <a:pt x="46" y="157"/>
                  </a:cubicBezTo>
                  <a:cubicBezTo>
                    <a:pt x="46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91" y="0"/>
                    <a:pt x="0" y="67"/>
                    <a:pt x="0" y="157"/>
                  </a:cubicBezTo>
                  <a:cubicBezTo>
                    <a:pt x="0" y="248"/>
                    <a:pt x="91" y="316"/>
                    <a:pt x="158" y="316"/>
                  </a:cubicBezTo>
                  <a:cubicBezTo>
                    <a:pt x="248" y="316"/>
                    <a:pt x="317" y="248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8502204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1"/>
                    <a:pt x="293" y="158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91" y="1"/>
                    <a:pt x="0" y="67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8502204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0"/>
                    <a:pt x="293" y="157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91" y="0"/>
                    <a:pt x="0" y="67"/>
                    <a:pt x="0" y="157"/>
                  </a:cubicBezTo>
                  <a:cubicBezTo>
                    <a:pt x="0" y="247"/>
                    <a:pt x="91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8502204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1"/>
                    <a:pt x="293" y="158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91" y="1"/>
                    <a:pt x="0" y="67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8502204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46"/>
                  </a:moveTo>
                  <a:cubicBezTo>
                    <a:pt x="248" y="46"/>
                    <a:pt x="293" y="91"/>
                    <a:pt x="293" y="158"/>
                  </a:cubicBezTo>
                  <a:cubicBezTo>
                    <a:pt x="293" y="227"/>
                    <a:pt x="248" y="294"/>
                    <a:pt x="158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91" y="1"/>
                    <a:pt x="0" y="68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8502204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8" y="46"/>
                  </a:moveTo>
                  <a:cubicBezTo>
                    <a:pt x="248" y="46"/>
                    <a:pt x="293" y="91"/>
                    <a:pt x="293" y="181"/>
                  </a:cubicBezTo>
                  <a:cubicBezTo>
                    <a:pt x="293" y="248"/>
                    <a:pt x="248" y="293"/>
                    <a:pt x="158" y="293"/>
                  </a:cubicBezTo>
                  <a:cubicBezTo>
                    <a:pt x="91" y="293"/>
                    <a:pt x="46" y="248"/>
                    <a:pt x="46" y="181"/>
                  </a:cubicBezTo>
                  <a:cubicBezTo>
                    <a:pt x="46" y="91"/>
                    <a:pt x="91" y="46"/>
                    <a:pt x="158" y="46"/>
                  </a:cubicBezTo>
                  <a:close/>
                  <a:moveTo>
                    <a:pt x="158" y="0"/>
                  </a:moveTo>
                  <a:cubicBezTo>
                    <a:pt x="91" y="0"/>
                    <a:pt x="0" y="91"/>
                    <a:pt x="0" y="181"/>
                  </a:cubicBezTo>
                  <a:cubicBezTo>
                    <a:pt x="0" y="248"/>
                    <a:pt x="91" y="338"/>
                    <a:pt x="158" y="338"/>
                  </a:cubicBezTo>
                  <a:cubicBezTo>
                    <a:pt x="248" y="338"/>
                    <a:pt x="317" y="248"/>
                    <a:pt x="317" y="181"/>
                  </a:cubicBezTo>
                  <a:cubicBezTo>
                    <a:pt x="317" y="91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8502204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60"/>
                  </a:cubicBezTo>
                  <a:cubicBezTo>
                    <a:pt x="293" y="226"/>
                    <a:pt x="248" y="271"/>
                    <a:pt x="158" y="271"/>
                  </a:cubicBezTo>
                  <a:cubicBezTo>
                    <a:pt x="91" y="271"/>
                    <a:pt x="46" y="226"/>
                    <a:pt x="46" y="160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69"/>
                    <a:pt x="0" y="160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60"/>
                  </a:cubicBezTo>
                  <a:cubicBezTo>
                    <a:pt x="317" y="69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8502204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0"/>
                    <a:pt x="293" y="159"/>
                  </a:cubicBezTo>
                  <a:cubicBezTo>
                    <a:pt x="293" y="226"/>
                    <a:pt x="248" y="294"/>
                    <a:pt x="158" y="294"/>
                  </a:cubicBezTo>
                  <a:cubicBezTo>
                    <a:pt x="91" y="294"/>
                    <a:pt x="46" y="226"/>
                    <a:pt x="46" y="159"/>
                  </a:cubicBezTo>
                  <a:cubicBezTo>
                    <a:pt x="46" y="90"/>
                    <a:pt x="91" y="24"/>
                    <a:pt x="158" y="24"/>
                  </a:cubicBezTo>
                  <a:close/>
                  <a:moveTo>
                    <a:pt x="158" y="0"/>
                  </a:moveTo>
                  <a:cubicBezTo>
                    <a:pt x="91" y="0"/>
                    <a:pt x="0" y="69"/>
                    <a:pt x="0" y="159"/>
                  </a:cubicBezTo>
                  <a:cubicBezTo>
                    <a:pt x="0" y="249"/>
                    <a:pt x="91" y="316"/>
                    <a:pt x="158" y="316"/>
                  </a:cubicBezTo>
                  <a:cubicBezTo>
                    <a:pt x="248" y="316"/>
                    <a:pt x="317" y="249"/>
                    <a:pt x="317" y="159"/>
                  </a:cubicBezTo>
                  <a:cubicBezTo>
                    <a:pt x="317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8502204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59"/>
                  </a:cubicBezTo>
                  <a:cubicBezTo>
                    <a:pt x="293" y="226"/>
                    <a:pt x="248" y="295"/>
                    <a:pt x="158" y="295"/>
                  </a:cubicBezTo>
                  <a:cubicBezTo>
                    <a:pt x="91" y="295"/>
                    <a:pt x="46" y="226"/>
                    <a:pt x="46" y="159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69"/>
                    <a:pt x="0" y="159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59"/>
                  </a:cubicBezTo>
                  <a:cubicBezTo>
                    <a:pt x="317" y="69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8502204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60"/>
                  </a:cubicBezTo>
                  <a:cubicBezTo>
                    <a:pt x="293" y="227"/>
                    <a:pt x="248" y="295"/>
                    <a:pt x="158" y="295"/>
                  </a:cubicBezTo>
                  <a:cubicBezTo>
                    <a:pt x="91" y="295"/>
                    <a:pt x="46" y="227"/>
                    <a:pt x="46" y="160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70"/>
                    <a:pt x="0" y="160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60"/>
                  </a:cubicBezTo>
                  <a:cubicBezTo>
                    <a:pt x="317" y="70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8623579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7" y="316"/>
                    <a:pt x="316" y="248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8623579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8623579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7" y="316"/>
                  </a:cubicBezTo>
                  <a:cubicBezTo>
                    <a:pt x="247" y="316"/>
                    <a:pt x="316" y="247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8623579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8623579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7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7" y="294"/>
                  </a:cubicBezTo>
                  <a:cubicBezTo>
                    <a:pt x="90" y="294"/>
                    <a:pt x="22" y="227"/>
                    <a:pt x="22" y="158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8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8623579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46"/>
                  </a:moveTo>
                  <a:cubicBezTo>
                    <a:pt x="226" y="46"/>
                    <a:pt x="293" y="91"/>
                    <a:pt x="293" y="181"/>
                  </a:cubicBezTo>
                  <a:cubicBezTo>
                    <a:pt x="293" y="248"/>
                    <a:pt x="226" y="293"/>
                    <a:pt x="157" y="293"/>
                  </a:cubicBezTo>
                  <a:cubicBezTo>
                    <a:pt x="90" y="293"/>
                    <a:pt x="22" y="248"/>
                    <a:pt x="22" y="181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0"/>
                  </a:moveTo>
                  <a:cubicBezTo>
                    <a:pt x="67" y="0"/>
                    <a:pt x="0" y="91"/>
                    <a:pt x="0" y="181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7" y="338"/>
                    <a:pt x="316" y="248"/>
                    <a:pt x="316" y="181"/>
                  </a:cubicBezTo>
                  <a:cubicBezTo>
                    <a:pt x="316" y="91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8623579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60"/>
                  </a:cubicBezTo>
                  <a:cubicBezTo>
                    <a:pt x="293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60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69"/>
                    <a:pt x="0" y="160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60"/>
                  </a:cubicBezTo>
                  <a:cubicBezTo>
                    <a:pt x="316" y="69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8623579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0"/>
                    <a:pt x="293" y="159"/>
                  </a:cubicBezTo>
                  <a:cubicBezTo>
                    <a:pt x="293" y="226"/>
                    <a:pt x="226" y="294"/>
                    <a:pt x="157" y="294"/>
                  </a:cubicBezTo>
                  <a:cubicBezTo>
                    <a:pt x="90" y="294"/>
                    <a:pt x="22" y="226"/>
                    <a:pt x="22" y="159"/>
                  </a:cubicBezTo>
                  <a:cubicBezTo>
                    <a:pt x="22" y="90"/>
                    <a:pt x="90" y="24"/>
                    <a:pt x="157" y="24"/>
                  </a:cubicBezTo>
                  <a:close/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49"/>
                    <a:pt x="67" y="316"/>
                    <a:pt x="157" y="316"/>
                  </a:cubicBezTo>
                  <a:cubicBezTo>
                    <a:pt x="247" y="316"/>
                    <a:pt x="316" y="249"/>
                    <a:pt x="316" y="159"/>
                  </a:cubicBezTo>
                  <a:cubicBezTo>
                    <a:pt x="316" y="69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623579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59"/>
                  </a:cubicBezTo>
                  <a:cubicBezTo>
                    <a:pt x="293" y="226"/>
                    <a:pt x="226" y="295"/>
                    <a:pt x="157" y="295"/>
                  </a:cubicBezTo>
                  <a:cubicBezTo>
                    <a:pt x="90" y="295"/>
                    <a:pt x="22" y="226"/>
                    <a:pt x="22" y="159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69"/>
                    <a:pt x="0" y="159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59"/>
                  </a:cubicBezTo>
                  <a:cubicBezTo>
                    <a:pt x="316" y="69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623579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60"/>
                  </a:cubicBezTo>
                  <a:cubicBezTo>
                    <a:pt x="293" y="227"/>
                    <a:pt x="226" y="295"/>
                    <a:pt x="157" y="295"/>
                  </a:cubicBezTo>
                  <a:cubicBezTo>
                    <a:pt x="90" y="295"/>
                    <a:pt x="22" y="227"/>
                    <a:pt x="22" y="160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70"/>
                    <a:pt x="0" y="160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60"/>
                  </a:cubicBezTo>
                  <a:cubicBezTo>
                    <a:pt x="316" y="70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" name="Google Shape;216;p8"/>
          <p:cNvSpPr txBox="1">
            <a:spLocks noGrp="1"/>
          </p:cNvSpPr>
          <p:nvPr>
            <p:ph type="title"/>
          </p:nvPr>
        </p:nvSpPr>
        <p:spPr>
          <a:xfrm>
            <a:off x="2037150" y="1792259"/>
            <a:ext cx="5069700" cy="20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5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5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5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5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5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5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5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5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"/>
          <p:cNvSpPr/>
          <p:nvPr/>
        </p:nvSpPr>
        <p:spPr>
          <a:xfrm rot="1799980">
            <a:off x="6747889" y="688475"/>
            <a:ext cx="166492" cy="166491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30" y="159"/>
                </a:moveTo>
                <a:cubicBezTo>
                  <a:pt x="588" y="159"/>
                  <a:pt x="723" y="294"/>
                  <a:pt x="723" y="452"/>
                </a:cubicBezTo>
                <a:cubicBezTo>
                  <a:pt x="723" y="587"/>
                  <a:pt x="588" y="722"/>
                  <a:pt x="430" y="722"/>
                </a:cubicBezTo>
                <a:cubicBezTo>
                  <a:pt x="295" y="722"/>
                  <a:pt x="159" y="587"/>
                  <a:pt x="159" y="452"/>
                </a:cubicBezTo>
                <a:cubicBezTo>
                  <a:pt x="159" y="294"/>
                  <a:pt x="295" y="159"/>
                  <a:pt x="430" y="159"/>
                </a:cubicBezTo>
                <a:close/>
                <a:moveTo>
                  <a:pt x="430" y="0"/>
                </a:moveTo>
                <a:cubicBezTo>
                  <a:pt x="205" y="0"/>
                  <a:pt x="1" y="204"/>
                  <a:pt x="1" y="452"/>
                </a:cubicBezTo>
                <a:cubicBezTo>
                  <a:pt x="1" y="677"/>
                  <a:pt x="205" y="881"/>
                  <a:pt x="430" y="881"/>
                </a:cubicBezTo>
                <a:cubicBezTo>
                  <a:pt x="678" y="881"/>
                  <a:pt x="882" y="677"/>
                  <a:pt x="882" y="452"/>
                </a:cubicBezTo>
                <a:cubicBezTo>
                  <a:pt x="882" y="204"/>
                  <a:pt x="678" y="0"/>
                  <a:pt x="43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9"/>
          <p:cNvSpPr/>
          <p:nvPr/>
        </p:nvSpPr>
        <p:spPr>
          <a:xfrm rot="5400000">
            <a:off x="5291743" y="3681670"/>
            <a:ext cx="1172246" cy="144972"/>
          </a:xfrm>
          <a:custGeom>
            <a:avLst/>
            <a:gdLst/>
            <a:ahLst/>
            <a:cxnLst/>
            <a:rect l="l" t="t" r="r" b="b"/>
            <a:pathLst>
              <a:path w="6210" h="768" extrusionOk="0">
                <a:moveTo>
                  <a:pt x="656" y="0"/>
                </a:moveTo>
                <a:lnTo>
                  <a:pt x="0" y="609"/>
                </a:lnTo>
                <a:lnTo>
                  <a:pt x="114" y="723"/>
                </a:lnTo>
                <a:lnTo>
                  <a:pt x="656" y="226"/>
                </a:lnTo>
                <a:lnTo>
                  <a:pt x="1288" y="768"/>
                </a:lnTo>
                <a:lnTo>
                  <a:pt x="1896" y="226"/>
                </a:lnTo>
                <a:lnTo>
                  <a:pt x="2507" y="768"/>
                </a:lnTo>
                <a:lnTo>
                  <a:pt x="3115" y="226"/>
                </a:lnTo>
                <a:lnTo>
                  <a:pt x="3726" y="768"/>
                </a:lnTo>
                <a:lnTo>
                  <a:pt x="4334" y="226"/>
                </a:lnTo>
                <a:lnTo>
                  <a:pt x="4945" y="768"/>
                </a:lnTo>
                <a:lnTo>
                  <a:pt x="5553" y="226"/>
                </a:lnTo>
                <a:lnTo>
                  <a:pt x="6119" y="723"/>
                </a:lnTo>
                <a:lnTo>
                  <a:pt x="6209" y="609"/>
                </a:lnTo>
                <a:lnTo>
                  <a:pt x="5553" y="0"/>
                </a:lnTo>
                <a:lnTo>
                  <a:pt x="4945" y="564"/>
                </a:lnTo>
                <a:lnTo>
                  <a:pt x="4334" y="0"/>
                </a:lnTo>
                <a:lnTo>
                  <a:pt x="3726" y="564"/>
                </a:lnTo>
                <a:lnTo>
                  <a:pt x="3115" y="0"/>
                </a:lnTo>
                <a:lnTo>
                  <a:pt x="2507" y="564"/>
                </a:lnTo>
                <a:lnTo>
                  <a:pt x="1896" y="0"/>
                </a:lnTo>
                <a:lnTo>
                  <a:pt x="1288" y="564"/>
                </a:lnTo>
                <a:lnTo>
                  <a:pt x="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9"/>
          <p:cNvSpPr/>
          <p:nvPr/>
        </p:nvSpPr>
        <p:spPr>
          <a:xfrm>
            <a:off x="7117921" y="2577439"/>
            <a:ext cx="476021" cy="476021"/>
          </a:xfrm>
          <a:custGeom>
            <a:avLst/>
            <a:gdLst/>
            <a:ahLst/>
            <a:cxnLst/>
            <a:rect l="l" t="t" r="r" b="b"/>
            <a:pathLst>
              <a:path w="1514" h="1514" extrusionOk="0">
                <a:moveTo>
                  <a:pt x="746" y="0"/>
                </a:moveTo>
                <a:cubicBezTo>
                  <a:pt x="340" y="0"/>
                  <a:pt x="0" y="340"/>
                  <a:pt x="0" y="768"/>
                </a:cubicBezTo>
                <a:cubicBezTo>
                  <a:pt x="0" y="1174"/>
                  <a:pt x="340" y="1513"/>
                  <a:pt x="746" y="1513"/>
                </a:cubicBezTo>
                <a:cubicBezTo>
                  <a:pt x="1174" y="1513"/>
                  <a:pt x="1514" y="1174"/>
                  <a:pt x="1514" y="768"/>
                </a:cubicBezTo>
                <a:cubicBezTo>
                  <a:pt x="1514" y="340"/>
                  <a:pt x="1174" y="0"/>
                  <a:pt x="7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/>
          <p:nvPr/>
        </p:nvSpPr>
        <p:spPr>
          <a:xfrm>
            <a:off x="7472602" y="2755145"/>
            <a:ext cx="298588" cy="298291"/>
          </a:xfrm>
          <a:custGeom>
            <a:avLst/>
            <a:gdLst/>
            <a:ahLst/>
            <a:cxnLst/>
            <a:rect l="l" t="t" r="r" b="b"/>
            <a:pathLst>
              <a:path w="2011" h="2009" extrusionOk="0">
                <a:moveTo>
                  <a:pt x="1875" y="136"/>
                </a:moveTo>
                <a:lnTo>
                  <a:pt x="1423" y="1828"/>
                </a:lnTo>
                <a:lnTo>
                  <a:pt x="813" y="1196"/>
                </a:lnTo>
                <a:lnTo>
                  <a:pt x="181" y="587"/>
                </a:lnTo>
                <a:lnTo>
                  <a:pt x="1875" y="136"/>
                </a:lnTo>
                <a:close/>
                <a:moveTo>
                  <a:pt x="2010" y="0"/>
                </a:moveTo>
                <a:lnTo>
                  <a:pt x="0" y="542"/>
                </a:lnTo>
                <a:lnTo>
                  <a:pt x="1468" y="2009"/>
                </a:lnTo>
                <a:lnTo>
                  <a:pt x="2010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/>
          <p:nvPr/>
        </p:nvSpPr>
        <p:spPr>
          <a:xfrm>
            <a:off x="6157063" y="3344884"/>
            <a:ext cx="148" cy="148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noFill/>
          <a:ln w="1725" cap="flat" cmpd="sng">
            <a:solidFill>
              <a:srgbClr val="EBB347"/>
            </a:solidFill>
            <a:prstDash val="solid"/>
            <a:miter lim="18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9"/>
          <p:cNvSpPr/>
          <p:nvPr/>
        </p:nvSpPr>
        <p:spPr>
          <a:xfrm>
            <a:off x="5030858" y="3344884"/>
            <a:ext cx="148" cy="148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noFill/>
          <a:ln w="1725" cap="flat" cmpd="sng">
            <a:solidFill>
              <a:srgbClr val="EBB347"/>
            </a:solidFill>
            <a:prstDash val="solid"/>
            <a:miter lim="18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224;p9"/>
          <p:cNvGrpSpPr/>
          <p:nvPr/>
        </p:nvGrpSpPr>
        <p:grpSpPr>
          <a:xfrm rot="1799950">
            <a:off x="6420212" y="792255"/>
            <a:ext cx="261298" cy="260492"/>
            <a:chOff x="7577990" y="4017361"/>
            <a:chExt cx="153773" cy="153299"/>
          </a:xfrm>
        </p:grpSpPr>
        <p:sp>
          <p:nvSpPr>
            <p:cNvPr id="225" name="Google Shape;225;p9"/>
            <p:cNvSpPr/>
            <p:nvPr/>
          </p:nvSpPr>
          <p:spPr>
            <a:xfrm>
              <a:off x="7642312" y="4017361"/>
              <a:ext cx="25128" cy="153299"/>
            </a:xfrm>
            <a:custGeom>
              <a:avLst/>
              <a:gdLst/>
              <a:ahLst/>
              <a:cxnLst/>
              <a:rect l="l" t="t" r="r" b="b"/>
              <a:pathLst>
                <a:path w="159" h="970" extrusionOk="0">
                  <a:moveTo>
                    <a:pt x="0" y="0"/>
                  </a:moveTo>
                  <a:lnTo>
                    <a:pt x="0" y="970"/>
                  </a:lnTo>
                  <a:lnTo>
                    <a:pt x="159" y="970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7577990" y="4081525"/>
              <a:ext cx="153773" cy="24970"/>
            </a:xfrm>
            <a:custGeom>
              <a:avLst/>
              <a:gdLst/>
              <a:ahLst/>
              <a:cxnLst/>
              <a:rect l="l" t="t" r="r" b="b"/>
              <a:pathLst>
                <a:path w="973" h="158" extrusionOk="0">
                  <a:moveTo>
                    <a:pt x="1" y="0"/>
                  </a:moveTo>
                  <a:lnTo>
                    <a:pt x="1" y="157"/>
                  </a:lnTo>
                  <a:lnTo>
                    <a:pt x="972" y="157"/>
                  </a:lnTo>
                  <a:lnTo>
                    <a:pt x="9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9"/>
          <p:cNvGrpSpPr/>
          <p:nvPr/>
        </p:nvGrpSpPr>
        <p:grpSpPr>
          <a:xfrm>
            <a:off x="671868" y="607833"/>
            <a:ext cx="2292784" cy="1678960"/>
            <a:chOff x="424970" y="410270"/>
            <a:chExt cx="1801653" cy="1319314"/>
          </a:xfrm>
        </p:grpSpPr>
        <p:sp>
          <p:nvSpPr>
            <p:cNvPr id="228" name="Google Shape;228;p9"/>
            <p:cNvSpPr/>
            <p:nvPr/>
          </p:nvSpPr>
          <p:spPr>
            <a:xfrm>
              <a:off x="910151" y="956138"/>
              <a:ext cx="139075" cy="139233"/>
            </a:xfrm>
            <a:custGeom>
              <a:avLst/>
              <a:gdLst/>
              <a:ahLst/>
              <a:cxnLst/>
              <a:rect l="l" t="t" r="r" b="b"/>
              <a:pathLst>
                <a:path w="880" h="881" extrusionOk="0">
                  <a:moveTo>
                    <a:pt x="452" y="158"/>
                  </a:moveTo>
                  <a:cubicBezTo>
                    <a:pt x="587" y="158"/>
                    <a:pt x="723" y="293"/>
                    <a:pt x="723" y="429"/>
                  </a:cubicBezTo>
                  <a:cubicBezTo>
                    <a:pt x="723" y="588"/>
                    <a:pt x="587" y="723"/>
                    <a:pt x="452" y="723"/>
                  </a:cubicBezTo>
                  <a:cubicBezTo>
                    <a:pt x="293" y="723"/>
                    <a:pt x="157" y="588"/>
                    <a:pt x="157" y="429"/>
                  </a:cubicBezTo>
                  <a:cubicBezTo>
                    <a:pt x="157" y="293"/>
                    <a:pt x="293" y="158"/>
                    <a:pt x="452" y="158"/>
                  </a:cubicBezTo>
                  <a:close/>
                  <a:moveTo>
                    <a:pt x="452" y="1"/>
                  </a:moveTo>
                  <a:cubicBezTo>
                    <a:pt x="203" y="1"/>
                    <a:pt x="0" y="203"/>
                    <a:pt x="0" y="429"/>
                  </a:cubicBezTo>
                  <a:cubicBezTo>
                    <a:pt x="0" y="678"/>
                    <a:pt x="203" y="880"/>
                    <a:pt x="452" y="880"/>
                  </a:cubicBezTo>
                  <a:cubicBezTo>
                    <a:pt x="678" y="880"/>
                    <a:pt x="880" y="678"/>
                    <a:pt x="880" y="429"/>
                  </a:cubicBezTo>
                  <a:cubicBezTo>
                    <a:pt x="880" y="203"/>
                    <a:pt x="678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424970" y="410270"/>
              <a:ext cx="121375" cy="981428"/>
            </a:xfrm>
            <a:custGeom>
              <a:avLst/>
              <a:gdLst/>
              <a:ahLst/>
              <a:cxnLst/>
              <a:rect l="l" t="t" r="r" b="b"/>
              <a:pathLst>
                <a:path w="768" h="6210" extrusionOk="0">
                  <a:moveTo>
                    <a:pt x="157" y="0"/>
                  </a:moveTo>
                  <a:lnTo>
                    <a:pt x="45" y="90"/>
                  </a:lnTo>
                  <a:lnTo>
                    <a:pt x="542" y="656"/>
                  </a:lnTo>
                  <a:lnTo>
                    <a:pt x="0" y="1264"/>
                  </a:lnTo>
                  <a:lnTo>
                    <a:pt x="542" y="1875"/>
                  </a:lnTo>
                  <a:lnTo>
                    <a:pt x="0" y="2483"/>
                  </a:lnTo>
                  <a:lnTo>
                    <a:pt x="542" y="3115"/>
                  </a:lnTo>
                  <a:lnTo>
                    <a:pt x="0" y="3726"/>
                  </a:lnTo>
                  <a:lnTo>
                    <a:pt x="542" y="4334"/>
                  </a:lnTo>
                  <a:lnTo>
                    <a:pt x="0" y="4945"/>
                  </a:lnTo>
                  <a:lnTo>
                    <a:pt x="542" y="5553"/>
                  </a:lnTo>
                  <a:lnTo>
                    <a:pt x="45" y="6119"/>
                  </a:lnTo>
                  <a:lnTo>
                    <a:pt x="157" y="6209"/>
                  </a:lnTo>
                  <a:lnTo>
                    <a:pt x="768" y="5553"/>
                  </a:lnTo>
                  <a:lnTo>
                    <a:pt x="202" y="4945"/>
                  </a:lnTo>
                  <a:lnTo>
                    <a:pt x="768" y="4334"/>
                  </a:lnTo>
                  <a:lnTo>
                    <a:pt x="202" y="3726"/>
                  </a:lnTo>
                  <a:lnTo>
                    <a:pt x="768" y="3115"/>
                  </a:lnTo>
                  <a:lnTo>
                    <a:pt x="202" y="2483"/>
                  </a:lnTo>
                  <a:lnTo>
                    <a:pt x="768" y="1875"/>
                  </a:lnTo>
                  <a:lnTo>
                    <a:pt x="202" y="1264"/>
                  </a:lnTo>
                  <a:lnTo>
                    <a:pt x="768" y="656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603238" y="410270"/>
              <a:ext cx="117740" cy="981428"/>
            </a:xfrm>
            <a:custGeom>
              <a:avLst/>
              <a:gdLst/>
              <a:ahLst/>
              <a:cxnLst/>
              <a:rect l="l" t="t" r="r" b="b"/>
              <a:pathLst>
                <a:path w="745" h="6210" extrusionOk="0">
                  <a:moveTo>
                    <a:pt x="158" y="0"/>
                  </a:moveTo>
                  <a:lnTo>
                    <a:pt x="46" y="90"/>
                  </a:lnTo>
                  <a:lnTo>
                    <a:pt x="543" y="656"/>
                  </a:lnTo>
                  <a:lnTo>
                    <a:pt x="1" y="1264"/>
                  </a:lnTo>
                  <a:lnTo>
                    <a:pt x="543" y="1875"/>
                  </a:lnTo>
                  <a:lnTo>
                    <a:pt x="1" y="2483"/>
                  </a:lnTo>
                  <a:lnTo>
                    <a:pt x="543" y="3115"/>
                  </a:lnTo>
                  <a:lnTo>
                    <a:pt x="1" y="3726"/>
                  </a:lnTo>
                  <a:lnTo>
                    <a:pt x="543" y="4334"/>
                  </a:lnTo>
                  <a:lnTo>
                    <a:pt x="1" y="4945"/>
                  </a:lnTo>
                  <a:lnTo>
                    <a:pt x="543" y="5553"/>
                  </a:lnTo>
                  <a:lnTo>
                    <a:pt x="46" y="6119"/>
                  </a:lnTo>
                  <a:lnTo>
                    <a:pt x="158" y="6209"/>
                  </a:lnTo>
                  <a:lnTo>
                    <a:pt x="745" y="5553"/>
                  </a:lnTo>
                  <a:lnTo>
                    <a:pt x="203" y="4945"/>
                  </a:lnTo>
                  <a:lnTo>
                    <a:pt x="745" y="4334"/>
                  </a:lnTo>
                  <a:lnTo>
                    <a:pt x="203" y="3726"/>
                  </a:lnTo>
                  <a:lnTo>
                    <a:pt x="745" y="3115"/>
                  </a:lnTo>
                  <a:lnTo>
                    <a:pt x="203" y="2483"/>
                  </a:lnTo>
                  <a:lnTo>
                    <a:pt x="745" y="1875"/>
                  </a:lnTo>
                  <a:lnTo>
                    <a:pt x="203" y="1264"/>
                  </a:lnTo>
                  <a:lnTo>
                    <a:pt x="745" y="6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1163330" y="602920"/>
              <a:ext cx="1063293" cy="1063293"/>
            </a:xfrm>
            <a:custGeom>
              <a:avLst/>
              <a:gdLst/>
              <a:ahLst/>
              <a:cxnLst/>
              <a:rect l="l" t="t" r="r" b="b"/>
              <a:pathLst>
                <a:path w="6728" h="6728" extrusionOk="0">
                  <a:moveTo>
                    <a:pt x="3365" y="45"/>
                  </a:moveTo>
                  <a:cubicBezTo>
                    <a:pt x="5171" y="45"/>
                    <a:pt x="6661" y="1535"/>
                    <a:pt x="6661" y="3365"/>
                  </a:cubicBezTo>
                  <a:cubicBezTo>
                    <a:pt x="6661" y="5171"/>
                    <a:pt x="5171" y="6661"/>
                    <a:pt x="3365" y="6661"/>
                  </a:cubicBezTo>
                  <a:cubicBezTo>
                    <a:pt x="1535" y="6661"/>
                    <a:pt x="45" y="5171"/>
                    <a:pt x="45" y="3365"/>
                  </a:cubicBezTo>
                  <a:cubicBezTo>
                    <a:pt x="45" y="1535"/>
                    <a:pt x="1535" y="45"/>
                    <a:pt x="3365" y="45"/>
                  </a:cubicBezTo>
                  <a:close/>
                  <a:moveTo>
                    <a:pt x="3365" y="0"/>
                  </a:moveTo>
                  <a:cubicBezTo>
                    <a:pt x="1490" y="0"/>
                    <a:pt x="0" y="1490"/>
                    <a:pt x="0" y="3365"/>
                  </a:cubicBezTo>
                  <a:cubicBezTo>
                    <a:pt x="0" y="5216"/>
                    <a:pt x="1490" y="6727"/>
                    <a:pt x="3365" y="6727"/>
                  </a:cubicBezTo>
                  <a:cubicBezTo>
                    <a:pt x="5216" y="6727"/>
                    <a:pt x="6728" y="5216"/>
                    <a:pt x="6728" y="3365"/>
                  </a:cubicBezTo>
                  <a:cubicBezTo>
                    <a:pt x="6728" y="1490"/>
                    <a:pt x="5216" y="0"/>
                    <a:pt x="336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1402444" y="842034"/>
              <a:ext cx="581587" cy="581587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52" y="67"/>
                  </a:moveTo>
                  <a:cubicBezTo>
                    <a:pt x="2822" y="67"/>
                    <a:pt x="3634" y="858"/>
                    <a:pt x="3634" y="1852"/>
                  </a:cubicBezTo>
                  <a:cubicBezTo>
                    <a:pt x="3634" y="2821"/>
                    <a:pt x="2822" y="3634"/>
                    <a:pt x="1852" y="3634"/>
                  </a:cubicBezTo>
                  <a:cubicBezTo>
                    <a:pt x="858" y="3634"/>
                    <a:pt x="67" y="2821"/>
                    <a:pt x="67" y="1852"/>
                  </a:cubicBezTo>
                  <a:cubicBezTo>
                    <a:pt x="67" y="858"/>
                    <a:pt x="858" y="67"/>
                    <a:pt x="1852" y="67"/>
                  </a:cubicBezTo>
                  <a:close/>
                  <a:moveTo>
                    <a:pt x="1852" y="1"/>
                  </a:moveTo>
                  <a:cubicBezTo>
                    <a:pt x="835" y="1"/>
                    <a:pt x="1" y="835"/>
                    <a:pt x="1" y="1852"/>
                  </a:cubicBezTo>
                  <a:cubicBezTo>
                    <a:pt x="1" y="2867"/>
                    <a:pt x="835" y="3679"/>
                    <a:pt x="1852" y="3679"/>
                  </a:cubicBezTo>
                  <a:cubicBezTo>
                    <a:pt x="2867" y="3679"/>
                    <a:pt x="3679" y="2867"/>
                    <a:pt x="3679" y="1852"/>
                  </a:cubicBezTo>
                  <a:cubicBezTo>
                    <a:pt x="3679" y="835"/>
                    <a:pt x="2867" y="1"/>
                    <a:pt x="185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1602205" y="1041796"/>
              <a:ext cx="185697" cy="185697"/>
            </a:xfrm>
            <a:custGeom>
              <a:avLst/>
              <a:gdLst/>
              <a:ahLst/>
              <a:cxnLst/>
              <a:rect l="l" t="t" r="r" b="b"/>
              <a:pathLst>
                <a:path w="1175" h="1175" extrusionOk="0">
                  <a:moveTo>
                    <a:pt x="588" y="46"/>
                  </a:moveTo>
                  <a:cubicBezTo>
                    <a:pt x="880" y="46"/>
                    <a:pt x="1106" y="293"/>
                    <a:pt x="1106" y="588"/>
                  </a:cubicBezTo>
                  <a:cubicBezTo>
                    <a:pt x="1106" y="880"/>
                    <a:pt x="880" y="1106"/>
                    <a:pt x="588" y="1106"/>
                  </a:cubicBezTo>
                  <a:cubicBezTo>
                    <a:pt x="293" y="1106"/>
                    <a:pt x="46" y="880"/>
                    <a:pt x="46" y="588"/>
                  </a:cubicBezTo>
                  <a:cubicBezTo>
                    <a:pt x="46" y="293"/>
                    <a:pt x="293" y="46"/>
                    <a:pt x="588" y="46"/>
                  </a:cubicBezTo>
                  <a:close/>
                  <a:moveTo>
                    <a:pt x="588" y="1"/>
                  </a:moveTo>
                  <a:cubicBezTo>
                    <a:pt x="248" y="1"/>
                    <a:pt x="1" y="248"/>
                    <a:pt x="1" y="588"/>
                  </a:cubicBezTo>
                  <a:cubicBezTo>
                    <a:pt x="1" y="904"/>
                    <a:pt x="248" y="1175"/>
                    <a:pt x="588" y="1175"/>
                  </a:cubicBezTo>
                  <a:cubicBezTo>
                    <a:pt x="904" y="1175"/>
                    <a:pt x="1175" y="904"/>
                    <a:pt x="1175" y="588"/>
                  </a:cubicBezTo>
                  <a:cubicBezTo>
                    <a:pt x="1175" y="248"/>
                    <a:pt x="904" y="1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4" name="Google Shape;234;p9"/>
            <p:cNvGrpSpPr/>
            <p:nvPr/>
          </p:nvGrpSpPr>
          <p:grpSpPr>
            <a:xfrm>
              <a:off x="981565" y="1576128"/>
              <a:ext cx="153773" cy="153457"/>
              <a:chOff x="999127" y="1512753"/>
              <a:chExt cx="153773" cy="153457"/>
            </a:xfrm>
          </p:grpSpPr>
          <p:sp>
            <p:nvSpPr>
              <p:cNvPr id="235" name="Google Shape;235;p9"/>
              <p:cNvSpPr/>
              <p:nvPr/>
            </p:nvSpPr>
            <p:spPr>
              <a:xfrm>
                <a:off x="1063449" y="1512753"/>
                <a:ext cx="25286" cy="15345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1" extrusionOk="0">
                    <a:moveTo>
                      <a:pt x="0" y="1"/>
                    </a:moveTo>
                    <a:lnTo>
                      <a:pt x="0" y="970"/>
                    </a:lnTo>
                    <a:lnTo>
                      <a:pt x="159" y="970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999127" y="1576917"/>
                <a:ext cx="153773" cy="25128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59" extrusionOk="0">
                    <a:moveTo>
                      <a:pt x="1" y="1"/>
                    </a:moveTo>
                    <a:lnTo>
                      <a:pt x="1" y="158"/>
                    </a:lnTo>
                    <a:lnTo>
                      <a:pt x="972" y="158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7" name="Google Shape;237;p9"/>
          <p:cNvSpPr/>
          <p:nvPr/>
        </p:nvSpPr>
        <p:spPr>
          <a:xfrm>
            <a:off x="6724743" y="3808595"/>
            <a:ext cx="1188870" cy="297663"/>
          </a:xfrm>
          <a:custGeom>
            <a:avLst/>
            <a:gdLst/>
            <a:ahLst/>
            <a:cxnLst/>
            <a:rect l="l" t="t" r="r" b="b"/>
            <a:pathLst>
              <a:path w="6051" h="1515" extrusionOk="0">
                <a:moveTo>
                  <a:pt x="1" y="1"/>
                </a:moveTo>
                <a:lnTo>
                  <a:pt x="1" y="1514"/>
                </a:lnTo>
                <a:lnTo>
                  <a:pt x="6051" y="1514"/>
                </a:lnTo>
                <a:lnTo>
                  <a:pt x="605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8" name="Google Shape;238;p9"/>
          <p:cNvGrpSpPr/>
          <p:nvPr/>
        </p:nvGrpSpPr>
        <p:grpSpPr>
          <a:xfrm>
            <a:off x="6622250" y="3733283"/>
            <a:ext cx="1087006" cy="279583"/>
            <a:chOff x="3510847" y="4630870"/>
            <a:chExt cx="874432" cy="224890"/>
          </a:xfrm>
        </p:grpSpPr>
        <p:sp>
          <p:nvSpPr>
            <p:cNvPr id="239" name="Google Shape;239;p9"/>
            <p:cNvSpPr/>
            <p:nvPr/>
          </p:nvSpPr>
          <p:spPr>
            <a:xfrm>
              <a:off x="3510847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6" y="1"/>
                    <a:pt x="0" y="68"/>
                    <a:pt x="0" y="113"/>
                  </a:cubicBezTo>
                  <a:cubicBezTo>
                    <a:pt x="0" y="181"/>
                    <a:pt x="46" y="227"/>
                    <a:pt x="114" y="227"/>
                  </a:cubicBezTo>
                  <a:cubicBezTo>
                    <a:pt x="159" y="227"/>
                    <a:pt x="226" y="181"/>
                    <a:pt x="226" y="113"/>
                  </a:cubicBezTo>
                  <a:cubicBezTo>
                    <a:pt x="226" y="68"/>
                    <a:pt x="159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360361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6" y="1"/>
                    <a:pt x="0" y="68"/>
                    <a:pt x="0" y="113"/>
                  </a:cubicBezTo>
                  <a:cubicBezTo>
                    <a:pt x="0" y="181"/>
                    <a:pt x="46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3696385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5" y="1"/>
                    <a:pt x="0" y="68"/>
                    <a:pt x="0" y="113"/>
                  </a:cubicBezTo>
                  <a:cubicBezTo>
                    <a:pt x="0" y="181"/>
                    <a:pt x="45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3789154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69" y="1"/>
                    <a:pt x="0" y="68"/>
                    <a:pt x="0" y="113"/>
                  </a:cubicBezTo>
                  <a:cubicBezTo>
                    <a:pt x="0" y="181"/>
                    <a:pt x="69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3885558" y="4630870"/>
              <a:ext cx="32082" cy="35875"/>
            </a:xfrm>
            <a:custGeom>
              <a:avLst/>
              <a:gdLst/>
              <a:ahLst/>
              <a:cxnLst/>
              <a:rect l="l" t="t" r="r" b="b"/>
              <a:pathLst>
                <a:path w="203" h="227" extrusionOk="0">
                  <a:moveTo>
                    <a:pt x="91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91" y="227"/>
                  </a:cubicBezTo>
                  <a:cubicBezTo>
                    <a:pt x="158" y="227"/>
                    <a:pt x="203" y="181"/>
                    <a:pt x="203" y="113"/>
                  </a:cubicBezTo>
                  <a:cubicBezTo>
                    <a:pt x="203" y="68"/>
                    <a:pt x="158" y="1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3978327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58" y="227"/>
                    <a:pt x="226" y="181"/>
                    <a:pt x="226" y="113"/>
                  </a:cubicBezTo>
                  <a:cubicBezTo>
                    <a:pt x="226" y="68"/>
                    <a:pt x="158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407109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416386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4256635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1"/>
                  </a:moveTo>
                  <a:cubicBezTo>
                    <a:pt x="67" y="1"/>
                    <a:pt x="0" y="68"/>
                    <a:pt x="0" y="113"/>
                  </a:cubicBezTo>
                  <a:cubicBezTo>
                    <a:pt x="0" y="181"/>
                    <a:pt x="67" y="227"/>
                    <a:pt x="112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4349404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1"/>
                  </a:moveTo>
                  <a:cubicBezTo>
                    <a:pt x="67" y="1"/>
                    <a:pt x="0" y="68"/>
                    <a:pt x="0" y="113"/>
                  </a:cubicBezTo>
                  <a:cubicBezTo>
                    <a:pt x="0" y="181"/>
                    <a:pt x="67" y="227"/>
                    <a:pt x="112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3510847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0" y="46"/>
                    <a:pt x="0" y="91"/>
                  </a:cubicBezTo>
                  <a:cubicBezTo>
                    <a:pt x="0" y="159"/>
                    <a:pt x="46" y="205"/>
                    <a:pt x="114" y="205"/>
                  </a:cubicBezTo>
                  <a:cubicBezTo>
                    <a:pt x="159" y="205"/>
                    <a:pt x="226" y="159"/>
                    <a:pt x="226" y="91"/>
                  </a:cubicBezTo>
                  <a:cubicBezTo>
                    <a:pt x="226" y="46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360361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0" y="46"/>
                    <a:pt x="0" y="91"/>
                  </a:cubicBezTo>
                  <a:cubicBezTo>
                    <a:pt x="0" y="159"/>
                    <a:pt x="46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3696385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5" y="0"/>
                    <a:pt x="0" y="46"/>
                    <a:pt x="0" y="91"/>
                  </a:cubicBezTo>
                  <a:cubicBezTo>
                    <a:pt x="0" y="159"/>
                    <a:pt x="45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3789154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69" y="0"/>
                    <a:pt x="0" y="46"/>
                    <a:pt x="0" y="91"/>
                  </a:cubicBezTo>
                  <a:cubicBezTo>
                    <a:pt x="0" y="159"/>
                    <a:pt x="69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3885558" y="4727116"/>
              <a:ext cx="32082" cy="32398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91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91" y="205"/>
                  </a:cubicBezTo>
                  <a:cubicBezTo>
                    <a:pt x="158" y="205"/>
                    <a:pt x="203" y="159"/>
                    <a:pt x="203" y="91"/>
                  </a:cubicBezTo>
                  <a:cubicBezTo>
                    <a:pt x="203" y="46"/>
                    <a:pt x="158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3978327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58" y="205"/>
                    <a:pt x="226" y="159"/>
                    <a:pt x="226" y="91"/>
                  </a:cubicBezTo>
                  <a:cubicBezTo>
                    <a:pt x="226" y="46"/>
                    <a:pt x="15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407109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16386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4256635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2" y="0"/>
                  </a:moveTo>
                  <a:cubicBezTo>
                    <a:pt x="67" y="0"/>
                    <a:pt x="0" y="46"/>
                    <a:pt x="0" y="91"/>
                  </a:cubicBezTo>
                  <a:cubicBezTo>
                    <a:pt x="0" y="159"/>
                    <a:pt x="67" y="205"/>
                    <a:pt x="112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4349404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2" y="0"/>
                  </a:moveTo>
                  <a:cubicBezTo>
                    <a:pt x="67" y="0"/>
                    <a:pt x="0" y="46"/>
                    <a:pt x="0" y="91"/>
                  </a:cubicBezTo>
                  <a:cubicBezTo>
                    <a:pt x="0" y="159"/>
                    <a:pt x="67" y="205"/>
                    <a:pt x="112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3510847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6" y="0"/>
                    <a:pt x="0" y="46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59" y="226"/>
                    <a:pt x="226" y="159"/>
                    <a:pt x="226" y="114"/>
                  </a:cubicBezTo>
                  <a:cubicBezTo>
                    <a:pt x="226" y="46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360361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6" y="0"/>
                    <a:pt x="0" y="46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3696385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5" y="0"/>
                    <a:pt x="0" y="46"/>
                    <a:pt x="0" y="114"/>
                  </a:cubicBezTo>
                  <a:cubicBezTo>
                    <a:pt x="0" y="159"/>
                    <a:pt x="45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3789154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69" y="0"/>
                    <a:pt x="0" y="46"/>
                    <a:pt x="0" y="114"/>
                  </a:cubicBezTo>
                  <a:cubicBezTo>
                    <a:pt x="0" y="159"/>
                    <a:pt x="69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3885558" y="4819885"/>
              <a:ext cx="32082" cy="35875"/>
            </a:xfrm>
            <a:custGeom>
              <a:avLst/>
              <a:gdLst/>
              <a:ahLst/>
              <a:cxnLst/>
              <a:rect l="l" t="t" r="r" b="b"/>
              <a:pathLst>
                <a:path w="203" h="227" extrusionOk="0">
                  <a:moveTo>
                    <a:pt x="91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91" y="226"/>
                  </a:cubicBezTo>
                  <a:cubicBezTo>
                    <a:pt x="158" y="226"/>
                    <a:pt x="203" y="159"/>
                    <a:pt x="203" y="114"/>
                  </a:cubicBezTo>
                  <a:cubicBezTo>
                    <a:pt x="203" y="46"/>
                    <a:pt x="158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3978327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58" y="226"/>
                    <a:pt x="226" y="159"/>
                    <a:pt x="226" y="114"/>
                  </a:cubicBezTo>
                  <a:cubicBezTo>
                    <a:pt x="226" y="46"/>
                    <a:pt x="15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407109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416386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256635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0"/>
                  </a:moveTo>
                  <a:cubicBezTo>
                    <a:pt x="67" y="0"/>
                    <a:pt x="0" y="46"/>
                    <a:pt x="0" y="114"/>
                  </a:cubicBezTo>
                  <a:cubicBezTo>
                    <a:pt x="0" y="159"/>
                    <a:pt x="67" y="226"/>
                    <a:pt x="112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349404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0"/>
                  </a:moveTo>
                  <a:cubicBezTo>
                    <a:pt x="67" y="0"/>
                    <a:pt x="0" y="46"/>
                    <a:pt x="0" y="114"/>
                  </a:cubicBezTo>
                  <a:cubicBezTo>
                    <a:pt x="0" y="159"/>
                    <a:pt x="67" y="226"/>
                    <a:pt x="112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" name="Google Shape;269;p9"/>
          <p:cNvSpPr/>
          <p:nvPr/>
        </p:nvSpPr>
        <p:spPr>
          <a:xfrm>
            <a:off x="1325100" y="3345021"/>
            <a:ext cx="958868" cy="958719"/>
          </a:xfrm>
          <a:custGeom>
            <a:avLst/>
            <a:gdLst/>
            <a:ahLst/>
            <a:cxnLst/>
            <a:rect l="l" t="t" r="r" b="b"/>
            <a:pathLst>
              <a:path w="6458" h="6457" extrusionOk="0">
                <a:moveTo>
                  <a:pt x="3228" y="0"/>
                </a:moveTo>
                <a:cubicBezTo>
                  <a:pt x="1446" y="0"/>
                  <a:pt x="1" y="1445"/>
                  <a:pt x="1" y="3227"/>
                </a:cubicBezTo>
                <a:cubicBezTo>
                  <a:pt x="1" y="5012"/>
                  <a:pt x="1446" y="6457"/>
                  <a:pt x="3228" y="6457"/>
                </a:cubicBezTo>
                <a:cubicBezTo>
                  <a:pt x="5012" y="6457"/>
                  <a:pt x="6457" y="5012"/>
                  <a:pt x="6457" y="3227"/>
                </a:cubicBezTo>
                <a:cubicBezTo>
                  <a:pt x="6457" y="1445"/>
                  <a:pt x="5012" y="0"/>
                  <a:pt x="32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" name="Google Shape;270;p9"/>
          <p:cNvGrpSpPr/>
          <p:nvPr/>
        </p:nvGrpSpPr>
        <p:grpSpPr>
          <a:xfrm>
            <a:off x="1499413" y="3468852"/>
            <a:ext cx="898440" cy="902004"/>
            <a:chOff x="496246" y="3392789"/>
            <a:chExt cx="956296" cy="960089"/>
          </a:xfrm>
        </p:grpSpPr>
        <p:sp>
          <p:nvSpPr>
            <p:cNvPr id="271" name="Google Shape;271;p9"/>
            <p:cNvSpPr/>
            <p:nvPr/>
          </p:nvSpPr>
          <p:spPr>
            <a:xfrm>
              <a:off x="1441637" y="4002979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1438160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7" y="39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39"/>
                  </a:ln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8"/>
                  </a:cubicBezTo>
                  <a:lnTo>
                    <a:pt x="0" y="39"/>
                  </a:lnTo>
                  <a:cubicBezTo>
                    <a:pt x="0" y="63"/>
                    <a:pt x="22" y="63"/>
                    <a:pt x="22" y="85"/>
                  </a:cubicBezTo>
                  <a:lnTo>
                    <a:pt x="91" y="85"/>
                  </a:lnTo>
                  <a:lnTo>
                    <a:pt x="91" y="39"/>
                  </a:lnTo>
                  <a:lnTo>
                    <a:pt x="91" y="18"/>
                  </a:lnTo>
                  <a:cubicBezTo>
                    <a:pt x="79" y="6"/>
                    <a:pt x="68" y="0"/>
                    <a:pt x="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1373997" y="4138577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39" y="62"/>
                    <a:pt x="45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1370204" y="4135732"/>
              <a:ext cx="18175" cy="13591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46" y="19"/>
                  </a:moveTo>
                  <a:cubicBezTo>
                    <a:pt x="69" y="19"/>
                    <a:pt x="69" y="19"/>
                    <a:pt x="69" y="40"/>
                  </a:cubicBezTo>
                  <a:lnTo>
                    <a:pt x="69" y="64"/>
                  </a:lnTo>
                  <a:lnTo>
                    <a:pt x="46" y="64"/>
                  </a:lnTo>
                  <a:lnTo>
                    <a:pt x="46" y="40"/>
                  </a:lnTo>
                  <a:lnTo>
                    <a:pt x="46" y="19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9"/>
                  </a:cubicBezTo>
                  <a:cubicBezTo>
                    <a:pt x="1" y="19"/>
                    <a:pt x="1" y="64"/>
                    <a:pt x="24" y="85"/>
                  </a:cubicBezTo>
                  <a:lnTo>
                    <a:pt x="91" y="85"/>
                  </a:lnTo>
                  <a:cubicBezTo>
                    <a:pt x="114" y="64"/>
                    <a:pt x="114" y="19"/>
                    <a:pt x="91" y="19"/>
                  </a:cubicBezTo>
                  <a:cubicBezTo>
                    <a:pt x="80" y="7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1373997" y="4070620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2" y="64"/>
                    <a:pt x="31" y="64"/>
                  </a:cubicBezTo>
                  <a:cubicBezTo>
                    <a:pt x="39" y="64"/>
                    <a:pt x="45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1370204" y="4067301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lnTo>
                    <a:pt x="1" y="45"/>
                  </a:lnTo>
                  <a:cubicBezTo>
                    <a:pt x="1" y="67"/>
                    <a:pt x="24" y="67"/>
                    <a:pt x="24" y="90"/>
                  </a:cubicBezTo>
                  <a:lnTo>
                    <a:pt x="91" y="90"/>
                  </a:lnTo>
                  <a:cubicBezTo>
                    <a:pt x="114" y="67"/>
                    <a:pt x="114" y="45"/>
                    <a:pt x="91" y="22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1238399" y="427133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6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0" y="18"/>
                    <a:pt x="0" y="40"/>
                    <a:pt x="22" y="64"/>
                  </a:cubicBezTo>
                  <a:lnTo>
                    <a:pt x="67" y="64"/>
                  </a:lnTo>
                  <a:lnTo>
                    <a:pt x="67" y="18"/>
                  </a:lnTo>
                  <a:cubicBezTo>
                    <a:pt x="56" y="7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1234606" y="4271330"/>
              <a:ext cx="18175" cy="13591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18"/>
                  </a:moveTo>
                  <a:lnTo>
                    <a:pt x="69" y="40"/>
                  </a:lnTo>
                  <a:cubicBezTo>
                    <a:pt x="69" y="52"/>
                    <a:pt x="63" y="58"/>
                    <a:pt x="58" y="58"/>
                  </a:cubicBezTo>
                  <a:cubicBezTo>
                    <a:pt x="52" y="58"/>
                    <a:pt x="46" y="52"/>
                    <a:pt x="46" y="40"/>
                  </a:cubicBezTo>
                  <a:lnTo>
                    <a:pt x="46" y="18"/>
                  </a:ln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1" y="18"/>
                    <a:pt x="1" y="64"/>
                    <a:pt x="24" y="64"/>
                  </a:cubicBezTo>
                  <a:cubicBezTo>
                    <a:pt x="46" y="85"/>
                    <a:pt x="46" y="85"/>
                    <a:pt x="69" y="85"/>
                  </a:cubicBezTo>
                  <a:cubicBezTo>
                    <a:pt x="69" y="85"/>
                    <a:pt x="91" y="85"/>
                    <a:pt x="91" y="64"/>
                  </a:cubicBezTo>
                  <a:cubicBezTo>
                    <a:pt x="115" y="64"/>
                    <a:pt x="115" y="18"/>
                    <a:pt x="91" y="18"/>
                  </a:cubicBez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1306040" y="4206218"/>
              <a:ext cx="10905" cy="727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24" y="1"/>
                  </a:moveTo>
                  <a:cubicBezTo>
                    <a:pt x="0" y="24"/>
                    <a:pt x="0" y="24"/>
                    <a:pt x="24" y="46"/>
                  </a:cubicBezTo>
                  <a:lnTo>
                    <a:pt x="45" y="46"/>
                  </a:lnTo>
                  <a:cubicBezTo>
                    <a:pt x="69" y="24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1306040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23"/>
                  </a:moveTo>
                  <a:lnTo>
                    <a:pt x="45" y="46"/>
                  </a:lnTo>
                  <a:lnTo>
                    <a:pt x="45" y="68"/>
                  </a:lnTo>
                  <a:cubicBezTo>
                    <a:pt x="24" y="68"/>
                    <a:pt x="24" y="68"/>
                    <a:pt x="24" y="46"/>
                  </a:cubicBezTo>
                  <a:cubicBezTo>
                    <a:pt x="24" y="23"/>
                    <a:pt x="24" y="23"/>
                    <a:pt x="45" y="23"/>
                  </a:cubicBezTo>
                  <a:close/>
                  <a:moveTo>
                    <a:pt x="45" y="1"/>
                  </a:moveTo>
                  <a:cubicBezTo>
                    <a:pt x="24" y="1"/>
                    <a:pt x="0" y="1"/>
                    <a:pt x="0" y="23"/>
                  </a:cubicBezTo>
                  <a:lnTo>
                    <a:pt x="0" y="46"/>
                  </a:lnTo>
                  <a:lnTo>
                    <a:pt x="0" y="68"/>
                  </a:lnTo>
                  <a:cubicBezTo>
                    <a:pt x="0" y="91"/>
                    <a:pt x="24" y="91"/>
                    <a:pt x="45" y="91"/>
                  </a:cubicBezTo>
                  <a:cubicBezTo>
                    <a:pt x="45" y="91"/>
                    <a:pt x="69" y="91"/>
                    <a:pt x="69" y="68"/>
                  </a:cubicBezTo>
                  <a:cubicBezTo>
                    <a:pt x="69" y="68"/>
                    <a:pt x="91" y="68"/>
                    <a:pt x="91" y="46"/>
                  </a:cubicBezTo>
                  <a:cubicBezTo>
                    <a:pt x="91" y="23"/>
                    <a:pt x="69" y="23"/>
                    <a:pt x="69" y="23"/>
                  </a:cubicBezTo>
                  <a:cubicBezTo>
                    <a:pt x="69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102801" y="433928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0" y="16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6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1102801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2"/>
                  </a:moveTo>
                  <a:lnTo>
                    <a:pt x="46" y="46"/>
                  </a:lnTo>
                  <a:lnTo>
                    <a:pt x="22" y="46"/>
                  </a:lnTo>
                  <a:lnTo>
                    <a:pt x="22" y="22"/>
                  </a:lnTo>
                  <a:close/>
                  <a:moveTo>
                    <a:pt x="0" y="1"/>
                  </a:moveTo>
                  <a:lnTo>
                    <a:pt x="0" y="46"/>
                  </a:lnTo>
                  <a:lnTo>
                    <a:pt x="0" y="68"/>
                  </a:lnTo>
                  <a:lnTo>
                    <a:pt x="22" y="91"/>
                  </a:lnTo>
                  <a:lnTo>
                    <a:pt x="46" y="91"/>
                  </a:lnTo>
                  <a:lnTo>
                    <a:pt x="67" y="68"/>
                  </a:ln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441637" y="3867381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438160" y="3864695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7" y="40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0" y="40"/>
                    <a:pt x="0" y="63"/>
                    <a:pt x="22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8"/>
                  </a:lnTo>
                  <a:cubicBezTo>
                    <a:pt x="79" y="6"/>
                    <a:pt x="68" y="0"/>
                    <a:pt x="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1441637" y="3935022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8"/>
                    <a:pt x="23" y="64"/>
                    <a:pt x="31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1438160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45"/>
                  </a:moveTo>
                  <a:lnTo>
                    <a:pt x="67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lnTo>
                    <a:pt x="22" y="22"/>
                  </a:lnTo>
                  <a:lnTo>
                    <a:pt x="0" y="45"/>
                  </a:lnTo>
                  <a:cubicBezTo>
                    <a:pt x="0" y="67"/>
                    <a:pt x="22" y="67"/>
                    <a:pt x="22" y="91"/>
                  </a:cubicBezTo>
                  <a:lnTo>
                    <a:pt x="91" y="91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67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1373997" y="3867381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39" y="62"/>
                    <a:pt x="45" y="57"/>
                    <a:pt x="45" y="46"/>
                  </a:cubicBezTo>
                  <a:cubicBezTo>
                    <a:pt x="67" y="46"/>
                    <a:pt x="67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1370204" y="3864695"/>
              <a:ext cx="18175" cy="13433"/>
            </a:xfrm>
            <a:custGeom>
              <a:avLst/>
              <a:gdLst/>
              <a:ahLst/>
              <a:cxnLst/>
              <a:rect l="l" t="t" r="r" b="b"/>
              <a:pathLst>
                <a:path w="115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91" y="85"/>
                  </a:lnTo>
                  <a:cubicBezTo>
                    <a:pt x="114" y="63"/>
                    <a:pt x="114" y="40"/>
                    <a:pt x="91" y="18"/>
                  </a:cubicBezTo>
                  <a:cubicBezTo>
                    <a:pt x="80" y="6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441637" y="3800373"/>
              <a:ext cx="10905" cy="9166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31" y="1"/>
                  </a:moveTo>
                  <a:cubicBezTo>
                    <a:pt x="23" y="1"/>
                    <a:pt x="12" y="7"/>
                    <a:pt x="0" y="19"/>
                  </a:cubicBezTo>
                  <a:lnTo>
                    <a:pt x="0" y="40"/>
                  </a:lnTo>
                  <a:cubicBezTo>
                    <a:pt x="12" y="52"/>
                    <a:pt x="23" y="58"/>
                    <a:pt x="31" y="58"/>
                  </a:cubicBezTo>
                  <a:cubicBezTo>
                    <a:pt x="40" y="58"/>
                    <a:pt x="45" y="52"/>
                    <a:pt x="45" y="40"/>
                  </a:cubicBezTo>
                  <a:cubicBezTo>
                    <a:pt x="69" y="40"/>
                    <a:pt x="69" y="19"/>
                    <a:pt x="45" y="19"/>
                  </a:cubicBezTo>
                  <a:cubicBezTo>
                    <a:pt x="45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1438160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4"/>
                  </a:moveTo>
                  <a:lnTo>
                    <a:pt x="67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22" y="0"/>
                    <a:pt x="0" y="24"/>
                    <a:pt x="0" y="45"/>
                  </a:cubicBezTo>
                  <a:lnTo>
                    <a:pt x="22" y="69"/>
                  </a:lnTo>
                  <a:lnTo>
                    <a:pt x="46" y="90"/>
                  </a:lnTo>
                  <a:cubicBezTo>
                    <a:pt x="67" y="90"/>
                    <a:pt x="67" y="69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306040" y="3867381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24" y="1"/>
                  </a:moveTo>
                  <a:cubicBezTo>
                    <a:pt x="0" y="23"/>
                    <a:pt x="0" y="46"/>
                    <a:pt x="24" y="46"/>
                  </a:cubicBezTo>
                  <a:cubicBezTo>
                    <a:pt x="24" y="57"/>
                    <a:pt x="29" y="62"/>
                    <a:pt x="35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1302563" y="3864695"/>
              <a:ext cx="17859" cy="13433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67" y="40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lnTo>
                    <a:pt x="91" y="85"/>
                  </a:lnTo>
                  <a:cubicBezTo>
                    <a:pt x="91" y="63"/>
                    <a:pt x="113" y="63"/>
                    <a:pt x="113" y="40"/>
                  </a:cubicBez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1238399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8"/>
                    <a:pt x="28" y="64"/>
                    <a:pt x="36" y="64"/>
                  </a:cubicBezTo>
                  <a:cubicBezTo>
                    <a:pt x="45" y="64"/>
                    <a:pt x="56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1238399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45"/>
                  </a:moveTo>
                  <a:lnTo>
                    <a:pt x="45" y="67"/>
                  </a:lnTo>
                  <a:lnTo>
                    <a:pt x="22" y="67"/>
                  </a:lnTo>
                  <a:lnTo>
                    <a:pt x="22" y="45"/>
                  </a:lnTo>
                  <a:close/>
                  <a:moveTo>
                    <a:pt x="45" y="0"/>
                  </a:moveTo>
                  <a:cubicBezTo>
                    <a:pt x="22" y="0"/>
                    <a:pt x="22" y="0"/>
                    <a:pt x="0" y="22"/>
                  </a:cubicBezTo>
                  <a:lnTo>
                    <a:pt x="0" y="45"/>
                  </a:lnTo>
                  <a:lnTo>
                    <a:pt x="0" y="90"/>
                  </a:lnTo>
                  <a:lnTo>
                    <a:pt x="67" y="90"/>
                  </a:lnTo>
                  <a:cubicBezTo>
                    <a:pt x="91" y="67"/>
                    <a:pt x="91" y="45"/>
                    <a:pt x="67" y="22"/>
                  </a:cubicBezTo>
                  <a:cubicBezTo>
                    <a:pt x="67" y="0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1306040" y="4002979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24" y="1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7"/>
                    <a:pt x="29" y="62"/>
                    <a:pt x="35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1306040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5" y="39"/>
                  </a:moveTo>
                  <a:lnTo>
                    <a:pt x="45" y="63"/>
                  </a:lnTo>
                  <a:lnTo>
                    <a:pt x="24" y="63"/>
                  </a:lnTo>
                  <a:lnTo>
                    <a:pt x="24" y="39"/>
                  </a:lnTo>
                  <a:close/>
                  <a:moveTo>
                    <a:pt x="35" y="0"/>
                  </a:moveTo>
                  <a:cubicBezTo>
                    <a:pt x="23" y="0"/>
                    <a:pt x="12" y="6"/>
                    <a:pt x="0" y="18"/>
                  </a:cubicBezTo>
                  <a:lnTo>
                    <a:pt x="0" y="39"/>
                  </a:lnTo>
                  <a:lnTo>
                    <a:pt x="0" y="85"/>
                  </a:lnTo>
                  <a:lnTo>
                    <a:pt x="69" y="85"/>
                  </a:lnTo>
                  <a:cubicBezTo>
                    <a:pt x="69" y="63"/>
                    <a:pt x="91" y="63"/>
                    <a:pt x="91" y="39"/>
                  </a:cubicBezTo>
                  <a:lnTo>
                    <a:pt x="69" y="18"/>
                  </a:lnTo>
                  <a:cubicBezTo>
                    <a:pt x="57" y="6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1306040" y="4070620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24" y="1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8"/>
                    <a:pt x="29" y="64"/>
                    <a:pt x="35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1306040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45"/>
                  </a:moveTo>
                  <a:lnTo>
                    <a:pt x="45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5" y="0"/>
                  </a:moveTo>
                  <a:cubicBezTo>
                    <a:pt x="24" y="0"/>
                    <a:pt x="0" y="0"/>
                    <a:pt x="0" y="22"/>
                  </a:cubicBezTo>
                  <a:lnTo>
                    <a:pt x="0" y="45"/>
                  </a:lnTo>
                  <a:lnTo>
                    <a:pt x="0" y="90"/>
                  </a:lnTo>
                  <a:lnTo>
                    <a:pt x="69" y="90"/>
                  </a:lnTo>
                  <a:cubicBezTo>
                    <a:pt x="69" y="67"/>
                    <a:pt x="91" y="67"/>
                    <a:pt x="91" y="45"/>
                  </a:cubicBezTo>
                  <a:lnTo>
                    <a:pt x="69" y="22"/>
                  </a:lnTo>
                  <a:cubicBezTo>
                    <a:pt x="69" y="0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1238399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1238399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5" y="39"/>
                  </a:moveTo>
                  <a:lnTo>
                    <a:pt x="45" y="63"/>
                  </a:lnTo>
                  <a:lnTo>
                    <a:pt x="22" y="63"/>
                  </a:lnTo>
                  <a:lnTo>
                    <a:pt x="22" y="39"/>
                  </a:lnTo>
                  <a:close/>
                  <a:moveTo>
                    <a:pt x="34" y="0"/>
                  </a:moveTo>
                  <a:cubicBezTo>
                    <a:pt x="22" y="0"/>
                    <a:pt x="11" y="6"/>
                    <a:pt x="0" y="18"/>
                  </a:cubicBezTo>
                  <a:lnTo>
                    <a:pt x="0" y="39"/>
                  </a:lnTo>
                  <a:lnTo>
                    <a:pt x="0" y="85"/>
                  </a:lnTo>
                  <a:lnTo>
                    <a:pt x="67" y="85"/>
                  </a:lnTo>
                  <a:cubicBezTo>
                    <a:pt x="91" y="63"/>
                    <a:pt x="91" y="39"/>
                    <a:pt x="67" y="18"/>
                  </a:cubicBezTo>
                  <a:cubicBezTo>
                    <a:pt x="56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1373997" y="4002979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39" y="62"/>
                    <a:pt x="45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1370204" y="4000293"/>
              <a:ext cx="18175" cy="13433"/>
            </a:xfrm>
            <a:custGeom>
              <a:avLst/>
              <a:gdLst/>
              <a:ahLst/>
              <a:cxnLst/>
              <a:rect l="l" t="t" r="r" b="b"/>
              <a:pathLst>
                <a:path w="115" h="85" extrusionOk="0">
                  <a:moveTo>
                    <a:pt x="69" y="39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39"/>
                  </a:lnTo>
                  <a:close/>
                  <a:moveTo>
                    <a:pt x="57" y="0"/>
                  </a:moveTo>
                  <a:cubicBezTo>
                    <a:pt x="46" y="0"/>
                    <a:pt x="35" y="6"/>
                    <a:pt x="24" y="18"/>
                  </a:cubicBezTo>
                  <a:lnTo>
                    <a:pt x="1" y="39"/>
                  </a:lnTo>
                  <a:cubicBezTo>
                    <a:pt x="1" y="63"/>
                    <a:pt x="24" y="63"/>
                    <a:pt x="24" y="85"/>
                  </a:cubicBezTo>
                  <a:lnTo>
                    <a:pt x="91" y="85"/>
                  </a:lnTo>
                  <a:cubicBezTo>
                    <a:pt x="114" y="63"/>
                    <a:pt x="114" y="39"/>
                    <a:pt x="91" y="18"/>
                  </a:cubicBezTo>
                  <a:cubicBezTo>
                    <a:pt x="80" y="6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1306040" y="3935022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24" y="1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8"/>
                    <a:pt x="29" y="64"/>
                    <a:pt x="35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1306040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45"/>
                  </a:moveTo>
                  <a:lnTo>
                    <a:pt x="45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5" y="0"/>
                  </a:moveTo>
                  <a:cubicBezTo>
                    <a:pt x="24" y="0"/>
                    <a:pt x="0" y="22"/>
                    <a:pt x="0" y="22"/>
                  </a:cubicBezTo>
                  <a:lnTo>
                    <a:pt x="0" y="45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69" y="67"/>
                    <a:pt x="91" y="67"/>
                    <a:pt x="91" y="45"/>
                  </a:cubicBezTo>
                  <a:lnTo>
                    <a:pt x="69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1170442" y="4002979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1170442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39"/>
                  </a:moveTo>
                  <a:lnTo>
                    <a:pt x="46" y="63"/>
                  </a:lnTo>
                  <a:lnTo>
                    <a:pt x="24" y="63"/>
                  </a:lnTo>
                  <a:lnTo>
                    <a:pt x="24" y="39"/>
                  </a:lnTo>
                  <a:close/>
                  <a:moveTo>
                    <a:pt x="35" y="0"/>
                  </a:moveTo>
                  <a:cubicBezTo>
                    <a:pt x="23" y="0"/>
                    <a:pt x="12" y="6"/>
                    <a:pt x="0" y="18"/>
                  </a:cubicBezTo>
                  <a:lnTo>
                    <a:pt x="0" y="39"/>
                  </a:lnTo>
                  <a:lnTo>
                    <a:pt x="0" y="85"/>
                  </a:lnTo>
                  <a:lnTo>
                    <a:pt x="69" y="85"/>
                  </a:lnTo>
                  <a:cubicBezTo>
                    <a:pt x="69" y="63"/>
                    <a:pt x="91" y="63"/>
                    <a:pt x="91" y="39"/>
                  </a:cubicBezTo>
                  <a:lnTo>
                    <a:pt x="69" y="18"/>
                  </a:lnTo>
                  <a:cubicBezTo>
                    <a:pt x="57" y="6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1373997" y="3935022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2" y="64"/>
                    <a:pt x="31" y="64"/>
                  </a:cubicBezTo>
                  <a:cubicBezTo>
                    <a:pt x="39" y="64"/>
                    <a:pt x="45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1370204" y="3931703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lnTo>
                    <a:pt x="24" y="22"/>
                  </a:lnTo>
                  <a:lnTo>
                    <a:pt x="1" y="45"/>
                  </a:lnTo>
                  <a:cubicBezTo>
                    <a:pt x="1" y="67"/>
                    <a:pt x="24" y="67"/>
                    <a:pt x="24" y="91"/>
                  </a:cubicBezTo>
                  <a:lnTo>
                    <a:pt x="91" y="91"/>
                  </a:lnTo>
                  <a:cubicBezTo>
                    <a:pt x="114" y="67"/>
                    <a:pt x="114" y="45"/>
                    <a:pt x="91" y="22"/>
                  </a:cubicBezTo>
                  <a:cubicBezTo>
                    <a:pt x="69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1102801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1"/>
                  </a:moveTo>
                  <a:cubicBezTo>
                    <a:pt x="0" y="24"/>
                    <a:pt x="0" y="24"/>
                    <a:pt x="22" y="46"/>
                  </a:cubicBezTo>
                  <a:lnTo>
                    <a:pt x="67" y="46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1102801" y="4203689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7"/>
                  </a:moveTo>
                  <a:lnTo>
                    <a:pt x="46" y="40"/>
                  </a:lnTo>
                  <a:cubicBezTo>
                    <a:pt x="46" y="51"/>
                    <a:pt x="46" y="56"/>
                    <a:pt x="43" y="56"/>
                  </a:cubicBezTo>
                  <a:cubicBezTo>
                    <a:pt x="40" y="56"/>
                    <a:pt x="34" y="51"/>
                    <a:pt x="22" y="40"/>
                  </a:cubicBezTo>
                  <a:cubicBezTo>
                    <a:pt x="22" y="17"/>
                    <a:pt x="46" y="17"/>
                    <a:pt x="46" y="17"/>
                  </a:cubicBezTo>
                  <a:close/>
                  <a:moveTo>
                    <a:pt x="34" y="0"/>
                  </a:moveTo>
                  <a:cubicBezTo>
                    <a:pt x="22" y="0"/>
                    <a:pt x="11" y="6"/>
                    <a:pt x="0" y="17"/>
                  </a:cubicBezTo>
                  <a:lnTo>
                    <a:pt x="0" y="40"/>
                  </a:lnTo>
                  <a:lnTo>
                    <a:pt x="0" y="62"/>
                  </a:ln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2"/>
                  </a:cubicBezTo>
                  <a:cubicBezTo>
                    <a:pt x="91" y="62"/>
                    <a:pt x="91" y="62"/>
                    <a:pt x="91" y="40"/>
                  </a:cubicBezTo>
                  <a:cubicBezTo>
                    <a:pt x="91" y="17"/>
                    <a:pt x="91" y="17"/>
                    <a:pt x="67" y="17"/>
                  </a:cubicBezTo>
                  <a:cubicBezTo>
                    <a:pt x="56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1170442" y="413857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1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1166965" y="4135732"/>
              <a:ext cx="17859" cy="13591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8" y="19"/>
                  </a:moveTo>
                  <a:lnTo>
                    <a:pt x="68" y="40"/>
                  </a:ln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cubicBezTo>
                    <a:pt x="46" y="19"/>
                    <a:pt x="68" y="19"/>
                    <a:pt x="68" y="19"/>
                  </a:cubicBez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9"/>
                  </a:cubicBezTo>
                  <a:cubicBezTo>
                    <a:pt x="1" y="19"/>
                    <a:pt x="1" y="64"/>
                    <a:pt x="22" y="85"/>
                  </a:cubicBezTo>
                  <a:lnTo>
                    <a:pt x="91" y="85"/>
                  </a:lnTo>
                  <a:cubicBezTo>
                    <a:pt x="91" y="64"/>
                    <a:pt x="113" y="64"/>
                    <a:pt x="113" y="40"/>
                  </a:cubicBezTo>
                  <a:lnTo>
                    <a:pt x="91" y="19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238399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1"/>
                  </a:moveTo>
                  <a:cubicBezTo>
                    <a:pt x="0" y="24"/>
                    <a:pt x="0" y="24"/>
                    <a:pt x="22" y="46"/>
                  </a:cubicBezTo>
                  <a:lnTo>
                    <a:pt x="67" y="46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1238399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23"/>
                  </a:moveTo>
                  <a:lnTo>
                    <a:pt x="45" y="46"/>
                  </a:lnTo>
                  <a:cubicBezTo>
                    <a:pt x="45" y="57"/>
                    <a:pt x="39" y="62"/>
                    <a:pt x="34" y="62"/>
                  </a:cubicBezTo>
                  <a:cubicBezTo>
                    <a:pt x="28" y="62"/>
                    <a:pt x="22" y="57"/>
                    <a:pt x="22" y="46"/>
                  </a:cubicBezTo>
                  <a:cubicBezTo>
                    <a:pt x="22" y="23"/>
                    <a:pt x="22" y="23"/>
                    <a:pt x="45" y="23"/>
                  </a:cubicBezTo>
                  <a:close/>
                  <a:moveTo>
                    <a:pt x="45" y="1"/>
                  </a:moveTo>
                  <a:cubicBezTo>
                    <a:pt x="22" y="1"/>
                    <a:pt x="22" y="1"/>
                    <a:pt x="0" y="23"/>
                  </a:cubicBezTo>
                  <a:lnTo>
                    <a:pt x="0" y="46"/>
                  </a:lnTo>
                  <a:lnTo>
                    <a:pt x="0" y="68"/>
                  </a:lnTo>
                  <a:cubicBezTo>
                    <a:pt x="22" y="91"/>
                    <a:pt x="22" y="91"/>
                    <a:pt x="45" y="91"/>
                  </a:cubicBezTo>
                  <a:cubicBezTo>
                    <a:pt x="45" y="91"/>
                    <a:pt x="67" y="91"/>
                    <a:pt x="67" y="68"/>
                  </a:cubicBezTo>
                  <a:cubicBezTo>
                    <a:pt x="91" y="68"/>
                    <a:pt x="91" y="23"/>
                    <a:pt x="67" y="23"/>
                  </a:cubicBezTo>
                  <a:cubicBezTo>
                    <a:pt x="67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1170442" y="4206218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1"/>
                  </a:moveTo>
                  <a:cubicBezTo>
                    <a:pt x="0" y="24"/>
                    <a:pt x="0" y="24"/>
                    <a:pt x="24" y="46"/>
                  </a:cubicBezTo>
                  <a:lnTo>
                    <a:pt x="69" y="46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1170442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3"/>
                  </a:moveTo>
                  <a:lnTo>
                    <a:pt x="46" y="46"/>
                  </a:lnTo>
                  <a:lnTo>
                    <a:pt x="46" y="68"/>
                  </a:lnTo>
                  <a:cubicBezTo>
                    <a:pt x="46" y="68"/>
                    <a:pt x="24" y="68"/>
                    <a:pt x="24" y="46"/>
                  </a:cubicBezTo>
                  <a:cubicBezTo>
                    <a:pt x="24" y="23"/>
                    <a:pt x="46" y="23"/>
                    <a:pt x="46" y="23"/>
                  </a:cubicBezTo>
                  <a:close/>
                  <a:moveTo>
                    <a:pt x="46" y="1"/>
                  </a:moveTo>
                  <a:cubicBezTo>
                    <a:pt x="24" y="1"/>
                    <a:pt x="24" y="1"/>
                    <a:pt x="0" y="23"/>
                  </a:cubicBezTo>
                  <a:lnTo>
                    <a:pt x="0" y="46"/>
                  </a:lnTo>
                  <a:lnTo>
                    <a:pt x="0" y="68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8"/>
                  </a:cubicBezTo>
                  <a:cubicBezTo>
                    <a:pt x="69" y="68"/>
                    <a:pt x="91" y="68"/>
                    <a:pt x="91" y="46"/>
                  </a:cubicBezTo>
                  <a:cubicBezTo>
                    <a:pt x="91" y="23"/>
                    <a:pt x="69" y="23"/>
                    <a:pt x="69" y="23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1102801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1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1102801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46" y="40"/>
                  </a:lnTo>
                  <a:cubicBezTo>
                    <a:pt x="67" y="40"/>
                    <a:pt x="67" y="40"/>
                    <a:pt x="46" y="64"/>
                  </a:cubicBezTo>
                  <a:lnTo>
                    <a:pt x="22" y="64"/>
                  </a:lnTo>
                  <a:lnTo>
                    <a:pt x="22" y="40"/>
                  </a:lnTo>
                  <a:cubicBezTo>
                    <a:pt x="22" y="19"/>
                    <a:pt x="46" y="19"/>
                    <a:pt x="46" y="19"/>
                  </a:cubicBezTo>
                  <a:close/>
                  <a:moveTo>
                    <a:pt x="34" y="1"/>
                  </a:moveTo>
                  <a:cubicBezTo>
                    <a:pt x="22" y="1"/>
                    <a:pt x="11" y="7"/>
                    <a:pt x="0" y="19"/>
                  </a:cubicBezTo>
                  <a:lnTo>
                    <a:pt x="0" y="40"/>
                  </a:lnTo>
                  <a:lnTo>
                    <a:pt x="0" y="85"/>
                  </a:lnTo>
                  <a:lnTo>
                    <a:pt x="67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9"/>
                    <a:pt x="67" y="19"/>
                  </a:cubicBezTo>
                  <a:cubicBezTo>
                    <a:pt x="56" y="7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1238399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1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1234606" y="4135732"/>
              <a:ext cx="18175" cy="13591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19"/>
                  </a:moveTo>
                  <a:lnTo>
                    <a:pt x="69" y="40"/>
                  </a:lnTo>
                  <a:lnTo>
                    <a:pt x="69" y="64"/>
                  </a:lnTo>
                  <a:lnTo>
                    <a:pt x="46" y="64"/>
                  </a:lnTo>
                  <a:lnTo>
                    <a:pt x="46" y="40"/>
                  </a:lnTo>
                  <a:cubicBezTo>
                    <a:pt x="46" y="19"/>
                    <a:pt x="46" y="19"/>
                    <a:pt x="69" y="19"/>
                  </a:cubicBez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9"/>
                  </a:cubicBezTo>
                  <a:cubicBezTo>
                    <a:pt x="1" y="19"/>
                    <a:pt x="1" y="64"/>
                    <a:pt x="24" y="85"/>
                  </a:cubicBezTo>
                  <a:lnTo>
                    <a:pt x="91" y="85"/>
                  </a:lnTo>
                  <a:cubicBezTo>
                    <a:pt x="115" y="64"/>
                    <a:pt x="115" y="19"/>
                    <a:pt x="91" y="19"/>
                  </a:cubicBez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1170442" y="407062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8"/>
                    <a:pt x="29" y="64"/>
                    <a:pt x="38" y="64"/>
                  </a:cubicBezTo>
                  <a:cubicBezTo>
                    <a:pt x="46" y="64"/>
                    <a:pt x="57" y="58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1170442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lnTo>
                    <a:pt x="46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0" y="22"/>
                  </a:cubicBezTo>
                  <a:lnTo>
                    <a:pt x="0" y="45"/>
                  </a:lnTo>
                  <a:lnTo>
                    <a:pt x="0" y="90"/>
                  </a:lnTo>
                  <a:lnTo>
                    <a:pt x="69" y="90"/>
                  </a:lnTo>
                  <a:cubicBezTo>
                    <a:pt x="69" y="67"/>
                    <a:pt x="91" y="67"/>
                    <a:pt x="91" y="45"/>
                  </a:cubicBezTo>
                  <a:lnTo>
                    <a:pt x="69" y="22"/>
                  </a:ln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1034844" y="413857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1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1034844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46" y="40"/>
                  </a:lnTo>
                  <a:cubicBezTo>
                    <a:pt x="69" y="40"/>
                    <a:pt x="69" y="40"/>
                    <a:pt x="46" y="64"/>
                  </a:cubicBezTo>
                  <a:lnTo>
                    <a:pt x="24" y="64"/>
                  </a:lnTo>
                  <a:lnTo>
                    <a:pt x="24" y="40"/>
                  </a:lnTo>
                  <a:lnTo>
                    <a:pt x="46" y="19"/>
                  </a:lnTo>
                  <a:close/>
                  <a:moveTo>
                    <a:pt x="44" y="1"/>
                  </a:moveTo>
                  <a:cubicBezTo>
                    <a:pt x="29" y="1"/>
                    <a:pt x="12" y="7"/>
                    <a:pt x="1" y="19"/>
                  </a:cubicBezTo>
                  <a:lnTo>
                    <a:pt x="1" y="85"/>
                  </a:lnTo>
                  <a:lnTo>
                    <a:pt x="69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9"/>
                    <a:pt x="69" y="19"/>
                  </a:cubicBezTo>
                  <a:cubicBezTo>
                    <a:pt x="69" y="7"/>
                    <a:pt x="58" y="1"/>
                    <a:pt x="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1306040" y="4138577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24" y="1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7"/>
                    <a:pt x="29" y="62"/>
                    <a:pt x="35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1302563" y="4135732"/>
              <a:ext cx="17859" cy="13591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19"/>
                  </a:moveTo>
                  <a:lnTo>
                    <a:pt x="67" y="40"/>
                  </a:lnTo>
                  <a:lnTo>
                    <a:pt x="67" y="64"/>
                  </a:lnTo>
                  <a:lnTo>
                    <a:pt x="46" y="64"/>
                  </a:lnTo>
                  <a:lnTo>
                    <a:pt x="46" y="40"/>
                  </a:lnTo>
                  <a:cubicBezTo>
                    <a:pt x="46" y="19"/>
                    <a:pt x="46" y="19"/>
                    <a:pt x="67" y="19"/>
                  </a:cubicBez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9"/>
                  </a:cubicBezTo>
                  <a:cubicBezTo>
                    <a:pt x="1" y="19"/>
                    <a:pt x="1" y="64"/>
                    <a:pt x="22" y="85"/>
                  </a:cubicBezTo>
                  <a:lnTo>
                    <a:pt x="91" y="85"/>
                  </a:lnTo>
                  <a:cubicBezTo>
                    <a:pt x="91" y="64"/>
                    <a:pt x="113" y="64"/>
                    <a:pt x="113" y="40"/>
                  </a:cubicBezTo>
                  <a:lnTo>
                    <a:pt x="91" y="19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1034844" y="427133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1"/>
                  </a:moveTo>
                  <a:cubicBezTo>
                    <a:pt x="29" y="1"/>
                    <a:pt x="24" y="7"/>
                    <a:pt x="24" y="18"/>
                  </a:cubicBezTo>
                  <a:cubicBezTo>
                    <a:pt x="1" y="18"/>
                    <a:pt x="1" y="40"/>
                    <a:pt x="24" y="64"/>
                  </a:cubicBezTo>
                  <a:lnTo>
                    <a:pt x="69" y="64"/>
                  </a:lnTo>
                  <a:lnTo>
                    <a:pt x="69" y="18"/>
                  </a:lnTo>
                  <a:cubicBezTo>
                    <a:pt x="57" y="7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1034844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8"/>
                  </a:moveTo>
                  <a:cubicBezTo>
                    <a:pt x="69" y="40"/>
                    <a:pt x="69" y="40"/>
                    <a:pt x="46" y="40"/>
                  </a:cubicBezTo>
                  <a:cubicBezTo>
                    <a:pt x="46" y="52"/>
                    <a:pt x="46" y="58"/>
                    <a:pt x="43" y="58"/>
                  </a:cubicBezTo>
                  <a:cubicBezTo>
                    <a:pt x="40" y="58"/>
                    <a:pt x="35" y="52"/>
                    <a:pt x="24" y="40"/>
                  </a:cubicBezTo>
                  <a:lnTo>
                    <a:pt x="24" y="18"/>
                  </a:lnTo>
                  <a:close/>
                  <a:moveTo>
                    <a:pt x="44" y="1"/>
                  </a:moveTo>
                  <a:cubicBezTo>
                    <a:pt x="29" y="1"/>
                    <a:pt x="12" y="7"/>
                    <a:pt x="1" y="18"/>
                  </a:cubicBezTo>
                  <a:lnTo>
                    <a:pt x="1" y="64"/>
                  </a:lnTo>
                  <a:cubicBezTo>
                    <a:pt x="24" y="85"/>
                    <a:pt x="24" y="85"/>
                    <a:pt x="46" y="85"/>
                  </a:cubicBezTo>
                  <a:cubicBezTo>
                    <a:pt x="46" y="85"/>
                    <a:pt x="69" y="85"/>
                    <a:pt x="69" y="64"/>
                  </a:cubicBezTo>
                  <a:cubicBezTo>
                    <a:pt x="91" y="64"/>
                    <a:pt x="91" y="40"/>
                    <a:pt x="91" y="40"/>
                  </a:cubicBezTo>
                  <a:cubicBezTo>
                    <a:pt x="91" y="18"/>
                    <a:pt x="91" y="18"/>
                    <a:pt x="69" y="18"/>
                  </a:cubicBezTo>
                  <a:cubicBezTo>
                    <a:pt x="69" y="7"/>
                    <a:pt x="58" y="1"/>
                    <a:pt x="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1034844" y="433928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8" y="0"/>
                  </a:moveTo>
                  <a:cubicBezTo>
                    <a:pt x="29" y="0"/>
                    <a:pt x="24" y="6"/>
                    <a:pt x="24" y="16"/>
                  </a:cubicBezTo>
                  <a:cubicBezTo>
                    <a:pt x="1" y="16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6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1034844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2"/>
                  </a:moveTo>
                  <a:lnTo>
                    <a:pt x="69" y="46"/>
                  </a:lnTo>
                  <a:lnTo>
                    <a:pt x="46" y="46"/>
                  </a:lnTo>
                  <a:cubicBezTo>
                    <a:pt x="46" y="57"/>
                    <a:pt x="46" y="62"/>
                    <a:pt x="43" y="62"/>
                  </a:cubicBezTo>
                  <a:cubicBezTo>
                    <a:pt x="40" y="62"/>
                    <a:pt x="35" y="57"/>
                    <a:pt x="24" y="46"/>
                  </a:cubicBezTo>
                  <a:lnTo>
                    <a:pt x="24" y="22"/>
                  </a:lnTo>
                  <a:close/>
                  <a:moveTo>
                    <a:pt x="1" y="1"/>
                  </a:moveTo>
                  <a:lnTo>
                    <a:pt x="1" y="68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967203" y="427133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45" y="1"/>
                  </a:moveTo>
                  <a:cubicBezTo>
                    <a:pt x="40" y="1"/>
                    <a:pt x="34" y="7"/>
                    <a:pt x="22" y="18"/>
                  </a:cubicBezTo>
                  <a:cubicBezTo>
                    <a:pt x="1" y="18"/>
                    <a:pt x="1" y="40"/>
                    <a:pt x="22" y="64"/>
                  </a:cubicBezTo>
                  <a:lnTo>
                    <a:pt x="67" y="64"/>
                  </a:lnTo>
                  <a:lnTo>
                    <a:pt x="67" y="18"/>
                  </a:lnTo>
                  <a:cubicBezTo>
                    <a:pt x="57" y="7"/>
                    <a:pt x="5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967203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5" y="1"/>
                  </a:moveTo>
                  <a:cubicBezTo>
                    <a:pt x="33" y="1"/>
                    <a:pt x="22" y="7"/>
                    <a:pt x="22" y="18"/>
                  </a:cubicBezTo>
                  <a:lnTo>
                    <a:pt x="46" y="18"/>
                  </a:lnTo>
                  <a:cubicBezTo>
                    <a:pt x="67" y="40"/>
                    <a:pt x="67" y="40"/>
                    <a:pt x="46" y="40"/>
                  </a:cubicBezTo>
                  <a:lnTo>
                    <a:pt x="46" y="64"/>
                  </a:lnTo>
                  <a:lnTo>
                    <a:pt x="22" y="40"/>
                  </a:lnTo>
                  <a:lnTo>
                    <a:pt x="22" y="18"/>
                  </a:lnTo>
                  <a:cubicBezTo>
                    <a:pt x="1" y="18"/>
                    <a:pt x="1" y="18"/>
                    <a:pt x="1" y="40"/>
                  </a:cubicBezTo>
                  <a:cubicBezTo>
                    <a:pt x="1" y="40"/>
                    <a:pt x="1" y="64"/>
                    <a:pt x="22" y="64"/>
                  </a:cubicBez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4"/>
                  </a:cubicBezTo>
                  <a:cubicBezTo>
                    <a:pt x="91" y="64"/>
                    <a:pt x="91" y="40"/>
                    <a:pt x="91" y="40"/>
                  </a:cubicBezTo>
                  <a:cubicBezTo>
                    <a:pt x="91" y="18"/>
                    <a:pt x="91" y="18"/>
                    <a:pt x="67" y="18"/>
                  </a:cubicBezTo>
                  <a:cubicBezTo>
                    <a:pt x="67" y="7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1102801" y="427133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6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0" y="18"/>
                    <a:pt x="0" y="40"/>
                    <a:pt x="22" y="64"/>
                  </a:cubicBezTo>
                  <a:lnTo>
                    <a:pt x="67" y="64"/>
                  </a:lnTo>
                  <a:lnTo>
                    <a:pt x="67" y="18"/>
                  </a:lnTo>
                  <a:cubicBezTo>
                    <a:pt x="56" y="7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1102801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8"/>
                  </a:moveTo>
                  <a:cubicBezTo>
                    <a:pt x="67" y="40"/>
                    <a:pt x="67" y="40"/>
                    <a:pt x="46" y="40"/>
                  </a:cubicBezTo>
                  <a:lnTo>
                    <a:pt x="46" y="64"/>
                  </a:lnTo>
                  <a:cubicBezTo>
                    <a:pt x="46" y="64"/>
                    <a:pt x="22" y="64"/>
                    <a:pt x="22" y="40"/>
                  </a:cubicBezTo>
                  <a:lnTo>
                    <a:pt x="22" y="18"/>
                  </a:lnTo>
                  <a:close/>
                  <a:moveTo>
                    <a:pt x="34" y="1"/>
                  </a:moveTo>
                  <a:cubicBezTo>
                    <a:pt x="22" y="1"/>
                    <a:pt x="11" y="7"/>
                    <a:pt x="0" y="18"/>
                  </a:cubicBezTo>
                  <a:lnTo>
                    <a:pt x="0" y="40"/>
                  </a:lnTo>
                  <a:lnTo>
                    <a:pt x="0" y="64"/>
                  </a:ln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4"/>
                  </a:cubicBezTo>
                  <a:cubicBezTo>
                    <a:pt x="91" y="64"/>
                    <a:pt x="91" y="40"/>
                    <a:pt x="91" y="40"/>
                  </a:cubicBezTo>
                  <a:cubicBezTo>
                    <a:pt x="91" y="18"/>
                    <a:pt x="91" y="18"/>
                    <a:pt x="67" y="18"/>
                  </a:cubicBezTo>
                  <a:cubicBezTo>
                    <a:pt x="56" y="7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1034844" y="4206218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1"/>
                  </a:moveTo>
                  <a:cubicBezTo>
                    <a:pt x="1" y="24"/>
                    <a:pt x="1" y="24"/>
                    <a:pt x="24" y="46"/>
                  </a:cubicBezTo>
                  <a:lnTo>
                    <a:pt x="69" y="46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1034844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3"/>
                  </a:moveTo>
                  <a:lnTo>
                    <a:pt x="46" y="46"/>
                  </a:lnTo>
                  <a:lnTo>
                    <a:pt x="46" y="68"/>
                  </a:lnTo>
                  <a:lnTo>
                    <a:pt x="24" y="46"/>
                  </a:lnTo>
                  <a:lnTo>
                    <a:pt x="46" y="23"/>
                  </a:lnTo>
                  <a:close/>
                  <a:moveTo>
                    <a:pt x="46" y="1"/>
                  </a:moveTo>
                  <a:cubicBezTo>
                    <a:pt x="24" y="1"/>
                    <a:pt x="24" y="1"/>
                    <a:pt x="1" y="23"/>
                  </a:cubicBezTo>
                  <a:lnTo>
                    <a:pt x="1" y="46"/>
                  </a:lnTo>
                  <a:lnTo>
                    <a:pt x="1" y="68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8"/>
                  </a:cubicBezTo>
                  <a:cubicBezTo>
                    <a:pt x="91" y="68"/>
                    <a:pt x="91" y="68"/>
                    <a:pt x="91" y="46"/>
                  </a:cubicBezTo>
                  <a:cubicBezTo>
                    <a:pt x="91" y="23"/>
                    <a:pt x="91" y="23"/>
                    <a:pt x="69" y="23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903039" y="4271330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22" y="1"/>
                  </a:moveTo>
                  <a:cubicBezTo>
                    <a:pt x="16" y="1"/>
                    <a:pt x="11" y="7"/>
                    <a:pt x="0" y="18"/>
                  </a:cubicBezTo>
                  <a:lnTo>
                    <a:pt x="0" y="64"/>
                  </a:lnTo>
                  <a:lnTo>
                    <a:pt x="45" y="64"/>
                  </a:lnTo>
                  <a:cubicBezTo>
                    <a:pt x="67" y="40"/>
                    <a:pt x="67" y="18"/>
                    <a:pt x="45" y="18"/>
                  </a:cubicBezTo>
                  <a:cubicBezTo>
                    <a:pt x="34" y="7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899246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7" y="1"/>
                  </a:moveTo>
                  <a:cubicBezTo>
                    <a:pt x="35" y="1"/>
                    <a:pt x="24" y="7"/>
                    <a:pt x="24" y="18"/>
                  </a:cubicBezTo>
                  <a:cubicBezTo>
                    <a:pt x="1" y="18"/>
                    <a:pt x="1" y="64"/>
                    <a:pt x="24" y="64"/>
                  </a:cubicBezTo>
                  <a:cubicBezTo>
                    <a:pt x="24" y="85"/>
                    <a:pt x="46" y="85"/>
                    <a:pt x="46" y="85"/>
                  </a:cubicBezTo>
                  <a:cubicBezTo>
                    <a:pt x="69" y="85"/>
                    <a:pt x="69" y="85"/>
                    <a:pt x="69" y="64"/>
                  </a:cubicBezTo>
                  <a:cubicBezTo>
                    <a:pt x="91" y="64"/>
                    <a:pt x="91" y="40"/>
                    <a:pt x="91" y="40"/>
                  </a:cubicBezTo>
                  <a:cubicBezTo>
                    <a:pt x="91" y="18"/>
                    <a:pt x="91" y="18"/>
                    <a:pt x="69" y="18"/>
                  </a:cubicBezTo>
                  <a:lnTo>
                    <a:pt x="69" y="40"/>
                  </a:lnTo>
                  <a:cubicBezTo>
                    <a:pt x="58" y="52"/>
                    <a:pt x="52" y="58"/>
                    <a:pt x="49" y="58"/>
                  </a:cubicBezTo>
                  <a:cubicBezTo>
                    <a:pt x="46" y="58"/>
                    <a:pt x="46" y="52"/>
                    <a:pt x="46" y="40"/>
                  </a:cubicBezTo>
                  <a:cubicBezTo>
                    <a:pt x="24" y="40"/>
                    <a:pt x="24" y="40"/>
                    <a:pt x="46" y="18"/>
                  </a:cubicBezTo>
                  <a:lnTo>
                    <a:pt x="69" y="18"/>
                  </a:lnTo>
                  <a:cubicBezTo>
                    <a:pt x="69" y="7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967203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1"/>
                  </a:moveTo>
                  <a:cubicBezTo>
                    <a:pt x="1" y="24"/>
                    <a:pt x="1" y="24"/>
                    <a:pt x="22" y="46"/>
                  </a:cubicBezTo>
                  <a:lnTo>
                    <a:pt x="67" y="46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967203" y="4203689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7"/>
                  </a:moveTo>
                  <a:lnTo>
                    <a:pt x="46" y="40"/>
                  </a:lnTo>
                  <a:cubicBezTo>
                    <a:pt x="46" y="51"/>
                    <a:pt x="46" y="56"/>
                    <a:pt x="43" y="56"/>
                  </a:cubicBezTo>
                  <a:cubicBezTo>
                    <a:pt x="40" y="56"/>
                    <a:pt x="34" y="51"/>
                    <a:pt x="22" y="40"/>
                  </a:cubicBezTo>
                  <a:lnTo>
                    <a:pt x="46" y="17"/>
                  </a:lnTo>
                  <a:close/>
                  <a:moveTo>
                    <a:pt x="45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17"/>
                    <a:pt x="1" y="40"/>
                  </a:cubicBezTo>
                  <a:cubicBezTo>
                    <a:pt x="1" y="62"/>
                    <a:pt x="1" y="62"/>
                    <a:pt x="22" y="62"/>
                  </a:cubicBez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2"/>
                  </a:cubicBezTo>
                  <a:cubicBezTo>
                    <a:pt x="91" y="62"/>
                    <a:pt x="91" y="62"/>
                    <a:pt x="91" y="40"/>
                  </a:cubicBezTo>
                  <a:cubicBezTo>
                    <a:pt x="91" y="17"/>
                    <a:pt x="91" y="17"/>
                    <a:pt x="67" y="17"/>
                  </a:cubicBezTo>
                  <a:cubicBezTo>
                    <a:pt x="67" y="6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1170442" y="427133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1"/>
                  </a:moveTo>
                  <a:cubicBezTo>
                    <a:pt x="29" y="1"/>
                    <a:pt x="24" y="7"/>
                    <a:pt x="24" y="18"/>
                  </a:cubicBezTo>
                  <a:cubicBezTo>
                    <a:pt x="0" y="18"/>
                    <a:pt x="0" y="40"/>
                    <a:pt x="24" y="64"/>
                  </a:cubicBezTo>
                  <a:lnTo>
                    <a:pt x="69" y="64"/>
                  </a:lnTo>
                  <a:lnTo>
                    <a:pt x="69" y="18"/>
                  </a:lnTo>
                  <a:cubicBezTo>
                    <a:pt x="57" y="7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1166965" y="4271330"/>
              <a:ext cx="17859" cy="13591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8" y="18"/>
                  </a:moveTo>
                  <a:lnTo>
                    <a:pt x="68" y="40"/>
                  </a:lnTo>
                  <a:cubicBezTo>
                    <a:pt x="68" y="52"/>
                    <a:pt x="62" y="58"/>
                    <a:pt x="57" y="58"/>
                  </a:cubicBezTo>
                  <a:cubicBezTo>
                    <a:pt x="51" y="58"/>
                    <a:pt x="46" y="52"/>
                    <a:pt x="46" y="40"/>
                  </a:cubicBezTo>
                  <a:lnTo>
                    <a:pt x="46" y="18"/>
                  </a:ln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8"/>
                  </a:cubicBezTo>
                  <a:cubicBezTo>
                    <a:pt x="1" y="18"/>
                    <a:pt x="1" y="64"/>
                    <a:pt x="22" y="64"/>
                  </a:cubicBezTo>
                  <a:cubicBezTo>
                    <a:pt x="46" y="85"/>
                    <a:pt x="46" y="85"/>
                    <a:pt x="68" y="85"/>
                  </a:cubicBezTo>
                  <a:cubicBezTo>
                    <a:pt x="68" y="85"/>
                    <a:pt x="91" y="85"/>
                    <a:pt x="91" y="64"/>
                  </a:cubicBezTo>
                  <a:lnTo>
                    <a:pt x="113" y="40"/>
                  </a:lnTo>
                  <a:cubicBezTo>
                    <a:pt x="113" y="18"/>
                    <a:pt x="91" y="18"/>
                    <a:pt x="91" y="18"/>
                  </a:cubicBez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903039" y="4339287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22" y="0"/>
                  </a:moveTo>
                  <a:cubicBezTo>
                    <a:pt x="16" y="0"/>
                    <a:pt x="11" y="6"/>
                    <a:pt x="0" y="16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6"/>
                    <a:pt x="45" y="16"/>
                  </a:cubicBez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899246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9" y="22"/>
                  </a:moveTo>
                  <a:lnTo>
                    <a:pt x="69" y="46"/>
                  </a:lnTo>
                  <a:cubicBezTo>
                    <a:pt x="58" y="57"/>
                    <a:pt x="52" y="62"/>
                    <a:pt x="49" y="62"/>
                  </a:cubicBezTo>
                  <a:cubicBezTo>
                    <a:pt x="46" y="62"/>
                    <a:pt x="46" y="57"/>
                    <a:pt x="46" y="46"/>
                  </a:cubicBezTo>
                  <a:cubicBezTo>
                    <a:pt x="24" y="46"/>
                    <a:pt x="24" y="46"/>
                    <a:pt x="46" y="22"/>
                  </a:cubicBezTo>
                  <a:close/>
                  <a:moveTo>
                    <a:pt x="24" y="1"/>
                  </a:moveTo>
                  <a:cubicBezTo>
                    <a:pt x="1" y="22"/>
                    <a:pt x="1" y="46"/>
                    <a:pt x="24" y="68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835082" y="4339287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2" y="0"/>
                  </a:moveTo>
                  <a:cubicBezTo>
                    <a:pt x="23" y="0"/>
                    <a:pt x="12" y="6"/>
                    <a:pt x="0" y="16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9" y="40"/>
                    <a:pt x="69" y="16"/>
                    <a:pt x="45" y="16"/>
                  </a:cubicBezTo>
                  <a:cubicBezTo>
                    <a:pt x="45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831605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7" y="22"/>
                  </a:moveTo>
                  <a:lnTo>
                    <a:pt x="67" y="46"/>
                  </a:lnTo>
                  <a:cubicBezTo>
                    <a:pt x="57" y="57"/>
                    <a:pt x="51" y="62"/>
                    <a:pt x="49" y="62"/>
                  </a:cubicBezTo>
                  <a:cubicBezTo>
                    <a:pt x="46" y="62"/>
                    <a:pt x="46" y="57"/>
                    <a:pt x="46" y="46"/>
                  </a:cubicBezTo>
                  <a:lnTo>
                    <a:pt x="22" y="46"/>
                  </a:lnTo>
                  <a:lnTo>
                    <a:pt x="46" y="22"/>
                  </a:lnTo>
                  <a:close/>
                  <a:moveTo>
                    <a:pt x="22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2" y="68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8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967203" y="433928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45" y="0"/>
                  </a:moveTo>
                  <a:cubicBezTo>
                    <a:pt x="40" y="0"/>
                    <a:pt x="34" y="6"/>
                    <a:pt x="22" y="16"/>
                  </a:cubicBezTo>
                  <a:cubicBezTo>
                    <a:pt x="1" y="16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6"/>
                  </a:lnTo>
                  <a:cubicBezTo>
                    <a:pt x="57" y="6"/>
                    <a:pt x="51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967203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2"/>
                  </a:moveTo>
                  <a:cubicBezTo>
                    <a:pt x="67" y="22"/>
                    <a:pt x="67" y="46"/>
                    <a:pt x="67" y="46"/>
                  </a:cubicBezTo>
                  <a:lnTo>
                    <a:pt x="46" y="46"/>
                  </a:lnTo>
                  <a:cubicBezTo>
                    <a:pt x="46" y="57"/>
                    <a:pt x="46" y="62"/>
                    <a:pt x="43" y="62"/>
                  </a:cubicBezTo>
                  <a:cubicBezTo>
                    <a:pt x="40" y="62"/>
                    <a:pt x="34" y="57"/>
                    <a:pt x="22" y="46"/>
                  </a:cubicBezTo>
                  <a:lnTo>
                    <a:pt x="22" y="22"/>
                  </a:lnTo>
                  <a:close/>
                  <a:moveTo>
                    <a:pt x="22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2" y="68"/>
                  </a:cubicBez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1373997" y="3664933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31" y="0"/>
                  </a:moveTo>
                  <a:cubicBezTo>
                    <a:pt x="22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39"/>
                    <a:pt x="67" y="18"/>
                    <a:pt x="45" y="18"/>
                  </a:cubicBezTo>
                  <a:cubicBezTo>
                    <a:pt x="45" y="6"/>
                    <a:pt x="39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1370204" y="3663985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1" y="24"/>
                    <a:pt x="1" y="45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9"/>
                  </a:cubicBezTo>
                  <a:cubicBezTo>
                    <a:pt x="114" y="45"/>
                    <a:pt x="114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1373997" y="3597134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31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45" y="6"/>
                    <a:pt x="39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1370204" y="3596344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69" y="56"/>
                    <a:pt x="63" y="62"/>
                    <a:pt x="57" y="62"/>
                  </a:cubicBezTo>
                  <a:cubicBezTo>
                    <a:pt x="52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4" y="0"/>
                  </a:moveTo>
                  <a:cubicBezTo>
                    <a:pt x="1" y="22"/>
                    <a:pt x="1" y="45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7"/>
                  </a:cubicBezTo>
                  <a:cubicBezTo>
                    <a:pt x="114" y="45"/>
                    <a:pt x="114" y="22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1306040" y="3732732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5" y="0"/>
                  </a:moveTo>
                  <a:cubicBezTo>
                    <a:pt x="29" y="0"/>
                    <a:pt x="24" y="6"/>
                    <a:pt x="24" y="17"/>
                  </a:cubicBezTo>
                  <a:cubicBezTo>
                    <a:pt x="0" y="17"/>
                    <a:pt x="0" y="40"/>
                    <a:pt x="24" y="62"/>
                  </a:cubicBez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1302563" y="3729097"/>
              <a:ext cx="17859" cy="17226"/>
            </a:xfrm>
            <a:custGeom>
              <a:avLst/>
              <a:gdLst/>
              <a:ahLst/>
              <a:cxnLst/>
              <a:rect l="l" t="t" r="r" b="b"/>
              <a:pathLst>
                <a:path w="113" h="109" extrusionOk="0">
                  <a:moveTo>
                    <a:pt x="67" y="40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cubicBezTo>
                    <a:pt x="22" y="85"/>
                    <a:pt x="46" y="108"/>
                    <a:pt x="67" y="108"/>
                  </a:cubicBezTo>
                  <a:lnTo>
                    <a:pt x="91" y="85"/>
                  </a:lnTo>
                  <a:lnTo>
                    <a:pt x="113" y="63"/>
                  </a:lnTo>
                  <a:cubicBezTo>
                    <a:pt x="113" y="40"/>
                    <a:pt x="91" y="40"/>
                    <a:pt x="91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1373997" y="3800373"/>
              <a:ext cx="10589" cy="9166"/>
            </a:xfrm>
            <a:custGeom>
              <a:avLst/>
              <a:gdLst/>
              <a:ahLst/>
              <a:cxnLst/>
              <a:rect l="l" t="t" r="r" b="b"/>
              <a:pathLst>
                <a:path w="67" h="58" extrusionOk="0">
                  <a:moveTo>
                    <a:pt x="31" y="1"/>
                  </a:moveTo>
                  <a:cubicBezTo>
                    <a:pt x="22" y="1"/>
                    <a:pt x="11" y="7"/>
                    <a:pt x="0" y="19"/>
                  </a:cubicBezTo>
                  <a:lnTo>
                    <a:pt x="0" y="40"/>
                  </a:lnTo>
                  <a:cubicBezTo>
                    <a:pt x="11" y="52"/>
                    <a:pt x="22" y="58"/>
                    <a:pt x="31" y="58"/>
                  </a:cubicBezTo>
                  <a:cubicBezTo>
                    <a:pt x="39" y="58"/>
                    <a:pt x="45" y="52"/>
                    <a:pt x="45" y="40"/>
                  </a:cubicBezTo>
                  <a:cubicBezTo>
                    <a:pt x="67" y="40"/>
                    <a:pt x="67" y="19"/>
                    <a:pt x="45" y="19"/>
                  </a:cubicBezTo>
                  <a:cubicBezTo>
                    <a:pt x="45" y="7"/>
                    <a:pt x="39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1370204" y="3799583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24" y="0"/>
                    <a:pt x="1" y="24"/>
                    <a:pt x="1" y="45"/>
                  </a:cubicBezTo>
                  <a:lnTo>
                    <a:pt x="24" y="69"/>
                  </a:lnTo>
                  <a:lnTo>
                    <a:pt x="46" y="90"/>
                  </a:lnTo>
                  <a:cubicBezTo>
                    <a:pt x="69" y="90"/>
                    <a:pt x="69" y="69"/>
                    <a:pt x="91" y="69"/>
                  </a:cubicBezTo>
                  <a:cubicBezTo>
                    <a:pt x="114" y="45"/>
                    <a:pt x="114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1306040" y="3800373"/>
              <a:ext cx="10905" cy="9166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35" y="1"/>
                  </a:moveTo>
                  <a:cubicBezTo>
                    <a:pt x="29" y="1"/>
                    <a:pt x="24" y="7"/>
                    <a:pt x="24" y="19"/>
                  </a:cubicBezTo>
                  <a:cubicBezTo>
                    <a:pt x="0" y="19"/>
                    <a:pt x="0" y="40"/>
                    <a:pt x="24" y="40"/>
                  </a:cubicBezTo>
                  <a:cubicBezTo>
                    <a:pt x="24" y="52"/>
                    <a:pt x="29" y="58"/>
                    <a:pt x="35" y="58"/>
                  </a:cubicBezTo>
                  <a:cubicBezTo>
                    <a:pt x="40" y="58"/>
                    <a:pt x="45" y="52"/>
                    <a:pt x="45" y="40"/>
                  </a:cubicBezTo>
                  <a:cubicBezTo>
                    <a:pt x="69" y="40"/>
                    <a:pt x="69" y="19"/>
                    <a:pt x="45" y="19"/>
                  </a:cubicBezTo>
                  <a:cubicBezTo>
                    <a:pt x="45" y="7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1306040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4"/>
                  </a:moveTo>
                  <a:lnTo>
                    <a:pt x="45" y="45"/>
                  </a:lnTo>
                  <a:lnTo>
                    <a:pt x="24" y="45"/>
                  </a:lnTo>
                  <a:lnTo>
                    <a:pt x="24" y="24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9"/>
                  </a:lnTo>
                  <a:cubicBezTo>
                    <a:pt x="0" y="69"/>
                    <a:pt x="24" y="90"/>
                    <a:pt x="45" y="90"/>
                  </a:cubicBezTo>
                  <a:lnTo>
                    <a:pt x="69" y="69"/>
                  </a:lnTo>
                  <a:lnTo>
                    <a:pt x="91" y="45"/>
                  </a:lnTo>
                  <a:cubicBezTo>
                    <a:pt x="91" y="24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1238399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6" y="0"/>
                  </a:moveTo>
                  <a:cubicBezTo>
                    <a:pt x="28" y="0"/>
                    <a:pt x="22" y="6"/>
                    <a:pt x="22" y="17"/>
                  </a:cubicBezTo>
                  <a:cubicBezTo>
                    <a:pt x="0" y="17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234606" y="3729097"/>
              <a:ext cx="18175" cy="17226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cubicBezTo>
                    <a:pt x="46" y="85"/>
                    <a:pt x="46" y="108"/>
                    <a:pt x="69" y="108"/>
                  </a:cubicBezTo>
                  <a:lnTo>
                    <a:pt x="91" y="85"/>
                  </a:lnTo>
                  <a:cubicBezTo>
                    <a:pt x="115" y="63"/>
                    <a:pt x="115" y="40"/>
                    <a:pt x="91" y="18"/>
                  </a:cubicBez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1373997" y="3732732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31" y="0"/>
                  </a:moveTo>
                  <a:cubicBezTo>
                    <a:pt x="22" y="0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45" y="6"/>
                    <a:pt x="39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1370204" y="3729097"/>
              <a:ext cx="18175" cy="17226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46" y="108"/>
                  </a:lnTo>
                  <a:cubicBezTo>
                    <a:pt x="69" y="108"/>
                    <a:pt x="69" y="85"/>
                    <a:pt x="91" y="85"/>
                  </a:cubicBezTo>
                  <a:cubicBezTo>
                    <a:pt x="114" y="63"/>
                    <a:pt x="114" y="40"/>
                    <a:pt x="91" y="18"/>
                  </a:cubicBezTo>
                  <a:cubicBezTo>
                    <a:pt x="80" y="6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1306040" y="3664933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35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39"/>
                    <a:pt x="24" y="63"/>
                  </a:cubicBezTo>
                  <a:lnTo>
                    <a:pt x="45" y="63"/>
                  </a:lnTo>
                  <a:cubicBezTo>
                    <a:pt x="69" y="39"/>
                    <a:pt x="69" y="18"/>
                    <a:pt x="45" y="18"/>
                  </a:cubicBezTo>
                  <a:cubicBezTo>
                    <a:pt x="45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302563" y="3663985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4"/>
                  </a:moveTo>
                  <a:lnTo>
                    <a:pt x="67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45"/>
                    <a:pt x="22" y="69"/>
                  </a:cubicBezTo>
                  <a:cubicBezTo>
                    <a:pt x="22" y="91"/>
                    <a:pt x="46" y="91"/>
                    <a:pt x="67" y="91"/>
                  </a:cubicBezTo>
                  <a:cubicBezTo>
                    <a:pt x="67" y="91"/>
                    <a:pt x="91" y="91"/>
                    <a:pt x="91" y="69"/>
                  </a:cubicBezTo>
                  <a:lnTo>
                    <a:pt x="113" y="45"/>
                  </a:lnTo>
                  <a:cubicBezTo>
                    <a:pt x="113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1441637" y="3732732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1" y="0"/>
                  </a:moveTo>
                  <a:cubicBezTo>
                    <a:pt x="23" y="0"/>
                    <a:pt x="12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438160" y="3729097"/>
              <a:ext cx="14382" cy="17226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67" y="40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0" y="40"/>
                    <a:pt x="0" y="63"/>
                    <a:pt x="22" y="85"/>
                  </a:cubicBezTo>
                  <a:lnTo>
                    <a:pt x="46" y="108"/>
                  </a:lnTo>
                  <a:cubicBezTo>
                    <a:pt x="67" y="108"/>
                    <a:pt x="67" y="85"/>
                    <a:pt x="91" y="85"/>
                  </a:cubicBezTo>
                  <a:lnTo>
                    <a:pt x="91" y="63"/>
                  </a:lnTo>
                  <a:lnTo>
                    <a:pt x="91" y="18"/>
                  </a:lnTo>
                  <a:cubicBezTo>
                    <a:pt x="79" y="6"/>
                    <a:pt x="68" y="0"/>
                    <a:pt x="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1102801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8"/>
                    <a:pt x="28" y="64"/>
                    <a:pt x="36" y="64"/>
                  </a:cubicBezTo>
                  <a:cubicBezTo>
                    <a:pt x="45" y="64"/>
                    <a:pt x="56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1102801" y="3932494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lnTo>
                    <a:pt x="46" y="62"/>
                  </a:ln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34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40"/>
                  </a:lnTo>
                  <a:lnTo>
                    <a:pt x="0" y="86"/>
                  </a:lnTo>
                  <a:lnTo>
                    <a:pt x="67" y="86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1170442" y="3867381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0" y="23"/>
                    <a:pt x="0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1166965" y="3864695"/>
              <a:ext cx="17859" cy="13433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lnTo>
                    <a:pt x="91" y="85"/>
                  </a:lnTo>
                  <a:cubicBezTo>
                    <a:pt x="91" y="63"/>
                    <a:pt x="113" y="63"/>
                    <a:pt x="113" y="40"/>
                  </a:cubicBez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1238399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8"/>
                    <a:pt x="28" y="64"/>
                    <a:pt x="36" y="64"/>
                  </a:cubicBezTo>
                  <a:cubicBezTo>
                    <a:pt x="45" y="64"/>
                    <a:pt x="56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1238399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45"/>
                  </a:moveTo>
                  <a:lnTo>
                    <a:pt x="45" y="67"/>
                  </a:lnTo>
                  <a:lnTo>
                    <a:pt x="22" y="67"/>
                  </a:lnTo>
                  <a:lnTo>
                    <a:pt x="22" y="45"/>
                  </a:lnTo>
                  <a:close/>
                  <a:moveTo>
                    <a:pt x="45" y="0"/>
                  </a:moveTo>
                  <a:cubicBezTo>
                    <a:pt x="22" y="0"/>
                    <a:pt x="22" y="22"/>
                    <a:pt x="0" y="22"/>
                  </a:cubicBezTo>
                  <a:lnTo>
                    <a:pt x="0" y="45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91" y="67"/>
                    <a:pt x="91" y="45"/>
                    <a:pt x="67" y="22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170442" y="3935022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8"/>
                    <a:pt x="29" y="64"/>
                    <a:pt x="38" y="64"/>
                  </a:cubicBezTo>
                  <a:cubicBezTo>
                    <a:pt x="46" y="64"/>
                    <a:pt x="57" y="58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170442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lnTo>
                    <a:pt x="46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6" y="0"/>
                  </a:moveTo>
                  <a:cubicBezTo>
                    <a:pt x="24" y="0"/>
                    <a:pt x="24" y="22"/>
                    <a:pt x="0" y="22"/>
                  </a:cubicBezTo>
                  <a:lnTo>
                    <a:pt x="0" y="45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69" y="67"/>
                    <a:pt x="91" y="67"/>
                    <a:pt x="91" y="45"/>
                  </a:cubicBezTo>
                  <a:lnTo>
                    <a:pt x="69" y="2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102801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0" y="23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102801" y="386374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6"/>
                  </a:moveTo>
                  <a:cubicBezTo>
                    <a:pt x="67" y="46"/>
                    <a:pt x="67" y="69"/>
                    <a:pt x="46" y="69"/>
                  </a:cubicBezTo>
                  <a:lnTo>
                    <a:pt x="22" y="69"/>
                  </a:lnTo>
                  <a:lnTo>
                    <a:pt x="22" y="46"/>
                  </a:lnTo>
                  <a:close/>
                  <a:moveTo>
                    <a:pt x="46" y="0"/>
                  </a:moveTo>
                  <a:cubicBezTo>
                    <a:pt x="22" y="0"/>
                    <a:pt x="22" y="24"/>
                    <a:pt x="0" y="24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7" y="2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238399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0" y="23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1234606" y="3864695"/>
              <a:ext cx="18175" cy="13433"/>
            </a:xfrm>
            <a:custGeom>
              <a:avLst/>
              <a:gdLst/>
              <a:ahLst/>
              <a:cxnLst/>
              <a:rect l="l" t="t" r="r" b="b"/>
              <a:pathLst>
                <a:path w="115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91" y="85"/>
                  </a:lnTo>
                  <a:cubicBezTo>
                    <a:pt x="115" y="63"/>
                    <a:pt x="115" y="40"/>
                    <a:pt x="91" y="18"/>
                  </a:cubicBez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1170442" y="3800373"/>
              <a:ext cx="11063" cy="9166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8" y="1"/>
                  </a:moveTo>
                  <a:cubicBezTo>
                    <a:pt x="29" y="1"/>
                    <a:pt x="24" y="7"/>
                    <a:pt x="24" y="19"/>
                  </a:cubicBezTo>
                  <a:cubicBezTo>
                    <a:pt x="0" y="19"/>
                    <a:pt x="0" y="40"/>
                    <a:pt x="24" y="40"/>
                  </a:cubicBezTo>
                  <a:cubicBezTo>
                    <a:pt x="24" y="52"/>
                    <a:pt x="29" y="58"/>
                    <a:pt x="38" y="58"/>
                  </a:cubicBezTo>
                  <a:cubicBezTo>
                    <a:pt x="46" y="58"/>
                    <a:pt x="57" y="52"/>
                    <a:pt x="69" y="40"/>
                  </a:cubicBezTo>
                  <a:lnTo>
                    <a:pt x="69" y="19"/>
                  </a:lnTo>
                  <a:cubicBezTo>
                    <a:pt x="57" y="7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1170442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46" y="45"/>
                  </a:lnTo>
                  <a:lnTo>
                    <a:pt x="24" y="45"/>
                  </a:lnTo>
                  <a:lnTo>
                    <a:pt x="24" y="24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9"/>
                  </a:lnTo>
                  <a:cubicBezTo>
                    <a:pt x="24" y="69"/>
                    <a:pt x="24" y="90"/>
                    <a:pt x="46" y="90"/>
                  </a:cubicBezTo>
                  <a:lnTo>
                    <a:pt x="69" y="69"/>
                  </a:lnTo>
                  <a:lnTo>
                    <a:pt x="91" y="45"/>
                  </a:lnTo>
                  <a:cubicBezTo>
                    <a:pt x="91" y="24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1034844" y="3867381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3"/>
                    <a:pt x="1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1034844" y="3864695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40"/>
                  </a:moveTo>
                  <a:cubicBezTo>
                    <a:pt x="69" y="40"/>
                    <a:pt x="69" y="63"/>
                    <a:pt x="46" y="63"/>
                  </a:cubicBezTo>
                  <a:lnTo>
                    <a:pt x="24" y="63"/>
                  </a:lnTo>
                  <a:lnTo>
                    <a:pt x="24" y="40"/>
                  </a:lnTo>
                  <a:close/>
                  <a:moveTo>
                    <a:pt x="44" y="0"/>
                  </a:moveTo>
                  <a:cubicBezTo>
                    <a:pt x="29" y="0"/>
                    <a:pt x="12" y="6"/>
                    <a:pt x="1" y="18"/>
                  </a:cubicBezTo>
                  <a:lnTo>
                    <a:pt x="1" y="85"/>
                  </a:lnTo>
                  <a:lnTo>
                    <a:pt x="69" y="85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9" y="18"/>
                  </a:cubicBezTo>
                  <a:cubicBezTo>
                    <a:pt x="69" y="6"/>
                    <a:pt x="58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1238399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6" y="1"/>
                  </a:moveTo>
                  <a:cubicBezTo>
                    <a:pt x="28" y="1"/>
                    <a:pt x="22" y="7"/>
                    <a:pt x="22" y="19"/>
                  </a:cubicBezTo>
                  <a:cubicBezTo>
                    <a:pt x="0" y="19"/>
                    <a:pt x="0" y="40"/>
                    <a:pt x="22" y="40"/>
                  </a:cubicBezTo>
                  <a:cubicBezTo>
                    <a:pt x="22" y="52"/>
                    <a:pt x="28" y="58"/>
                    <a:pt x="36" y="58"/>
                  </a:cubicBezTo>
                  <a:cubicBezTo>
                    <a:pt x="45" y="58"/>
                    <a:pt x="56" y="52"/>
                    <a:pt x="67" y="40"/>
                  </a:cubicBezTo>
                  <a:lnTo>
                    <a:pt x="67" y="19"/>
                  </a:lnTo>
                  <a:cubicBezTo>
                    <a:pt x="56" y="7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1238399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4"/>
                  </a:moveTo>
                  <a:lnTo>
                    <a:pt x="45" y="45"/>
                  </a:ln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9"/>
                  </a:lnTo>
                  <a:cubicBezTo>
                    <a:pt x="22" y="69"/>
                    <a:pt x="22" y="90"/>
                    <a:pt x="45" y="90"/>
                  </a:cubicBezTo>
                  <a:lnTo>
                    <a:pt x="67" y="69"/>
                  </a:lnTo>
                  <a:cubicBezTo>
                    <a:pt x="91" y="45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967203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1" y="24"/>
                    <a:pt x="1" y="46"/>
                    <a:pt x="22" y="46"/>
                  </a:cubicBezTo>
                  <a:cubicBezTo>
                    <a:pt x="34" y="58"/>
                    <a:pt x="40" y="64"/>
                    <a:pt x="45" y="64"/>
                  </a:cubicBezTo>
                  <a:cubicBezTo>
                    <a:pt x="51" y="64"/>
                    <a:pt x="57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967203" y="4068091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40"/>
                  </a:moveTo>
                  <a:cubicBezTo>
                    <a:pt x="67" y="40"/>
                    <a:pt x="67" y="62"/>
                    <a:pt x="46" y="62"/>
                  </a:cubicBez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45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2" y="85"/>
                  </a:cubicBezTo>
                  <a:lnTo>
                    <a:pt x="67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67" y="6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1034844" y="4002979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1034844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39"/>
                  </a:moveTo>
                  <a:cubicBezTo>
                    <a:pt x="69" y="39"/>
                    <a:pt x="69" y="39"/>
                    <a:pt x="46" y="63"/>
                  </a:cubicBezTo>
                  <a:lnTo>
                    <a:pt x="24" y="63"/>
                  </a:lnTo>
                  <a:lnTo>
                    <a:pt x="24" y="39"/>
                  </a:lnTo>
                  <a:close/>
                  <a:moveTo>
                    <a:pt x="44" y="0"/>
                  </a:moveTo>
                  <a:cubicBezTo>
                    <a:pt x="29" y="0"/>
                    <a:pt x="12" y="6"/>
                    <a:pt x="1" y="18"/>
                  </a:cubicBezTo>
                  <a:lnTo>
                    <a:pt x="1" y="39"/>
                  </a:lnTo>
                  <a:lnTo>
                    <a:pt x="1" y="85"/>
                  </a:lnTo>
                  <a:lnTo>
                    <a:pt x="69" y="85"/>
                  </a:lnTo>
                  <a:cubicBezTo>
                    <a:pt x="91" y="63"/>
                    <a:pt x="91" y="63"/>
                    <a:pt x="91" y="39"/>
                  </a:cubicBezTo>
                  <a:cubicBezTo>
                    <a:pt x="91" y="39"/>
                    <a:pt x="91" y="18"/>
                    <a:pt x="69" y="18"/>
                  </a:cubicBezTo>
                  <a:cubicBezTo>
                    <a:pt x="69" y="6"/>
                    <a:pt x="58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1102801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8"/>
                    <a:pt x="28" y="64"/>
                    <a:pt x="36" y="64"/>
                  </a:cubicBezTo>
                  <a:cubicBezTo>
                    <a:pt x="45" y="64"/>
                    <a:pt x="56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1102801" y="4068091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lnTo>
                    <a:pt x="46" y="62"/>
                  </a:ln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34" y="0"/>
                  </a:moveTo>
                  <a:cubicBezTo>
                    <a:pt x="22" y="0"/>
                    <a:pt x="11" y="6"/>
                    <a:pt x="0" y="17"/>
                  </a:cubicBezTo>
                  <a:lnTo>
                    <a:pt x="0" y="40"/>
                  </a:lnTo>
                  <a:lnTo>
                    <a:pt x="0" y="85"/>
                  </a:lnTo>
                  <a:lnTo>
                    <a:pt x="67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56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1034844" y="407062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8"/>
                    <a:pt x="29" y="64"/>
                    <a:pt x="38" y="64"/>
                  </a:cubicBezTo>
                  <a:cubicBezTo>
                    <a:pt x="46" y="64"/>
                    <a:pt x="57" y="58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1034844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45"/>
                  </a:moveTo>
                  <a:lnTo>
                    <a:pt x="46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1" y="22"/>
                  </a:cubicBezTo>
                  <a:lnTo>
                    <a:pt x="1" y="45"/>
                  </a:lnTo>
                  <a:lnTo>
                    <a:pt x="1" y="90"/>
                  </a:lnTo>
                  <a:lnTo>
                    <a:pt x="69" y="90"/>
                  </a:lnTo>
                  <a:cubicBezTo>
                    <a:pt x="91" y="67"/>
                    <a:pt x="91" y="67"/>
                    <a:pt x="91" y="45"/>
                  </a:cubicBezTo>
                  <a:cubicBezTo>
                    <a:pt x="91" y="45"/>
                    <a:pt x="91" y="22"/>
                    <a:pt x="69" y="22"/>
                  </a:cubicBez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967203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1" y="22"/>
                    <a:pt x="1" y="46"/>
                    <a:pt x="22" y="46"/>
                  </a:cubicBezTo>
                  <a:cubicBezTo>
                    <a:pt x="34" y="57"/>
                    <a:pt x="40" y="62"/>
                    <a:pt x="45" y="62"/>
                  </a:cubicBezTo>
                  <a:cubicBezTo>
                    <a:pt x="51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967203" y="3999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cubicBezTo>
                    <a:pt x="67" y="45"/>
                    <a:pt x="67" y="45"/>
                    <a:pt x="46" y="69"/>
                  </a:cubicBezTo>
                  <a:lnTo>
                    <a:pt x="22" y="69"/>
                  </a:lnTo>
                  <a:lnTo>
                    <a:pt x="22" y="45"/>
                  </a:lnTo>
                  <a:close/>
                  <a:moveTo>
                    <a:pt x="46" y="0"/>
                  </a:moveTo>
                  <a:cubicBezTo>
                    <a:pt x="22" y="0"/>
                    <a:pt x="22" y="0"/>
                    <a:pt x="22" y="24"/>
                  </a:cubicBezTo>
                  <a:cubicBezTo>
                    <a:pt x="1" y="24"/>
                    <a:pt x="1" y="45"/>
                    <a:pt x="1" y="45"/>
                  </a:cubicBezTo>
                  <a:cubicBezTo>
                    <a:pt x="1" y="69"/>
                    <a:pt x="1" y="69"/>
                    <a:pt x="22" y="91"/>
                  </a:cubicBezTo>
                  <a:lnTo>
                    <a:pt x="67" y="91"/>
                  </a:lnTo>
                  <a:cubicBezTo>
                    <a:pt x="91" y="69"/>
                    <a:pt x="91" y="69"/>
                    <a:pt x="91" y="45"/>
                  </a:cubicBezTo>
                  <a:cubicBezTo>
                    <a:pt x="91" y="45"/>
                    <a:pt x="91" y="24"/>
                    <a:pt x="67" y="24"/>
                  </a:cubicBezTo>
                  <a:cubicBezTo>
                    <a:pt x="67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1102801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1102801" y="3999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cubicBezTo>
                    <a:pt x="67" y="45"/>
                    <a:pt x="67" y="45"/>
                    <a:pt x="46" y="69"/>
                  </a:cubicBezTo>
                  <a:lnTo>
                    <a:pt x="22" y="69"/>
                  </a:lnTo>
                  <a:lnTo>
                    <a:pt x="22" y="45"/>
                  </a:lnTo>
                  <a:close/>
                  <a:moveTo>
                    <a:pt x="46" y="0"/>
                  </a:moveTo>
                  <a:cubicBezTo>
                    <a:pt x="22" y="0"/>
                    <a:pt x="22" y="0"/>
                    <a:pt x="0" y="24"/>
                  </a:cubicBezTo>
                  <a:lnTo>
                    <a:pt x="0" y="45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91" y="69"/>
                    <a:pt x="91" y="69"/>
                    <a:pt x="91" y="45"/>
                  </a:cubicBezTo>
                  <a:cubicBezTo>
                    <a:pt x="91" y="45"/>
                    <a:pt x="91" y="24"/>
                    <a:pt x="67" y="24"/>
                  </a:cubicBezTo>
                  <a:cubicBezTo>
                    <a:pt x="67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1034844" y="3935022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8"/>
                    <a:pt x="29" y="64"/>
                    <a:pt x="38" y="64"/>
                  </a:cubicBezTo>
                  <a:cubicBezTo>
                    <a:pt x="46" y="64"/>
                    <a:pt x="57" y="58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9"/>
            <p:cNvSpPr/>
            <p:nvPr/>
          </p:nvSpPr>
          <p:spPr>
            <a:xfrm>
              <a:off x="1034844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45"/>
                  </a:moveTo>
                  <a:cubicBezTo>
                    <a:pt x="69" y="67"/>
                    <a:pt x="46" y="67"/>
                    <a:pt x="46" y="67"/>
                  </a:cubicBez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6" y="0"/>
                  </a:moveTo>
                  <a:cubicBezTo>
                    <a:pt x="24" y="0"/>
                    <a:pt x="24" y="22"/>
                    <a:pt x="1" y="22"/>
                  </a:cubicBezTo>
                  <a:lnTo>
                    <a:pt x="1" y="45"/>
                  </a:lnTo>
                  <a:lnTo>
                    <a:pt x="1" y="91"/>
                  </a:lnTo>
                  <a:lnTo>
                    <a:pt x="69" y="91"/>
                  </a:lnTo>
                  <a:cubicBezTo>
                    <a:pt x="91" y="67"/>
                    <a:pt x="91" y="67"/>
                    <a:pt x="91" y="45"/>
                  </a:cubicBezTo>
                  <a:cubicBezTo>
                    <a:pt x="91" y="45"/>
                    <a:pt x="91" y="22"/>
                    <a:pt x="69" y="22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9"/>
            <p:cNvSpPr/>
            <p:nvPr/>
          </p:nvSpPr>
          <p:spPr>
            <a:xfrm>
              <a:off x="903039" y="4002979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16" y="62"/>
                    <a:pt x="22" y="62"/>
                  </a:cubicBezTo>
                  <a:cubicBezTo>
                    <a:pt x="28" y="62"/>
                    <a:pt x="34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9"/>
            <p:cNvSpPr/>
            <p:nvPr/>
          </p:nvSpPr>
          <p:spPr>
            <a:xfrm>
              <a:off x="899246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9" y="39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39"/>
                    <a:pt x="24" y="39"/>
                    <a:pt x="46" y="39"/>
                  </a:cubicBezTo>
                  <a:close/>
                  <a:moveTo>
                    <a:pt x="47" y="0"/>
                  </a:moveTo>
                  <a:cubicBezTo>
                    <a:pt x="35" y="0"/>
                    <a:pt x="24" y="6"/>
                    <a:pt x="24" y="18"/>
                  </a:cubicBezTo>
                  <a:cubicBezTo>
                    <a:pt x="1" y="18"/>
                    <a:pt x="1" y="39"/>
                    <a:pt x="1" y="39"/>
                  </a:cubicBezTo>
                  <a:cubicBezTo>
                    <a:pt x="1" y="63"/>
                    <a:pt x="1" y="63"/>
                    <a:pt x="24" y="85"/>
                  </a:cubicBezTo>
                  <a:lnTo>
                    <a:pt x="69" y="85"/>
                  </a:lnTo>
                  <a:cubicBezTo>
                    <a:pt x="91" y="63"/>
                    <a:pt x="91" y="63"/>
                    <a:pt x="91" y="39"/>
                  </a:cubicBezTo>
                  <a:cubicBezTo>
                    <a:pt x="91" y="39"/>
                    <a:pt x="91" y="18"/>
                    <a:pt x="69" y="18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9"/>
            <p:cNvSpPr/>
            <p:nvPr/>
          </p:nvSpPr>
          <p:spPr>
            <a:xfrm>
              <a:off x="967203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1" y="24"/>
                    <a:pt x="1" y="46"/>
                    <a:pt x="22" y="46"/>
                  </a:cubicBezTo>
                  <a:cubicBezTo>
                    <a:pt x="34" y="58"/>
                    <a:pt x="40" y="64"/>
                    <a:pt x="45" y="64"/>
                  </a:cubicBezTo>
                  <a:cubicBezTo>
                    <a:pt x="51" y="64"/>
                    <a:pt x="57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967203" y="3932494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40"/>
                  </a:moveTo>
                  <a:cubicBezTo>
                    <a:pt x="67" y="62"/>
                    <a:pt x="67" y="62"/>
                    <a:pt x="46" y="62"/>
                  </a:cubicBez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45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2" y="86"/>
                  </a:cubicBezTo>
                  <a:lnTo>
                    <a:pt x="67" y="86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67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9"/>
            <p:cNvSpPr/>
            <p:nvPr/>
          </p:nvSpPr>
          <p:spPr>
            <a:xfrm>
              <a:off x="835082" y="4206218"/>
              <a:ext cx="10905" cy="727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0" y="1"/>
                  </a:moveTo>
                  <a:lnTo>
                    <a:pt x="0" y="46"/>
                  </a:lnTo>
                  <a:lnTo>
                    <a:pt x="45" y="46"/>
                  </a:lnTo>
                  <a:cubicBezTo>
                    <a:pt x="69" y="24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9"/>
            <p:cNvSpPr/>
            <p:nvPr/>
          </p:nvSpPr>
          <p:spPr>
            <a:xfrm>
              <a:off x="831605" y="4203689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7"/>
                  </a:moveTo>
                  <a:lnTo>
                    <a:pt x="67" y="40"/>
                  </a:lnTo>
                  <a:cubicBezTo>
                    <a:pt x="57" y="51"/>
                    <a:pt x="51" y="56"/>
                    <a:pt x="49" y="56"/>
                  </a:cubicBezTo>
                  <a:cubicBezTo>
                    <a:pt x="46" y="56"/>
                    <a:pt x="46" y="51"/>
                    <a:pt x="46" y="40"/>
                  </a:cubicBezTo>
                  <a:lnTo>
                    <a:pt x="46" y="17"/>
                  </a:lnTo>
                  <a:close/>
                  <a:moveTo>
                    <a:pt x="48" y="0"/>
                  </a:moveTo>
                  <a:cubicBezTo>
                    <a:pt x="34" y="0"/>
                    <a:pt x="22" y="6"/>
                    <a:pt x="22" y="17"/>
                  </a:cubicBezTo>
                  <a:cubicBezTo>
                    <a:pt x="1" y="17"/>
                    <a:pt x="1" y="17"/>
                    <a:pt x="1" y="40"/>
                  </a:cubicBezTo>
                  <a:cubicBezTo>
                    <a:pt x="1" y="62"/>
                    <a:pt x="1" y="62"/>
                    <a:pt x="22" y="62"/>
                  </a:cubicBezTo>
                  <a:cubicBezTo>
                    <a:pt x="22" y="85"/>
                    <a:pt x="46" y="85"/>
                    <a:pt x="46" y="85"/>
                  </a:cubicBezTo>
                  <a:cubicBezTo>
                    <a:pt x="67" y="85"/>
                    <a:pt x="67" y="85"/>
                    <a:pt x="91" y="62"/>
                  </a:cubicBezTo>
                  <a:lnTo>
                    <a:pt x="91" y="40"/>
                  </a:lnTo>
                  <a:lnTo>
                    <a:pt x="91" y="17"/>
                  </a:lnTo>
                  <a:cubicBezTo>
                    <a:pt x="79" y="6"/>
                    <a:pt x="62" y="0"/>
                    <a:pt x="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9"/>
            <p:cNvSpPr/>
            <p:nvPr/>
          </p:nvSpPr>
          <p:spPr>
            <a:xfrm>
              <a:off x="903039" y="4138577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16" y="62"/>
                    <a:pt x="22" y="62"/>
                  </a:cubicBezTo>
                  <a:cubicBezTo>
                    <a:pt x="28" y="62"/>
                    <a:pt x="34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9"/>
            <p:cNvSpPr/>
            <p:nvPr/>
          </p:nvSpPr>
          <p:spPr>
            <a:xfrm>
              <a:off x="899246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69" y="40"/>
                  </a:lnTo>
                  <a:lnTo>
                    <a:pt x="69" y="64"/>
                  </a:lnTo>
                  <a:lnTo>
                    <a:pt x="46" y="64"/>
                  </a:lnTo>
                  <a:cubicBezTo>
                    <a:pt x="24" y="40"/>
                    <a:pt x="24" y="40"/>
                    <a:pt x="46" y="40"/>
                  </a:cubicBezTo>
                  <a:lnTo>
                    <a:pt x="46" y="19"/>
                  </a:lnTo>
                  <a:close/>
                  <a:moveTo>
                    <a:pt x="47" y="1"/>
                  </a:moveTo>
                  <a:cubicBezTo>
                    <a:pt x="35" y="1"/>
                    <a:pt x="24" y="7"/>
                    <a:pt x="24" y="19"/>
                  </a:cubicBezTo>
                  <a:cubicBezTo>
                    <a:pt x="1" y="19"/>
                    <a:pt x="1" y="64"/>
                    <a:pt x="24" y="85"/>
                  </a:cubicBezTo>
                  <a:lnTo>
                    <a:pt x="69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9"/>
                    <a:pt x="69" y="19"/>
                  </a:cubicBezTo>
                  <a:cubicBezTo>
                    <a:pt x="69" y="7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9"/>
            <p:cNvSpPr/>
            <p:nvPr/>
          </p:nvSpPr>
          <p:spPr>
            <a:xfrm>
              <a:off x="903039" y="4206218"/>
              <a:ext cx="10589" cy="727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0" y="1"/>
                  </a:moveTo>
                  <a:lnTo>
                    <a:pt x="0" y="46"/>
                  </a:lnTo>
                  <a:lnTo>
                    <a:pt x="45" y="46"/>
                  </a:lnTo>
                  <a:cubicBezTo>
                    <a:pt x="67" y="24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9"/>
            <p:cNvSpPr/>
            <p:nvPr/>
          </p:nvSpPr>
          <p:spPr>
            <a:xfrm>
              <a:off x="899246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3"/>
                  </a:moveTo>
                  <a:lnTo>
                    <a:pt x="69" y="46"/>
                  </a:lnTo>
                  <a:cubicBezTo>
                    <a:pt x="58" y="57"/>
                    <a:pt x="52" y="62"/>
                    <a:pt x="49" y="62"/>
                  </a:cubicBezTo>
                  <a:cubicBezTo>
                    <a:pt x="46" y="62"/>
                    <a:pt x="46" y="57"/>
                    <a:pt x="46" y="46"/>
                  </a:cubicBezTo>
                  <a:lnTo>
                    <a:pt x="46" y="23"/>
                  </a:lnTo>
                  <a:close/>
                  <a:moveTo>
                    <a:pt x="46" y="1"/>
                  </a:moveTo>
                  <a:cubicBezTo>
                    <a:pt x="46" y="1"/>
                    <a:pt x="24" y="1"/>
                    <a:pt x="24" y="23"/>
                  </a:cubicBezTo>
                  <a:cubicBezTo>
                    <a:pt x="1" y="23"/>
                    <a:pt x="1" y="23"/>
                    <a:pt x="1" y="46"/>
                  </a:cubicBezTo>
                  <a:cubicBezTo>
                    <a:pt x="1" y="68"/>
                    <a:pt x="1" y="68"/>
                    <a:pt x="24" y="68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8"/>
                  </a:cubicBezTo>
                  <a:cubicBezTo>
                    <a:pt x="91" y="68"/>
                    <a:pt x="91" y="68"/>
                    <a:pt x="91" y="46"/>
                  </a:cubicBezTo>
                  <a:cubicBezTo>
                    <a:pt x="91" y="23"/>
                    <a:pt x="91" y="23"/>
                    <a:pt x="69" y="23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9"/>
            <p:cNvSpPr/>
            <p:nvPr/>
          </p:nvSpPr>
          <p:spPr>
            <a:xfrm>
              <a:off x="835082" y="4138577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2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9"/>
            <p:cNvSpPr/>
            <p:nvPr/>
          </p:nvSpPr>
          <p:spPr>
            <a:xfrm>
              <a:off x="831605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67" y="40"/>
                  </a:lnTo>
                  <a:lnTo>
                    <a:pt x="67" y="64"/>
                  </a:lnTo>
                  <a:lnTo>
                    <a:pt x="46" y="64"/>
                  </a:lnTo>
                  <a:cubicBezTo>
                    <a:pt x="46" y="40"/>
                    <a:pt x="22" y="40"/>
                    <a:pt x="22" y="40"/>
                  </a:cubicBezTo>
                  <a:lnTo>
                    <a:pt x="46" y="40"/>
                  </a:lnTo>
                  <a:lnTo>
                    <a:pt x="46" y="19"/>
                  </a:lnTo>
                  <a:close/>
                  <a:moveTo>
                    <a:pt x="48" y="1"/>
                  </a:moveTo>
                  <a:cubicBezTo>
                    <a:pt x="34" y="1"/>
                    <a:pt x="22" y="7"/>
                    <a:pt x="22" y="19"/>
                  </a:cubicBezTo>
                  <a:cubicBezTo>
                    <a:pt x="1" y="19"/>
                    <a:pt x="1" y="40"/>
                    <a:pt x="1" y="40"/>
                  </a:cubicBezTo>
                  <a:cubicBezTo>
                    <a:pt x="1" y="64"/>
                    <a:pt x="1" y="64"/>
                    <a:pt x="22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9"/>
                  </a:lnTo>
                  <a:cubicBezTo>
                    <a:pt x="79" y="7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9"/>
            <p:cNvSpPr/>
            <p:nvPr/>
          </p:nvSpPr>
          <p:spPr>
            <a:xfrm>
              <a:off x="967203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1"/>
                  </a:moveTo>
                  <a:cubicBezTo>
                    <a:pt x="1" y="22"/>
                    <a:pt x="1" y="46"/>
                    <a:pt x="22" y="46"/>
                  </a:cubicBezTo>
                  <a:cubicBezTo>
                    <a:pt x="34" y="57"/>
                    <a:pt x="40" y="62"/>
                    <a:pt x="45" y="62"/>
                  </a:cubicBezTo>
                  <a:cubicBezTo>
                    <a:pt x="51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9"/>
            <p:cNvSpPr/>
            <p:nvPr/>
          </p:nvSpPr>
          <p:spPr>
            <a:xfrm>
              <a:off x="967203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46" y="40"/>
                  </a:lnTo>
                  <a:cubicBezTo>
                    <a:pt x="67" y="40"/>
                    <a:pt x="67" y="40"/>
                    <a:pt x="46" y="64"/>
                  </a:cubicBezTo>
                  <a:lnTo>
                    <a:pt x="22" y="64"/>
                  </a:lnTo>
                  <a:lnTo>
                    <a:pt x="22" y="40"/>
                  </a:lnTo>
                  <a:lnTo>
                    <a:pt x="46" y="19"/>
                  </a:lnTo>
                  <a:close/>
                  <a:moveTo>
                    <a:pt x="45" y="1"/>
                  </a:moveTo>
                  <a:cubicBezTo>
                    <a:pt x="33" y="1"/>
                    <a:pt x="22" y="7"/>
                    <a:pt x="22" y="19"/>
                  </a:cubicBezTo>
                  <a:cubicBezTo>
                    <a:pt x="1" y="19"/>
                    <a:pt x="1" y="40"/>
                    <a:pt x="1" y="40"/>
                  </a:cubicBezTo>
                  <a:cubicBezTo>
                    <a:pt x="1" y="64"/>
                    <a:pt x="1" y="64"/>
                    <a:pt x="22" y="85"/>
                  </a:cubicBezTo>
                  <a:lnTo>
                    <a:pt x="67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9"/>
                    <a:pt x="67" y="19"/>
                  </a:cubicBezTo>
                  <a:cubicBezTo>
                    <a:pt x="67" y="7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9"/>
            <p:cNvSpPr/>
            <p:nvPr/>
          </p:nvSpPr>
          <p:spPr>
            <a:xfrm>
              <a:off x="903039" y="4070620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16" y="64"/>
                    <a:pt x="22" y="64"/>
                  </a:cubicBezTo>
                  <a:cubicBezTo>
                    <a:pt x="28" y="64"/>
                    <a:pt x="34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9"/>
            <p:cNvSpPr/>
            <p:nvPr/>
          </p:nvSpPr>
          <p:spPr>
            <a:xfrm>
              <a:off x="899246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cubicBezTo>
                    <a:pt x="24" y="45"/>
                    <a:pt x="24" y="45"/>
                    <a:pt x="46" y="45"/>
                  </a:cubicBezTo>
                  <a:close/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cubicBezTo>
                    <a:pt x="1" y="22"/>
                    <a:pt x="1" y="45"/>
                    <a:pt x="1" y="45"/>
                  </a:cubicBezTo>
                  <a:cubicBezTo>
                    <a:pt x="1" y="67"/>
                    <a:pt x="1" y="67"/>
                    <a:pt x="24" y="90"/>
                  </a:cubicBezTo>
                  <a:lnTo>
                    <a:pt x="69" y="90"/>
                  </a:lnTo>
                  <a:cubicBezTo>
                    <a:pt x="91" y="67"/>
                    <a:pt x="91" y="67"/>
                    <a:pt x="91" y="45"/>
                  </a:cubicBezTo>
                  <a:cubicBezTo>
                    <a:pt x="91" y="45"/>
                    <a:pt x="91" y="22"/>
                    <a:pt x="69" y="22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767441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9"/>
            <p:cNvSpPr/>
            <p:nvPr/>
          </p:nvSpPr>
          <p:spPr>
            <a:xfrm>
              <a:off x="763648" y="4135732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46" y="19"/>
                  </a:moveTo>
                  <a:cubicBezTo>
                    <a:pt x="46" y="19"/>
                    <a:pt x="69" y="19"/>
                    <a:pt x="69" y="40"/>
                  </a:cubicBezTo>
                  <a:lnTo>
                    <a:pt x="69" y="64"/>
                  </a:lnTo>
                  <a:lnTo>
                    <a:pt x="46" y="64"/>
                  </a:lnTo>
                  <a:cubicBezTo>
                    <a:pt x="24" y="40"/>
                    <a:pt x="24" y="40"/>
                    <a:pt x="46" y="40"/>
                  </a:cubicBezTo>
                  <a:lnTo>
                    <a:pt x="46" y="19"/>
                  </a:ln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9"/>
                  </a:cubicBezTo>
                  <a:cubicBezTo>
                    <a:pt x="1" y="19"/>
                    <a:pt x="1" y="64"/>
                    <a:pt x="24" y="85"/>
                  </a:cubicBezTo>
                  <a:lnTo>
                    <a:pt x="91" y="85"/>
                  </a:lnTo>
                  <a:lnTo>
                    <a:pt x="91" y="19"/>
                  </a:ln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9"/>
            <p:cNvSpPr/>
            <p:nvPr/>
          </p:nvSpPr>
          <p:spPr>
            <a:xfrm>
              <a:off x="835082" y="4070620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8"/>
                    <a:pt x="23" y="64"/>
                    <a:pt x="32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831605" y="4068091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40"/>
                  </a:moveTo>
                  <a:lnTo>
                    <a:pt x="67" y="62"/>
                  </a:lnTo>
                  <a:lnTo>
                    <a:pt x="46" y="62"/>
                  </a:lnTo>
                  <a:lnTo>
                    <a:pt x="22" y="40"/>
                  </a:lnTo>
                  <a:close/>
                  <a:moveTo>
                    <a:pt x="48" y="0"/>
                  </a:moveTo>
                  <a:cubicBezTo>
                    <a:pt x="34" y="0"/>
                    <a:pt x="22" y="6"/>
                    <a:pt x="22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2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7"/>
                  </a:lnTo>
                  <a:cubicBezTo>
                    <a:pt x="79" y="6"/>
                    <a:pt x="62" y="0"/>
                    <a:pt x="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9"/>
            <p:cNvSpPr/>
            <p:nvPr/>
          </p:nvSpPr>
          <p:spPr>
            <a:xfrm>
              <a:off x="767441" y="427133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1"/>
                  </a:moveTo>
                  <a:cubicBezTo>
                    <a:pt x="22" y="1"/>
                    <a:pt x="11" y="7"/>
                    <a:pt x="0" y="18"/>
                  </a:cubicBezTo>
                  <a:lnTo>
                    <a:pt x="0" y="64"/>
                  </a:lnTo>
                  <a:lnTo>
                    <a:pt x="45" y="64"/>
                  </a:lnTo>
                  <a:cubicBezTo>
                    <a:pt x="67" y="40"/>
                    <a:pt x="67" y="18"/>
                    <a:pt x="45" y="18"/>
                  </a:cubicBezTo>
                  <a:cubicBezTo>
                    <a:pt x="45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9"/>
            <p:cNvSpPr/>
            <p:nvPr/>
          </p:nvSpPr>
          <p:spPr>
            <a:xfrm>
              <a:off x="763648" y="4271330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9" y="18"/>
                  </a:moveTo>
                  <a:lnTo>
                    <a:pt x="69" y="40"/>
                  </a:lnTo>
                  <a:cubicBezTo>
                    <a:pt x="58" y="52"/>
                    <a:pt x="52" y="58"/>
                    <a:pt x="49" y="58"/>
                  </a:cubicBezTo>
                  <a:cubicBezTo>
                    <a:pt x="46" y="58"/>
                    <a:pt x="46" y="52"/>
                    <a:pt x="46" y="40"/>
                  </a:cubicBezTo>
                  <a:cubicBezTo>
                    <a:pt x="24" y="40"/>
                    <a:pt x="24" y="40"/>
                    <a:pt x="46" y="18"/>
                  </a:cubicBez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1" y="18"/>
                    <a:pt x="1" y="64"/>
                    <a:pt x="24" y="64"/>
                  </a:cubicBezTo>
                  <a:cubicBezTo>
                    <a:pt x="24" y="85"/>
                    <a:pt x="46" y="85"/>
                    <a:pt x="46" y="85"/>
                  </a:cubicBezTo>
                  <a:cubicBezTo>
                    <a:pt x="69" y="85"/>
                    <a:pt x="69" y="85"/>
                    <a:pt x="91" y="64"/>
                  </a:cubicBezTo>
                  <a:lnTo>
                    <a:pt x="91" y="18"/>
                  </a:ln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9"/>
            <p:cNvSpPr/>
            <p:nvPr/>
          </p:nvSpPr>
          <p:spPr>
            <a:xfrm>
              <a:off x="699484" y="427133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64"/>
                  </a:lnTo>
                  <a:lnTo>
                    <a:pt x="46" y="64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696008" y="4271330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18"/>
                  </a:moveTo>
                  <a:lnTo>
                    <a:pt x="68" y="40"/>
                  </a:lnTo>
                  <a:cubicBezTo>
                    <a:pt x="68" y="52"/>
                    <a:pt x="62" y="58"/>
                    <a:pt x="57" y="58"/>
                  </a:cubicBezTo>
                  <a:cubicBezTo>
                    <a:pt x="51" y="58"/>
                    <a:pt x="46" y="52"/>
                    <a:pt x="46" y="40"/>
                  </a:cubicBezTo>
                  <a:lnTo>
                    <a:pt x="46" y="18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8"/>
                  </a:cubicBezTo>
                  <a:cubicBezTo>
                    <a:pt x="1" y="18"/>
                    <a:pt x="1" y="64"/>
                    <a:pt x="23" y="64"/>
                  </a:cubicBezTo>
                  <a:cubicBezTo>
                    <a:pt x="23" y="85"/>
                    <a:pt x="46" y="85"/>
                    <a:pt x="46" y="85"/>
                  </a:cubicBezTo>
                  <a:cubicBezTo>
                    <a:pt x="68" y="85"/>
                    <a:pt x="68" y="85"/>
                    <a:pt x="91" y="64"/>
                  </a:cubicBezTo>
                  <a:lnTo>
                    <a:pt x="91" y="40"/>
                  </a:lnTo>
                  <a:lnTo>
                    <a:pt x="91" y="18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835082" y="4271330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32" y="1"/>
                  </a:moveTo>
                  <a:cubicBezTo>
                    <a:pt x="23" y="1"/>
                    <a:pt x="12" y="7"/>
                    <a:pt x="0" y="18"/>
                  </a:cubicBezTo>
                  <a:lnTo>
                    <a:pt x="0" y="64"/>
                  </a:lnTo>
                  <a:lnTo>
                    <a:pt x="45" y="64"/>
                  </a:lnTo>
                  <a:cubicBezTo>
                    <a:pt x="69" y="40"/>
                    <a:pt x="69" y="18"/>
                    <a:pt x="45" y="18"/>
                  </a:cubicBezTo>
                  <a:cubicBezTo>
                    <a:pt x="45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9"/>
            <p:cNvSpPr/>
            <p:nvPr/>
          </p:nvSpPr>
          <p:spPr>
            <a:xfrm>
              <a:off x="831605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18"/>
                  </a:moveTo>
                  <a:lnTo>
                    <a:pt x="67" y="40"/>
                  </a:lnTo>
                  <a:lnTo>
                    <a:pt x="46" y="64"/>
                  </a:lnTo>
                  <a:lnTo>
                    <a:pt x="46" y="40"/>
                  </a:lnTo>
                  <a:lnTo>
                    <a:pt x="22" y="40"/>
                  </a:lnTo>
                  <a:cubicBezTo>
                    <a:pt x="22" y="40"/>
                    <a:pt x="46" y="40"/>
                    <a:pt x="46" y="18"/>
                  </a:cubicBezTo>
                  <a:close/>
                  <a:moveTo>
                    <a:pt x="48" y="1"/>
                  </a:moveTo>
                  <a:cubicBezTo>
                    <a:pt x="34" y="1"/>
                    <a:pt x="22" y="7"/>
                    <a:pt x="22" y="18"/>
                  </a:cubicBezTo>
                  <a:cubicBezTo>
                    <a:pt x="1" y="18"/>
                    <a:pt x="1" y="18"/>
                    <a:pt x="1" y="40"/>
                  </a:cubicBezTo>
                  <a:cubicBezTo>
                    <a:pt x="1" y="40"/>
                    <a:pt x="1" y="64"/>
                    <a:pt x="22" y="64"/>
                  </a:cubicBezTo>
                  <a:cubicBezTo>
                    <a:pt x="22" y="85"/>
                    <a:pt x="46" y="85"/>
                    <a:pt x="46" y="85"/>
                  </a:cubicBezTo>
                  <a:cubicBezTo>
                    <a:pt x="67" y="85"/>
                    <a:pt x="67" y="85"/>
                    <a:pt x="91" y="64"/>
                  </a:cubicBezTo>
                  <a:lnTo>
                    <a:pt x="91" y="40"/>
                  </a:lnTo>
                  <a:lnTo>
                    <a:pt x="91" y="18"/>
                  </a:lnTo>
                  <a:cubicBezTo>
                    <a:pt x="79" y="7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9"/>
            <p:cNvSpPr/>
            <p:nvPr/>
          </p:nvSpPr>
          <p:spPr>
            <a:xfrm>
              <a:off x="767441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1"/>
                  </a:moveTo>
                  <a:lnTo>
                    <a:pt x="0" y="46"/>
                  </a:lnTo>
                  <a:lnTo>
                    <a:pt x="45" y="46"/>
                  </a:lnTo>
                  <a:cubicBezTo>
                    <a:pt x="67" y="24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9"/>
            <p:cNvSpPr/>
            <p:nvPr/>
          </p:nvSpPr>
          <p:spPr>
            <a:xfrm>
              <a:off x="763648" y="4202741"/>
              <a:ext cx="14540" cy="1454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23"/>
                  </a:moveTo>
                  <a:cubicBezTo>
                    <a:pt x="46" y="23"/>
                    <a:pt x="69" y="23"/>
                    <a:pt x="69" y="46"/>
                  </a:cubicBezTo>
                  <a:cubicBezTo>
                    <a:pt x="58" y="57"/>
                    <a:pt x="52" y="62"/>
                    <a:pt x="49" y="62"/>
                  </a:cubicBezTo>
                  <a:cubicBezTo>
                    <a:pt x="46" y="62"/>
                    <a:pt x="46" y="57"/>
                    <a:pt x="46" y="46"/>
                  </a:cubicBezTo>
                  <a:lnTo>
                    <a:pt x="46" y="23"/>
                  </a:lnTo>
                  <a:close/>
                  <a:moveTo>
                    <a:pt x="46" y="1"/>
                  </a:moveTo>
                  <a:cubicBezTo>
                    <a:pt x="46" y="1"/>
                    <a:pt x="24" y="1"/>
                    <a:pt x="24" y="23"/>
                  </a:cubicBezTo>
                  <a:cubicBezTo>
                    <a:pt x="1" y="23"/>
                    <a:pt x="1" y="23"/>
                    <a:pt x="1" y="46"/>
                  </a:cubicBezTo>
                  <a:cubicBezTo>
                    <a:pt x="1" y="68"/>
                    <a:pt x="1" y="68"/>
                    <a:pt x="24" y="68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8"/>
                  </a:cubicBezTo>
                  <a:lnTo>
                    <a:pt x="91" y="23"/>
                  </a:ln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9"/>
            <p:cNvSpPr/>
            <p:nvPr/>
          </p:nvSpPr>
          <p:spPr>
            <a:xfrm>
              <a:off x="699484" y="4206218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1" y="1"/>
                  </a:moveTo>
                  <a:lnTo>
                    <a:pt x="1" y="46"/>
                  </a:lnTo>
                  <a:lnTo>
                    <a:pt x="46" y="46"/>
                  </a:lnTo>
                  <a:cubicBezTo>
                    <a:pt x="69" y="24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696008" y="4202741"/>
              <a:ext cx="14540" cy="1454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23"/>
                  </a:moveTo>
                  <a:cubicBezTo>
                    <a:pt x="46" y="23"/>
                    <a:pt x="68" y="23"/>
                    <a:pt x="68" y="46"/>
                  </a:cubicBezTo>
                  <a:cubicBezTo>
                    <a:pt x="68" y="68"/>
                    <a:pt x="46" y="68"/>
                    <a:pt x="46" y="68"/>
                  </a:cubicBezTo>
                  <a:lnTo>
                    <a:pt x="46" y="46"/>
                  </a:lnTo>
                  <a:lnTo>
                    <a:pt x="46" y="23"/>
                  </a:lnTo>
                  <a:close/>
                  <a:moveTo>
                    <a:pt x="46" y="1"/>
                  </a:moveTo>
                  <a:cubicBezTo>
                    <a:pt x="46" y="1"/>
                    <a:pt x="23" y="1"/>
                    <a:pt x="23" y="23"/>
                  </a:cubicBezTo>
                  <a:cubicBezTo>
                    <a:pt x="23" y="23"/>
                    <a:pt x="1" y="23"/>
                    <a:pt x="1" y="46"/>
                  </a:cubicBezTo>
                  <a:cubicBezTo>
                    <a:pt x="1" y="68"/>
                    <a:pt x="23" y="68"/>
                    <a:pt x="23" y="68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8"/>
                  </a:cubicBezTo>
                  <a:lnTo>
                    <a:pt x="91" y="46"/>
                  </a:lnTo>
                  <a:lnTo>
                    <a:pt x="91" y="23"/>
                  </a:lnTo>
                  <a:cubicBezTo>
                    <a:pt x="68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1238399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6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1234606" y="3528387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57"/>
                    <a:pt x="63" y="63"/>
                    <a:pt x="58" y="63"/>
                  </a:cubicBezTo>
                  <a:cubicBezTo>
                    <a:pt x="52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1" y="24"/>
                    <a:pt x="1" y="69"/>
                    <a:pt x="24" y="69"/>
                  </a:cubicBezTo>
                  <a:cubicBezTo>
                    <a:pt x="46" y="91"/>
                    <a:pt x="46" y="91"/>
                    <a:pt x="69" y="91"/>
                  </a:cubicBezTo>
                  <a:cubicBezTo>
                    <a:pt x="69" y="91"/>
                    <a:pt x="91" y="91"/>
                    <a:pt x="91" y="69"/>
                  </a:cubicBezTo>
                  <a:cubicBezTo>
                    <a:pt x="115" y="69"/>
                    <a:pt x="115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306040" y="3529335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35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40"/>
                    <a:pt x="24" y="63"/>
                  </a:cubicBezTo>
                  <a:lnTo>
                    <a:pt x="45" y="63"/>
                  </a:lnTo>
                  <a:cubicBezTo>
                    <a:pt x="69" y="40"/>
                    <a:pt x="69" y="18"/>
                    <a:pt x="45" y="18"/>
                  </a:cubicBezTo>
                  <a:cubicBezTo>
                    <a:pt x="45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302563" y="3528387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4"/>
                  </a:moveTo>
                  <a:lnTo>
                    <a:pt x="67" y="46"/>
                  </a:lnTo>
                  <a:cubicBezTo>
                    <a:pt x="67" y="57"/>
                    <a:pt x="62" y="63"/>
                    <a:pt x="57" y="63"/>
                  </a:cubicBezTo>
                  <a:cubicBezTo>
                    <a:pt x="51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69"/>
                    <a:pt x="22" y="69"/>
                  </a:cubicBezTo>
                  <a:cubicBezTo>
                    <a:pt x="22" y="91"/>
                    <a:pt x="46" y="91"/>
                    <a:pt x="67" y="91"/>
                  </a:cubicBezTo>
                  <a:cubicBezTo>
                    <a:pt x="67" y="91"/>
                    <a:pt x="91" y="91"/>
                    <a:pt x="91" y="69"/>
                  </a:cubicBezTo>
                  <a:lnTo>
                    <a:pt x="113" y="46"/>
                  </a:lnTo>
                  <a:cubicBezTo>
                    <a:pt x="113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1238399" y="3464223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0" y="24"/>
                    <a:pt x="0" y="24"/>
                    <a:pt x="22" y="45"/>
                  </a:cubicBezTo>
                  <a:lnTo>
                    <a:pt x="67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1238399" y="3460746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2"/>
                  </a:moveTo>
                  <a:lnTo>
                    <a:pt x="45" y="46"/>
                  </a:lnTo>
                  <a:cubicBezTo>
                    <a:pt x="45" y="56"/>
                    <a:pt x="39" y="62"/>
                    <a:pt x="34" y="62"/>
                  </a:cubicBezTo>
                  <a:cubicBezTo>
                    <a:pt x="28" y="62"/>
                    <a:pt x="22" y="56"/>
                    <a:pt x="22" y="46"/>
                  </a:cubicBezTo>
                  <a:lnTo>
                    <a:pt x="22" y="22"/>
                  </a:lnTo>
                  <a:close/>
                  <a:moveTo>
                    <a:pt x="45" y="0"/>
                  </a:moveTo>
                  <a:cubicBezTo>
                    <a:pt x="22" y="0"/>
                    <a:pt x="22" y="0"/>
                    <a:pt x="0" y="22"/>
                  </a:cubicBezTo>
                  <a:lnTo>
                    <a:pt x="0" y="46"/>
                  </a:lnTo>
                  <a:lnTo>
                    <a:pt x="0" y="67"/>
                  </a:lnTo>
                  <a:cubicBezTo>
                    <a:pt x="22" y="91"/>
                    <a:pt x="22" y="91"/>
                    <a:pt x="45" y="91"/>
                  </a:cubicBezTo>
                  <a:cubicBezTo>
                    <a:pt x="45" y="91"/>
                    <a:pt x="67" y="91"/>
                    <a:pt x="67" y="67"/>
                  </a:cubicBezTo>
                  <a:cubicBezTo>
                    <a:pt x="91" y="67"/>
                    <a:pt x="91" y="22"/>
                    <a:pt x="67" y="22"/>
                  </a:cubicBezTo>
                  <a:cubicBezTo>
                    <a:pt x="67" y="0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9"/>
            <p:cNvSpPr/>
            <p:nvPr/>
          </p:nvSpPr>
          <p:spPr>
            <a:xfrm>
              <a:off x="1170442" y="3464223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0"/>
                  </a:moveTo>
                  <a:cubicBezTo>
                    <a:pt x="0" y="24"/>
                    <a:pt x="0" y="24"/>
                    <a:pt x="24" y="45"/>
                  </a:cubicBezTo>
                  <a:lnTo>
                    <a:pt x="69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1170442" y="3460746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cubicBezTo>
                    <a:pt x="46" y="67"/>
                    <a:pt x="24" y="67"/>
                    <a:pt x="24" y="46"/>
                  </a:cubicBezTo>
                  <a:lnTo>
                    <a:pt x="24" y="22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0" y="22"/>
                  </a:cubicBezTo>
                  <a:lnTo>
                    <a:pt x="0" y="46"/>
                  </a:lnTo>
                  <a:lnTo>
                    <a:pt x="0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69" y="67"/>
                    <a:pt x="91" y="67"/>
                    <a:pt x="91" y="46"/>
                  </a:cubicBezTo>
                  <a:cubicBezTo>
                    <a:pt x="91" y="22"/>
                    <a:pt x="69" y="22"/>
                    <a:pt x="69" y="22"/>
                  </a:cubicBez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1170442" y="3597134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29" y="1"/>
                    <a:pt x="24" y="6"/>
                    <a:pt x="24" y="17"/>
                  </a:cubicBezTo>
                  <a:cubicBezTo>
                    <a:pt x="0" y="17"/>
                    <a:pt x="0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7" y="6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1166965" y="3596344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8" y="22"/>
                  </a:moveTo>
                  <a:lnTo>
                    <a:pt x="68" y="45"/>
                  </a:lnTo>
                  <a:cubicBezTo>
                    <a:pt x="68" y="56"/>
                    <a:pt x="62" y="62"/>
                    <a:pt x="57" y="62"/>
                  </a:cubicBezTo>
                  <a:cubicBezTo>
                    <a:pt x="51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2" y="0"/>
                  </a:moveTo>
                  <a:cubicBezTo>
                    <a:pt x="1" y="22"/>
                    <a:pt x="1" y="45"/>
                    <a:pt x="22" y="67"/>
                  </a:cubicBezTo>
                  <a:cubicBezTo>
                    <a:pt x="46" y="91"/>
                    <a:pt x="46" y="91"/>
                    <a:pt x="68" y="91"/>
                  </a:cubicBezTo>
                  <a:cubicBezTo>
                    <a:pt x="68" y="91"/>
                    <a:pt x="91" y="91"/>
                    <a:pt x="91" y="67"/>
                  </a:cubicBezTo>
                  <a:lnTo>
                    <a:pt x="113" y="45"/>
                  </a:lnTo>
                  <a:cubicBezTo>
                    <a:pt x="113" y="22"/>
                    <a:pt x="91" y="22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1238399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6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39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1234606" y="3663985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1" y="24"/>
                    <a:pt x="1" y="45"/>
                    <a:pt x="24" y="69"/>
                  </a:cubicBezTo>
                  <a:cubicBezTo>
                    <a:pt x="46" y="91"/>
                    <a:pt x="46" y="91"/>
                    <a:pt x="69" y="91"/>
                  </a:cubicBezTo>
                  <a:cubicBezTo>
                    <a:pt x="69" y="91"/>
                    <a:pt x="91" y="91"/>
                    <a:pt x="91" y="69"/>
                  </a:cubicBezTo>
                  <a:cubicBezTo>
                    <a:pt x="115" y="45"/>
                    <a:pt x="115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1170442" y="3664933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39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1166965" y="3663985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45"/>
                    <a:pt x="22" y="69"/>
                  </a:cubicBezTo>
                  <a:cubicBezTo>
                    <a:pt x="46" y="91"/>
                    <a:pt x="46" y="91"/>
                    <a:pt x="68" y="91"/>
                  </a:cubicBezTo>
                  <a:cubicBezTo>
                    <a:pt x="68" y="91"/>
                    <a:pt x="91" y="91"/>
                    <a:pt x="91" y="69"/>
                  </a:cubicBezTo>
                  <a:lnTo>
                    <a:pt x="113" y="45"/>
                  </a:lnTo>
                  <a:cubicBezTo>
                    <a:pt x="113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1102801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17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1102801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5"/>
                  </a:lnTo>
                  <a:cubicBezTo>
                    <a:pt x="46" y="56"/>
                    <a:pt x="46" y="62"/>
                    <a:pt x="43" y="62"/>
                  </a:cubicBezTo>
                  <a:cubicBezTo>
                    <a:pt x="40" y="62"/>
                    <a:pt x="34" y="56"/>
                    <a:pt x="22" y="45"/>
                  </a:cubicBezTo>
                  <a:lnTo>
                    <a:pt x="22" y="22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7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1238399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17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1234606" y="3596344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69" y="56"/>
                    <a:pt x="63" y="62"/>
                    <a:pt x="58" y="62"/>
                  </a:cubicBezTo>
                  <a:cubicBezTo>
                    <a:pt x="52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4" y="0"/>
                  </a:moveTo>
                  <a:cubicBezTo>
                    <a:pt x="1" y="22"/>
                    <a:pt x="1" y="45"/>
                    <a:pt x="24" y="67"/>
                  </a:cubicBezTo>
                  <a:cubicBezTo>
                    <a:pt x="46" y="91"/>
                    <a:pt x="46" y="91"/>
                    <a:pt x="69" y="91"/>
                  </a:cubicBezTo>
                  <a:cubicBezTo>
                    <a:pt x="69" y="91"/>
                    <a:pt x="91" y="91"/>
                    <a:pt x="91" y="67"/>
                  </a:cubicBezTo>
                  <a:cubicBezTo>
                    <a:pt x="115" y="45"/>
                    <a:pt x="115" y="22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1170442" y="3529335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40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1166965" y="3528387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8" y="24"/>
                  </a:moveTo>
                  <a:lnTo>
                    <a:pt x="68" y="46"/>
                  </a:lnTo>
                  <a:cubicBezTo>
                    <a:pt x="68" y="57"/>
                    <a:pt x="62" y="63"/>
                    <a:pt x="57" y="63"/>
                  </a:cubicBezTo>
                  <a:cubicBezTo>
                    <a:pt x="51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69"/>
                    <a:pt x="22" y="69"/>
                  </a:cubicBezTo>
                  <a:cubicBezTo>
                    <a:pt x="46" y="91"/>
                    <a:pt x="46" y="91"/>
                    <a:pt x="68" y="91"/>
                  </a:cubicBezTo>
                  <a:cubicBezTo>
                    <a:pt x="68" y="91"/>
                    <a:pt x="91" y="91"/>
                    <a:pt x="91" y="69"/>
                  </a:cubicBezTo>
                  <a:lnTo>
                    <a:pt x="113" y="46"/>
                  </a:lnTo>
                  <a:cubicBezTo>
                    <a:pt x="113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1306040" y="3597134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35" y="1"/>
                  </a:moveTo>
                  <a:cubicBezTo>
                    <a:pt x="29" y="1"/>
                    <a:pt x="24" y="6"/>
                    <a:pt x="24" y="17"/>
                  </a:cubicBezTo>
                  <a:cubicBezTo>
                    <a:pt x="0" y="17"/>
                    <a:pt x="0" y="40"/>
                    <a:pt x="24" y="62"/>
                  </a:cubicBez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1302563" y="3596344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2"/>
                  </a:moveTo>
                  <a:lnTo>
                    <a:pt x="67" y="45"/>
                  </a:lnTo>
                  <a:cubicBezTo>
                    <a:pt x="67" y="56"/>
                    <a:pt x="62" y="62"/>
                    <a:pt x="57" y="62"/>
                  </a:cubicBezTo>
                  <a:cubicBezTo>
                    <a:pt x="51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2" y="0"/>
                  </a:moveTo>
                  <a:cubicBezTo>
                    <a:pt x="1" y="22"/>
                    <a:pt x="1" y="45"/>
                    <a:pt x="22" y="67"/>
                  </a:cubicBezTo>
                  <a:cubicBezTo>
                    <a:pt x="22" y="91"/>
                    <a:pt x="46" y="91"/>
                    <a:pt x="67" y="91"/>
                  </a:cubicBezTo>
                  <a:cubicBezTo>
                    <a:pt x="67" y="91"/>
                    <a:pt x="91" y="91"/>
                    <a:pt x="91" y="67"/>
                  </a:cubicBezTo>
                  <a:lnTo>
                    <a:pt x="113" y="45"/>
                  </a:lnTo>
                  <a:cubicBezTo>
                    <a:pt x="113" y="22"/>
                    <a:pt x="91" y="22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967203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45" y="1"/>
                  </a:moveTo>
                  <a:cubicBezTo>
                    <a:pt x="40" y="1"/>
                    <a:pt x="34" y="7"/>
                    <a:pt x="22" y="19"/>
                  </a:cubicBezTo>
                  <a:cubicBezTo>
                    <a:pt x="1" y="19"/>
                    <a:pt x="1" y="40"/>
                    <a:pt x="22" y="40"/>
                  </a:cubicBezTo>
                  <a:cubicBezTo>
                    <a:pt x="34" y="52"/>
                    <a:pt x="40" y="58"/>
                    <a:pt x="45" y="58"/>
                  </a:cubicBezTo>
                  <a:cubicBezTo>
                    <a:pt x="51" y="58"/>
                    <a:pt x="57" y="52"/>
                    <a:pt x="67" y="40"/>
                  </a:cubicBezTo>
                  <a:lnTo>
                    <a:pt x="67" y="19"/>
                  </a:lnTo>
                  <a:cubicBezTo>
                    <a:pt x="57" y="7"/>
                    <a:pt x="5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967203" y="3796896"/>
              <a:ext cx="14382" cy="17068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46" y="41"/>
                  </a:moveTo>
                  <a:cubicBezTo>
                    <a:pt x="67" y="41"/>
                    <a:pt x="67" y="41"/>
                    <a:pt x="67" y="62"/>
                  </a:cubicBezTo>
                  <a:lnTo>
                    <a:pt x="22" y="62"/>
                  </a:lnTo>
                  <a:lnTo>
                    <a:pt x="22" y="41"/>
                  </a:lnTo>
                  <a:close/>
                  <a:moveTo>
                    <a:pt x="45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17"/>
                    <a:pt x="1" y="41"/>
                    <a:pt x="1" y="62"/>
                  </a:cubicBezTo>
                  <a:cubicBezTo>
                    <a:pt x="1" y="62"/>
                    <a:pt x="1" y="86"/>
                    <a:pt x="22" y="86"/>
                  </a:cubicBezTo>
                  <a:cubicBezTo>
                    <a:pt x="22" y="86"/>
                    <a:pt x="22" y="107"/>
                    <a:pt x="46" y="107"/>
                  </a:cubicBezTo>
                  <a:lnTo>
                    <a:pt x="67" y="86"/>
                  </a:lnTo>
                  <a:cubicBezTo>
                    <a:pt x="91" y="86"/>
                    <a:pt x="91" y="62"/>
                    <a:pt x="91" y="62"/>
                  </a:cubicBezTo>
                  <a:cubicBezTo>
                    <a:pt x="91" y="41"/>
                    <a:pt x="91" y="17"/>
                    <a:pt x="67" y="17"/>
                  </a:cubicBezTo>
                  <a:cubicBezTo>
                    <a:pt x="67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1034844" y="373273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8" y="0"/>
                  </a:moveTo>
                  <a:cubicBezTo>
                    <a:pt x="29" y="0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1034844" y="3729097"/>
              <a:ext cx="14382" cy="17226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46" y="40"/>
                  </a:moveTo>
                  <a:cubicBezTo>
                    <a:pt x="69" y="40"/>
                    <a:pt x="69" y="63"/>
                    <a:pt x="46" y="63"/>
                  </a:cubicBezTo>
                  <a:lnTo>
                    <a:pt x="24" y="63"/>
                  </a:lnTo>
                  <a:lnTo>
                    <a:pt x="24" y="40"/>
                  </a:lnTo>
                  <a:close/>
                  <a:moveTo>
                    <a:pt x="44" y="0"/>
                  </a:moveTo>
                  <a:cubicBezTo>
                    <a:pt x="29" y="0"/>
                    <a:pt x="12" y="6"/>
                    <a:pt x="1" y="18"/>
                  </a:cubicBezTo>
                  <a:lnTo>
                    <a:pt x="1" y="85"/>
                  </a:lnTo>
                  <a:cubicBezTo>
                    <a:pt x="24" y="85"/>
                    <a:pt x="24" y="108"/>
                    <a:pt x="46" y="108"/>
                  </a:cubicBezTo>
                  <a:lnTo>
                    <a:pt x="69" y="85"/>
                  </a:lnTo>
                  <a:cubicBezTo>
                    <a:pt x="91" y="85"/>
                    <a:pt x="91" y="63"/>
                    <a:pt x="91" y="63"/>
                  </a:cubicBezTo>
                  <a:cubicBezTo>
                    <a:pt x="91" y="40"/>
                    <a:pt x="91" y="40"/>
                    <a:pt x="69" y="18"/>
                  </a:cubicBezTo>
                  <a:cubicBezTo>
                    <a:pt x="69" y="6"/>
                    <a:pt x="58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1102801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6" y="1"/>
                  </a:moveTo>
                  <a:cubicBezTo>
                    <a:pt x="28" y="1"/>
                    <a:pt x="22" y="7"/>
                    <a:pt x="22" y="19"/>
                  </a:cubicBezTo>
                  <a:cubicBezTo>
                    <a:pt x="0" y="19"/>
                    <a:pt x="0" y="40"/>
                    <a:pt x="22" y="40"/>
                  </a:cubicBezTo>
                  <a:cubicBezTo>
                    <a:pt x="22" y="52"/>
                    <a:pt x="28" y="58"/>
                    <a:pt x="36" y="58"/>
                  </a:cubicBezTo>
                  <a:cubicBezTo>
                    <a:pt x="45" y="58"/>
                    <a:pt x="56" y="52"/>
                    <a:pt x="67" y="40"/>
                  </a:cubicBezTo>
                  <a:lnTo>
                    <a:pt x="67" y="19"/>
                  </a:lnTo>
                  <a:cubicBezTo>
                    <a:pt x="56" y="7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9"/>
            <p:cNvSpPr/>
            <p:nvPr/>
          </p:nvSpPr>
          <p:spPr>
            <a:xfrm>
              <a:off x="1102801" y="3796896"/>
              <a:ext cx="14382" cy="17068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46" y="41"/>
                  </a:moveTo>
                  <a:lnTo>
                    <a:pt x="46" y="62"/>
                  </a:lnTo>
                  <a:lnTo>
                    <a:pt x="22" y="62"/>
                  </a:lnTo>
                  <a:lnTo>
                    <a:pt x="22" y="41"/>
                  </a:lnTo>
                  <a:close/>
                  <a:moveTo>
                    <a:pt x="34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62"/>
                  </a:lnTo>
                  <a:lnTo>
                    <a:pt x="0" y="86"/>
                  </a:lnTo>
                  <a:cubicBezTo>
                    <a:pt x="22" y="86"/>
                    <a:pt x="22" y="107"/>
                    <a:pt x="46" y="107"/>
                  </a:cubicBezTo>
                  <a:lnTo>
                    <a:pt x="67" y="86"/>
                  </a:lnTo>
                  <a:cubicBezTo>
                    <a:pt x="91" y="86"/>
                    <a:pt x="91" y="62"/>
                    <a:pt x="91" y="62"/>
                  </a:cubicBezTo>
                  <a:cubicBezTo>
                    <a:pt x="91" y="41"/>
                    <a:pt x="91" y="17"/>
                    <a:pt x="67" y="17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1034844" y="3800373"/>
              <a:ext cx="11063" cy="9166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8" y="1"/>
                  </a:moveTo>
                  <a:cubicBezTo>
                    <a:pt x="29" y="1"/>
                    <a:pt x="24" y="7"/>
                    <a:pt x="24" y="19"/>
                  </a:cubicBezTo>
                  <a:cubicBezTo>
                    <a:pt x="1" y="19"/>
                    <a:pt x="1" y="40"/>
                    <a:pt x="24" y="40"/>
                  </a:cubicBezTo>
                  <a:cubicBezTo>
                    <a:pt x="24" y="52"/>
                    <a:pt x="29" y="58"/>
                    <a:pt x="38" y="58"/>
                  </a:cubicBezTo>
                  <a:cubicBezTo>
                    <a:pt x="46" y="58"/>
                    <a:pt x="57" y="52"/>
                    <a:pt x="69" y="40"/>
                  </a:cubicBezTo>
                  <a:lnTo>
                    <a:pt x="69" y="19"/>
                  </a:lnTo>
                  <a:cubicBezTo>
                    <a:pt x="57" y="7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1034844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46" y="24"/>
                    <a:pt x="69" y="24"/>
                    <a:pt x="69" y="45"/>
                  </a:cubicBezTo>
                  <a:lnTo>
                    <a:pt x="24" y="45"/>
                  </a:lnTo>
                  <a:lnTo>
                    <a:pt x="24" y="24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9"/>
                  </a:lnTo>
                  <a:cubicBezTo>
                    <a:pt x="24" y="69"/>
                    <a:pt x="24" y="90"/>
                    <a:pt x="46" y="90"/>
                  </a:cubicBezTo>
                  <a:lnTo>
                    <a:pt x="69" y="69"/>
                  </a:ln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967203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45" y="0"/>
                  </a:moveTo>
                  <a:cubicBezTo>
                    <a:pt x="40" y="0"/>
                    <a:pt x="34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7" y="6"/>
                    <a:pt x="51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967203" y="3731942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7" y="22"/>
                    <a:pt x="67" y="45"/>
                    <a:pt x="46" y="45"/>
                  </a:cubicBezTo>
                  <a:lnTo>
                    <a:pt x="22" y="45"/>
                  </a:lnTo>
                  <a:lnTo>
                    <a:pt x="22" y="22"/>
                  </a:ln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2" y="67"/>
                  </a:cubicBezTo>
                  <a:cubicBezTo>
                    <a:pt x="22" y="67"/>
                    <a:pt x="22" y="90"/>
                    <a:pt x="46" y="90"/>
                  </a:cubicBezTo>
                  <a:lnTo>
                    <a:pt x="67" y="67"/>
                  </a:ln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1102801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6" y="0"/>
                  </a:moveTo>
                  <a:cubicBezTo>
                    <a:pt x="28" y="0"/>
                    <a:pt x="22" y="6"/>
                    <a:pt x="22" y="17"/>
                  </a:cubicBezTo>
                  <a:cubicBezTo>
                    <a:pt x="0" y="17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1102801" y="3731942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7" y="22"/>
                    <a:pt x="67" y="45"/>
                    <a:pt x="46" y="45"/>
                  </a:cubicBezTo>
                  <a:lnTo>
                    <a:pt x="22" y="45"/>
                  </a:lnTo>
                  <a:lnTo>
                    <a:pt x="22" y="22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7"/>
                  </a:lnTo>
                  <a:cubicBezTo>
                    <a:pt x="22" y="67"/>
                    <a:pt x="22" y="90"/>
                    <a:pt x="46" y="90"/>
                  </a:cubicBezTo>
                  <a:lnTo>
                    <a:pt x="67" y="67"/>
                  </a:ln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1034844" y="3664933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1" y="18"/>
                    <a:pt x="1" y="39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1034844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9" y="24"/>
                    <a:pt x="69" y="45"/>
                    <a:pt x="46" y="45"/>
                  </a:cubicBezTo>
                  <a:lnTo>
                    <a:pt x="24" y="45"/>
                  </a:lnTo>
                  <a:lnTo>
                    <a:pt x="24" y="24"/>
                  </a:lnTo>
                  <a:close/>
                  <a:moveTo>
                    <a:pt x="1" y="0"/>
                  </a:moveTo>
                  <a:lnTo>
                    <a:pt x="1" y="69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967203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45" y="0"/>
                  </a:moveTo>
                  <a:cubicBezTo>
                    <a:pt x="40" y="0"/>
                    <a:pt x="34" y="6"/>
                    <a:pt x="22" y="18"/>
                  </a:cubicBezTo>
                  <a:cubicBezTo>
                    <a:pt x="1" y="18"/>
                    <a:pt x="1" y="39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7" y="6"/>
                    <a:pt x="51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967203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7" y="24"/>
                    <a:pt x="67" y="45"/>
                    <a:pt x="46" y="45"/>
                  </a:cubicBez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22" y="0"/>
                  </a:moveTo>
                  <a:cubicBezTo>
                    <a:pt x="1" y="24"/>
                    <a:pt x="1" y="24"/>
                    <a:pt x="1" y="45"/>
                  </a:cubicBezTo>
                  <a:cubicBezTo>
                    <a:pt x="1" y="45"/>
                    <a:pt x="1" y="69"/>
                    <a:pt x="22" y="69"/>
                  </a:cubicBez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1102801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6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39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1102801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7" y="24"/>
                    <a:pt x="67" y="45"/>
                    <a:pt x="46" y="45"/>
                  </a:cubicBez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1170442" y="373273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8" y="0"/>
                  </a:moveTo>
                  <a:cubicBezTo>
                    <a:pt x="29" y="0"/>
                    <a:pt x="24" y="6"/>
                    <a:pt x="24" y="17"/>
                  </a:cubicBezTo>
                  <a:cubicBezTo>
                    <a:pt x="0" y="17"/>
                    <a:pt x="0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1166965" y="3729097"/>
              <a:ext cx="17859" cy="17226"/>
            </a:xfrm>
            <a:custGeom>
              <a:avLst/>
              <a:gdLst/>
              <a:ahLst/>
              <a:cxnLst/>
              <a:rect l="l" t="t" r="r" b="b"/>
              <a:pathLst>
                <a:path w="113" h="109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cubicBezTo>
                    <a:pt x="46" y="85"/>
                    <a:pt x="46" y="108"/>
                    <a:pt x="68" y="108"/>
                  </a:cubicBezTo>
                  <a:lnTo>
                    <a:pt x="91" y="85"/>
                  </a:lnTo>
                  <a:lnTo>
                    <a:pt x="113" y="63"/>
                  </a:lnTo>
                  <a:cubicBezTo>
                    <a:pt x="113" y="40"/>
                    <a:pt x="91" y="40"/>
                    <a:pt x="91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835082" y="3935022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8"/>
                    <a:pt x="23" y="64"/>
                    <a:pt x="32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831605" y="3932494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40"/>
                  </a:moveTo>
                  <a:lnTo>
                    <a:pt x="67" y="62"/>
                  </a:lnTo>
                  <a:lnTo>
                    <a:pt x="46" y="62"/>
                  </a:lnTo>
                  <a:cubicBezTo>
                    <a:pt x="46" y="62"/>
                    <a:pt x="22" y="62"/>
                    <a:pt x="22" y="40"/>
                  </a:cubicBezTo>
                  <a:close/>
                  <a:moveTo>
                    <a:pt x="48" y="1"/>
                  </a:moveTo>
                  <a:cubicBezTo>
                    <a:pt x="34" y="1"/>
                    <a:pt x="22" y="6"/>
                    <a:pt x="22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2" y="86"/>
                  </a:cubicBezTo>
                  <a:lnTo>
                    <a:pt x="91" y="86"/>
                  </a:lnTo>
                  <a:lnTo>
                    <a:pt x="91" y="40"/>
                  </a:lnTo>
                  <a:lnTo>
                    <a:pt x="91" y="17"/>
                  </a:lnTo>
                  <a:cubicBezTo>
                    <a:pt x="79" y="6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903039" y="3867381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16" y="62"/>
                    <a:pt x="22" y="62"/>
                  </a:cubicBezTo>
                  <a:cubicBezTo>
                    <a:pt x="28" y="62"/>
                    <a:pt x="34" y="57"/>
                    <a:pt x="45" y="46"/>
                  </a:cubicBezTo>
                  <a:cubicBezTo>
                    <a:pt x="67" y="46"/>
                    <a:pt x="67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899246" y="3864695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63"/>
                    <a:pt x="24" y="40"/>
                    <a:pt x="46" y="40"/>
                  </a:cubicBezTo>
                  <a:close/>
                  <a:moveTo>
                    <a:pt x="47" y="0"/>
                  </a:moveTo>
                  <a:cubicBezTo>
                    <a:pt x="35" y="0"/>
                    <a:pt x="24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69" y="85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9" y="18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903039" y="3935022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16" y="64"/>
                    <a:pt x="22" y="64"/>
                  </a:cubicBezTo>
                  <a:cubicBezTo>
                    <a:pt x="28" y="64"/>
                    <a:pt x="34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899246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cubicBezTo>
                    <a:pt x="24" y="67"/>
                    <a:pt x="24" y="45"/>
                    <a:pt x="46" y="45"/>
                  </a:cubicBezTo>
                  <a:close/>
                  <a:moveTo>
                    <a:pt x="46" y="0"/>
                  </a:moveTo>
                  <a:lnTo>
                    <a:pt x="24" y="22"/>
                  </a:lnTo>
                  <a:cubicBezTo>
                    <a:pt x="1" y="22"/>
                    <a:pt x="1" y="45"/>
                    <a:pt x="1" y="45"/>
                  </a:cubicBezTo>
                  <a:cubicBezTo>
                    <a:pt x="1" y="67"/>
                    <a:pt x="1" y="67"/>
                    <a:pt x="24" y="91"/>
                  </a:cubicBezTo>
                  <a:lnTo>
                    <a:pt x="69" y="91"/>
                  </a:lnTo>
                  <a:cubicBezTo>
                    <a:pt x="91" y="67"/>
                    <a:pt x="91" y="67"/>
                    <a:pt x="91" y="45"/>
                  </a:cubicBezTo>
                  <a:cubicBezTo>
                    <a:pt x="91" y="45"/>
                    <a:pt x="91" y="22"/>
                    <a:pt x="69" y="22"/>
                  </a:cubicBezTo>
                  <a:cubicBezTo>
                    <a:pt x="69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835082" y="3867381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2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831605" y="386374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46"/>
                  </a:moveTo>
                  <a:lnTo>
                    <a:pt x="67" y="69"/>
                  </a:lnTo>
                  <a:lnTo>
                    <a:pt x="46" y="69"/>
                  </a:lnTo>
                  <a:cubicBezTo>
                    <a:pt x="46" y="69"/>
                    <a:pt x="22" y="69"/>
                    <a:pt x="22" y="46"/>
                  </a:cubicBezTo>
                  <a:close/>
                  <a:moveTo>
                    <a:pt x="46" y="0"/>
                  </a:moveTo>
                  <a:lnTo>
                    <a:pt x="22" y="24"/>
                  </a:ln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2" y="91"/>
                  </a:cubicBezTo>
                  <a:lnTo>
                    <a:pt x="91" y="91"/>
                  </a:lnTo>
                  <a:lnTo>
                    <a:pt x="91" y="46"/>
                  </a:lnTo>
                  <a:lnTo>
                    <a:pt x="91" y="24"/>
                  </a:lnTo>
                  <a:cubicBezTo>
                    <a:pt x="67" y="24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967203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1" y="23"/>
                    <a:pt x="1" y="46"/>
                    <a:pt x="22" y="46"/>
                  </a:cubicBezTo>
                  <a:cubicBezTo>
                    <a:pt x="34" y="57"/>
                    <a:pt x="40" y="62"/>
                    <a:pt x="45" y="62"/>
                  </a:cubicBezTo>
                  <a:cubicBezTo>
                    <a:pt x="51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967203" y="386374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6"/>
                  </a:moveTo>
                  <a:cubicBezTo>
                    <a:pt x="67" y="46"/>
                    <a:pt x="67" y="69"/>
                    <a:pt x="46" y="69"/>
                  </a:cubicBezTo>
                  <a:lnTo>
                    <a:pt x="22" y="69"/>
                  </a:lnTo>
                  <a:lnTo>
                    <a:pt x="22" y="46"/>
                  </a:lnTo>
                  <a:close/>
                  <a:moveTo>
                    <a:pt x="46" y="0"/>
                  </a:moveTo>
                  <a:cubicBezTo>
                    <a:pt x="22" y="0"/>
                    <a:pt x="22" y="24"/>
                    <a:pt x="22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2" y="91"/>
                  </a:cubicBezTo>
                  <a:lnTo>
                    <a:pt x="67" y="91"/>
                  </a:ln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7" y="2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903039" y="3800373"/>
              <a:ext cx="10589" cy="9166"/>
            </a:xfrm>
            <a:custGeom>
              <a:avLst/>
              <a:gdLst/>
              <a:ahLst/>
              <a:cxnLst/>
              <a:rect l="l" t="t" r="r" b="b"/>
              <a:pathLst>
                <a:path w="67" h="58" extrusionOk="0">
                  <a:moveTo>
                    <a:pt x="22" y="1"/>
                  </a:moveTo>
                  <a:cubicBezTo>
                    <a:pt x="16" y="1"/>
                    <a:pt x="11" y="7"/>
                    <a:pt x="0" y="19"/>
                  </a:cubicBezTo>
                  <a:lnTo>
                    <a:pt x="0" y="40"/>
                  </a:lnTo>
                  <a:cubicBezTo>
                    <a:pt x="11" y="52"/>
                    <a:pt x="16" y="58"/>
                    <a:pt x="22" y="58"/>
                  </a:cubicBezTo>
                  <a:cubicBezTo>
                    <a:pt x="28" y="58"/>
                    <a:pt x="34" y="52"/>
                    <a:pt x="45" y="40"/>
                  </a:cubicBezTo>
                  <a:cubicBezTo>
                    <a:pt x="67" y="40"/>
                    <a:pt x="67" y="19"/>
                    <a:pt x="45" y="19"/>
                  </a:cubicBezTo>
                  <a:cubicBezTo>
                    <a:pt x="34" y="7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899246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24" y="45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0"/>
                    <a:pt x="1" y="24"/>
                    <a:pt x="1" y="45"/>
                  </a:cubicBezTo>
                  <a:cubicBezTo>
                    <a:pt x="1" y="45"/>
                    <a:pt x="1" y="69"/>
                    <a:pt x="24" y="69"/>
                  </a:cubicBezTo>
                  <a:lnTo>
                    <a:pt x="46" y="90"/>
                  </a:lnTo>
                  <a:cubicBezTo>
                    <a:pt x="69" y="90"/>
                    <a:pt x="69" y="69"/>
                    <a:pt x="69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767441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7" y="46"/>
                    <a:pt x="67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763648" y="3864695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63"/>
                    <a:pt x="24" y="40"/>
                    <a:pt x="46" y="40"/>
                  </a:cubicBez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91" y="85"/>
                  </a:lnTo>
                  <a:lnTo>
                    <a:pt x="91" y="18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835082" y="3800373"/>
              <a:ext cx="10905" cy="9166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32" y="1"/>
                  </a:moveTo>
                  <a:cubicBezTo>
                    <a:pt x="23" y="1"/>
                    <a:pt x="12" y="7"/>
                    <a:pt x="0" y="19"/>
                  </a:cubicBezTo>
                  <a:lnTo>
                    <a:pt x="0" y="40"/>
                  </a:lnTo>
                  <a:cubicBezTo>
                    <a:pt x="12" y="52"/>
                    <a:pt x="23" y="58"/>
                    <a:pt x="32" y="58"/>
                  </a:cubicBezTo>
                  <a:cubicBezTo>
                    <a:pt x="40" y="58"/>
                    <a:pt x="45" y="52"/>
                    <a:pt x="45" y="40"/>
                  </a:cubicBezTo>
                  <a:cubicBezTo>
                    <a:pt x="69" y="40"/>
                    <a:pt x="69" y="19"/>
                    <a:pt x="45" y="19"/>
                  </a:cubicBezTo>
                  <a:cubicBezTo>
                    <a:pt x="45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831605" y="3796896"/>
              <a:ext cx="14382" cy="17068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67" y="41"/>
                  </a:moveTo>
                  <a:lnTo>
                    <a:pt x="67" y="62"/>
                  </a:lnTo>
                  <a:lnTo>
                    <a:pt x="22" y="62"/>
                  </a:lnTo>
                  <a:cubicBezTo>
                    <a:pt x="22" y="41"/>
                    <a:pt x="46" y="41"/>
                    <a:pt x="46" y="41"/>
                  </a:cubicBezTo>
                  <a:close/>
                  <a:moveTo>
                    <a:pt x="48" y="1"/>
                  </a:moveTo>
                  <a:cubicBezTo>
                    <a:pt x="34" y="1"/>
                    <a:pt x="22" y="6"/>
                    <a:pt x="22" y="17"/>
                  </a:cubicBezTo>
                  <a:cubicBezTo>
                    <a:pt x="1" y="17"/>
                    <a:pt x="1" y="41"/>
                    <a:pt x="1" y="62"/>
                  </a:cubicBezTo>
                  <a:cubicBezTo>
                    <a:pt x="1" y="62"/>
                    <a:pt x="1" y="86"/>
                    <a:pt x="22" y="86"/>
                  </a:cubicBezTo>
                  <a:lnTo>
                    <a:pt x="46" y="107"/>
                  </a:lnTo>
                  <a:cubicBezTo>
                    <a:pt x="67" y="107"/>
                    <a:pt x="67" y="86"/>
                    <a:pt x="91" y="86"/>
                  </a:cubicBezTo>
                  <a:lnTo>
                    <a:pt x="91" y="62"/>
                  </a:lnTo>
                  <a:lnTo>
                    <a:pt x="91" y="17"/>
                  </a:lnTo>
                  <a:cubicBezTo>
                    <a:pt x="79" y="6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699484" y="407062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8"/>
                    <a:pt x="24" y="64"/>
                    <a:pt x="32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9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696008" y="4067301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45"/>
                  </a:moveTo>
                  <a:lnTo>
                    <a:pt x="68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cubicBezTo>
                    <a:pt x="46" y="0"/>
                    <a:pt x="23" y="0"/>
                    <a:pt x="23" y="22"/>
                  </a:cubicBezTo>
                  <a:lnTo>
                    <a:pt x="1" y="45"/>
                  </a:lnTo>
                  <a:cubicBezTo>
                    <a:pt x="1" y="67"/>
                    <a:pt x="23" y="67"/>
                    <a:pt x="23" y="90"/>
                  </a:cubicBezTo>
                  <a:lnTo>
                    <a:pt x="91" y="90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68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767441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763648" y="4000293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9" y="39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39"/>
                    <a:pt x="24" y="39"/>
                    <a:pt x="46" y="39"/>
                  </a:cubicBez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18"/>
                    <a:pt x="1" y="39"/>
                    <a:pt x="1" y="39"/>
                  </a:cubicBezTo>
                  <a:cubicBezTo>
                    <a:pt x="1" y="63"/>
                    <a:pt x="1" y="63"/>
                    <a:pt x="24" y="85"/>
                  </a:cubicBezTo>
                  <a:lnTo>
                    <a:pt x="91" y="85"/>
                  </a:lnTo>
                  <a:lnTo>
                    <a:pt x="91" y="18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767441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2" y="64"/>
                    <a:pt x="31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763648" y="4067301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cubicBezTo>
                    <a:pt x="24" y="45"/>
                    <a:pt x="24" y="45"/>
                    <a:pt x="46" y="45"/>
                  </a:cubicBezTo>
                  <a:close/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cubicBezTo>
                    <a:pt x="1" y="22"/>
                    <a:pt x="1" y="45"/>
                    <a:pt x="1" y="45"/>
                  </a:cubicBezTo>
                  <a:cubicBezTo>
                    <a:pt x="1" y="67"/>
                    <a:pt x="1" y="67"/>
                    <a:pt x="24" y="90"/>
                  </a:cubicBezTo>
                  <a:lnTo>
                    <a:pt x="91" y="90"/>
                  </a:lnTo>
                  <a:lnTo>
                    <a:pt x="91" y="22"/>
                  </a:ln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699484" y="4002979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7"/>
                    <a:pt x="24" y="62"/>
                    <a:pt x="32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696008" y="4000293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8" y="39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39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lnTo>
                    <a:pt x="1" y="39"/>
                  </a:lnTo>
                  <a:cubicBezTo>
                    <a:pt x="1" y="63"/>
                    <a:pt x="23" y="63"/>
                    <a:pt x="23" y="85"/>
                  </a:cubicBezTo>
                  <a:lnTo>
                    <a:pt x="91" y="85"/>
                  </a:lnTo>
                  <a:lnTo>
                    <a:pt x="91" y="39"/>
                  </a:ln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835082" y="4002979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2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831605" y="3999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45"/>
                  </a:moveTo>
                  <a:lnTo>
                    <a:pt x="67" y="69"/>
                  </a:lnTo>
                  <a:lnTo>
                    <a:pt x="46" y="69"/>
                  </a:lnTo>
                  <a:lnTo>
                    <a:pt x="22" y="45"/>
                  </a:lnTo>
                  <a:close/>
                  <a:moveTo>
                    <a:pt x="46" y="0"/>
                  </a:moveTo>
                  <a:cubicBezTo>
                    <a:pt x="46" y="0"/>
                    <a:pt x="22" y="0"/>
                    <a:pt x="22" y="24"/>
                  </a:cubicBezTo>
                  <a:cubicBezTo>
                    <a:pt x="1" y="24"/>
                    <a:pt x="1" y="45"/>
                    <a:pt x="1" y="45"/>
                  </a:cubicBezTo>
                  <a:cubicBezTo>
                    <a:pt x="1" y="69"/>
                    <a:pt x="1" y="69"/>
                    <a:pt x="22" y="91"/>
                  </a:cubicBezTo>
                  <a:lnTo>
                    <a:pt x="91" y="91"/>
                  </a:lnTo>
                  <a:lnTo>
                    <a:pt x="91" y="45"/>
                  </a:lnTo>
                  <a:lnTo>
                    <a:pt x="91" y="24"/>
                  </a:lnTo>
                  <a:cubicBezTo>
                    <a:pt x="67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767441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2" y="64"/>
                    <a:pt x="31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763648" y="393170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cubicBezTo>
                    <a:pt x="24" y="67"/>
                    <a:pt x="24" y="45"/>
                    <a:pt x="46" y="45"/>
                  </a:cubicBezTo>
                  <a:close/>
                  <a:moveTo>
                    <a:pt x="46" y="0"/>
                  </a:moveTo>
                  <a:lnTo>
                    <a:pt x="24" y="22"/>
                  </a:lnTo>
                  <a:cubicBezTo>
                    <a:pt x="1" y="22"/>
                    <a:pt x="1" y="45"/>
                    <a:pt x="1" y="45"/>
                  </a:cubicBezTo>
                  <a:cubicBezTo>
                    <a:pt x="1" y="67"/>
                    <a:pt x="1" y="67"/>
                    <a:pt x="24" y="91"/>
                  </a:cubicBezTo>
                  <a:lnTo>
                    <a:pt x="91" y="91"/>
                  </a:lnTo>
                  <a:lnTo>
                    <a:pt x="91" y="22"/>
                  </a:lnTo>
                  <a:cubicBezTo>
                    <a:pt x="69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631844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3" y="62"/>
                    <a:pt x="31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7" y="46"/>
                    <a:pt x="67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628209" y="4000293"/>
              <a:ext cx="18017" cy="13433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69" y="39"/>
                  </a:moveTo>
                  <a:lnTo>
                    <a:pt x="69" y="63"/>
                  </a:lnTo>
                  <a:lnTo>
                    <a:pt x="45" y="63"/>
                  </a:lnTo>
                  <a:lnTo>
                    <a:pt x="45" y="39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lnTo>
                    <a:pt x="0" y="39"/>
                  </a:lnTo>
                  <a:cubicBezTo>
                    <a:pt x="0" y="63"/>
                    <a:pt x="23" y="63"/>
                    <a:pt x="23" y="85"/>
                  </a:cubicBezTo>
                  <a:lnTo>
                    <a:pt x="90" y="85"/>
                  </a:lnTo>
                  <a:cubicBezTo>
                    <a:pt x="114" y="63"/>
                    <a:pt x="114" y="39"/>
                    <a:pt x="90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699484" y="3935022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8"/>
                    <a:pt x="24" y="64"/>
                    <a:pt x="32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9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696008" y="393170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45"/>
                  </a:moveTo>
                  <a:lnTo>
                    <a:pt x="68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lnTo>
                    <a:pt x="23" y="22"/>
                  </a:lnTo>
                  <a:lnTo>
                    <a:pt x="1" y="45"/>
                  </a:lnTo>
                  <a:cubicBezTo>
                    <a:pt x="1" y="67"/>
                    <a:pt x="23" y="67"/>
                    <a:pt x="23" y="91"/>
                  </a:cubicBezTo>
                  <a:lnTo>
                    <a:pt x="91" y="91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68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631844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3" y="62"/>
                    <a:pt x="31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7" y="46"/>
                    <a:pt x="67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628209" y="4135732"/>
              <a:ext cx="18017" cy="13591"/>
            </a:xfrm>
            <a:custGeom>
              <a:avLst/>
              <a:gdLst/>
              <a:ahLst/>
              <a:cxnLst/>
              <a:rect l="l" t="t" r="r" b="b"/>
              <a:pathLst>
                <a:path w="114" h="86" extrusionOk="0">
                  <a:moveTo>
                    <a:pt x="45" y="19"/>
                  </a:moveTo>
                  <a:cubicBezTo>
                    <a:pt x="69" y="19"/>
                    <a:pt x="69" y="19"/>
                    <a:pt x="69" y="40"/>
                  </a:cubicBezTo>
                  <a:lnTo>
                    <a:pt x="69" y="64"/>
                  </a:lnTo>
                  <a:lnTo>
                    <a:pt x="45" y="64"/>
                  </a:lnTo>
                  <a:lnTo>
                    <a:pt x="45" y="40"/>
                  </a:lnTo>
                  <a:lnTo>
                    <a:pt x="45" y="19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9"/>
                  </a:cubicBezTo>
                  <a:cubicBezTo>
                    <a:pt x="0" y="19"/>
                    <a:pt x="0" y="64"/>
                    <a:pt x="23" y="85"/>
                  </a:cubicBezTo>
                  <a:lnTo>
                    <a:pt x="90" y="85"/>
                  </a:lnTo>
                  <a:cubicBezTo>
                    <a:pt x="114" y="64"/>
                    <a:pt x="114" y="19"/>
                    <a:pt x="90" y="19"/>
                  </a:cubicBez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631844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1"/>
                  </a:moveTo>
                  <a:lnTo>
                    <a:pt x="0" y="46"/>
                  </a:lnTo>
                  <a:lnTo>
                    <a:pt x="46" y="46"/>
                  </a:lnTo>
                  <a:cubicBezTo>
                    <a:pt x="67" y="24"/>
                    <a:pt x="67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628209" y="4202741"/>
              <a:ext cx="18017" cy="14540"/>
            </a:xfrm>
            <a:custGeom>
              <a:avLst/>
              <a:gdLst/>
              <a:ahLst/>
              <a:cxnLst/>
              <a:rect l="l" t="t" r="r" b="b"/>
              <a:pathLst>
                <a:path w="114" h="92" extrusionOk="0">
                  <a:moveTo>
                    <a:pt x="45" y="23"/>
                  </a:moveTo>
                  <a:cubicBezTo>
                    <a:pt x="69" y="23"/>
                    <a:pt x="69" y="23"/>
                    <a:pt x="69" y="46"/>
                  </a:cubicBezTo>
                  <a:cubicBezTo>
                    <a:pt x="69" y="57"/>
                    <a:pt x="63" y="62"/>
                    <a:pt x="57" y="62"/>
                  </a:cubicBezTo>
                  <a:cubicBezTo>
                    <a:pt x="51" y="62"/>
                    <a:pt x="45" y="57"/>
                    <a:pt x="45" y="46"/>
                  </a:cubicBezTo>
                  <a:lnTo>
                    <a:pt x="45" y="23"/>
                  </a:lnTo>
                  <a:close/>
                  <a:moveTo>
                    <a:pt x="45" y="1"/>
                  </a:moveTo>
                  <a:cubicBezTo>
                    <a:pt x="45" y="1"/>
                    <a:pt x="23" y="1"/>
                    <a:pt x="23" y="23"/>
                  </a:cubicBezTo>
                  <a:cubicBezTo>
                    <a:pt x="23" y="23"/>
                    <a:pt x="0" y="23"/>
                    <a:pt x="0" y="46"/>
                  </a:cubicBezTo>
                  <a:cubicBezTo>
                    <a:pt x="0" y="68"/>
                    <a:pt x="23" y="68"/>
                    <a:pt x="23" y="68"/>
                  </a:cubicBezTo>
                  <a:cubicBezTo>
                    <a:pt x="23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8"/>
                  </a:cubicBezTo>
                  <a:cubicBezTo>
                    <a:pt x="114" y="68"/>
                    <a:pt x="114" y="23"/>
                    <a:pt x="90" y="23"/>
                  </a:cubicBezTo>
                  <a:cubicBezTo>
                    <a:pt x="69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563887" y="413857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1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7"/>
                    <a:pt x="30" y="62"/>
                    <a:pt x="35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560410" y="4135732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46" y="19"/>
                  </a:moveTo>
                  <a:cubicBezTo>
                    <a:pt x="68" y="19"/>
                    <a:pt x="68" y="19"/>
                    <a:pt x="68" y="40"/>
                  </a:cubicBez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lnTo>
                    <a:pt x="46" y="19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9"/>
                  </a:cubicBezTo>
                  <a:cubicBezTo>
                    <a:pt x="1" y="19"/>
                    <a:pt x="1" y="64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9"/>
                  </a:lnTo>
                  <a:cubicBezTo>
                    <a:pt x="80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699484" y="413857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7"/>
                    <a:pt x="24" y="62"/>
                    <a:pt x="32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696008" y="4135732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46" y="19"/>
                  </a:moveTo>
                  <a:cubicBezTo>
                    <a:pt x="46" y="19"/>
                    <a:pt x="68" y="19"/>
                    <a:pt x="68" y="40"/>
                  </a:cubicBez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lnTo>
                    <a:pt x="46" y="19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9"/>
                  </a:cubicBezTo>
                  <a:cubicBezTo>
                    <a:pt x="1" y="19"/>
                    <a:pt x="1" y="64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9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631844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3" y="64"/>
                    <a:pt x="31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7" y="46"/>
                    <a:pt x="67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628209" y="4067301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5" y="67"/>
                  </a:lnTo>
                  <a:lnTo>
                    <a:pt x="45" y="45"/>
                  </a:lnTo>
                  <a:close/>
                  <a:moveTo>
                    <a:pt x="45" y="0"/>
                  </a:moveTo>
                  <a:cubicBezTo>
                    <a:pt x="45" y="0"/>
                    <a:pt x="23" y="0"/>
                    <a:pt x="23" y="22"/>
                  </a:cubicBezTo>
                  <a:lnTo>
                    <a:pt x="0" y="45"/>
                  </a:lnTo>
                  <a:cubicBezTo>
                    <a:pt x="0" y="67"/>
                    <a:pt x="23" y="67"/>
                    <a:pt x="23" y="90"/>
                  </a:cubicBezTo>
                  <a:lnTo>
                    <a:pt x="90" y="90"/>
                  </a:lnTo>
                  <a:cubicBezTo>
                    <a:pt x="114" y="67"/>
                    <a:pt x="114" y="45"/>
                    <a:pt x="90" y="22"/>
                  </a:cubicBezTo>
                  <a:cubicBezTo>
                    <a:pt x="69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563887" y="407062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8"/>
                    <a:pt x="30" y="64"/>
                    <a:pt x="35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9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560410" y="4067301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45"/>
                  </a:moveTo>
                  <a:lnTo>
                    <a:pt x="68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cubicBezTo>
                    <a:pt x="46" y="0"/>
                    <a:pt x="23" y="0"/>
                    <a:pt x="23" y="22"/>
                  </a:cubicBezTo>
                  <a:lnTo>
                    <a:pt x="1" y="45"/>
                  </a:lnTo>
                  <a:cubicBezTo>
                    <a:pt x="1" y="67"/>
                    <a:pt x="23" y="67"/>
                    <a:pt x="23" y="90"/>
                  </a:cubicBezTo>
                  <a:lnTo>
                    <a:pt x="91" y="90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1102801" y="339658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0" y="22"/>
                    <a:pt x="0" y="22"/>
                    <a:pt x="22" y="45"/>
                  </a:cubicBezTo>
                  <a:cubicBezTo>
                    <a:pt x="22" y="56"/>
                    <a:pt x="28" y="61"/>
                    <a:pt x="36" y="61"/>
                  </a:cubicBezTo>
                  <a:cubicBezTo>
                    <a:pt x="45" y="61"/>
                    <a:pt x="56" y="56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1102801" y="3392789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46" y="46"/>
                  </a:lnTo>
                  <a:cubicBezTo>
                    <a:pt x="67" y="46"/>
                    <a:pt x="67" y="46"/>
                    <a:pt x="46" y="69"/>
                  </a:cubicBezTo>
                  <a:lnTo>
                    <a:pt x="22" y="69"/>
                  </a:lnTo>
                  <a:lnTo>
                    <a:pt x="22" y="46"/>
                  </a:lnTo>
                  <a:cubicBezTo>
                    <a:pt x="22" y="24"/>
                    <a:pt x="46" y="24"/>
                    <a:pt x="46" y="24"/>
                  </a:cubicBezTo>
                  <a:close/>
                  <a:moveTo>
                    <a:pt x="46" y="1"/>
                  </a:moveTo>
                  <a:cubicBezTo>
                    <a:pt x="22" y="1"/>
                    <a:pt x="22" y="1"/>
                    <a:pt x="0" y="24"/>
                  </a:cubicBezTo>
                  <a:lnTo>
                    <a:pt x="0" y="46"/>
                  </a:lnTo>
                  <a:lnTo>
                    <a:pt x="0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7" y="24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1170442" y="339658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0" y="22"/>
                    <a:pt x="0" y="22"/>
                    <a:pt x="24" y="45"/>
                  </a:cubicBezTo>
                  <a:cubicBezTo>
                    <a:pt x="24" y="56"/>
                    <a:pt x="29" y="61"/>
                    <a:pt x="38" y="61"/>
                  </a:cubicBezTo>
                  <a:cubicBezTo>
                    <a:pt x="46" y="61"/>
                    <a:pt x="57" y="56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1166965" y="3393737"/>
              <a:ext cx="17859" cy="13433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68" y="18"/>
                  </a:moveTo>
                  <a:lnTo>
                    <a:pt x="68" y="40"/>
                  </a:ln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ubicBezTo>
                    <a:pt x="46" y="18"/>
                    <a:pt x="68" y="18"/>
                    <a:pt x="68" y="18"/>
                  </a:cubicBez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18"/>
                    <a:pt x="1" y="63"/>
                    <a:pt x="22" y="63"/>
                  </a:cubicBezTo>
                  <a:cubicBezTo>
                    <a:pt x="46" y="85"/>
                    <a:pt x="46" y="85"/>
                    <a:pt x="68" y="85"/>
                  </a:cubicBezTo>
                  <a:cubicBezTo>
                    <a:pt x="68" y="85"/>
                    <a:pt x="91" y="85"/>
                    <a:pt x="91" y="63"/>
                  </a:cubicBezTo>
                  <a:cubicBezTo>
                    <a:pt x="91" y="63"/>
                    <a:pt x="113" y="63"/>
                    <a:pt x="113" y="40"/>
                  </a:cubicBez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1034844" y="3464223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0"/>
                  </a:moveTo>
                  <a:cubicBezTo>
                    <a:pt x="1" y="24"/>
                    <a:pt x="1" y="24"/>
                    <a:pt x="24" y="45"/>
                  </a:cubicBezTo>
                  <a:lnTo>
                    <a:pt x="69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1034844" y="3460746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46" y="46"/>
                    <a:pt x="69" y="46"/>
                    <a:pt x="69" y="46"/>
                  </a:cubicBezTo>
                  <a:lnTo>
                    <a:pt x="46" y="46"/>
                  </a:lnTo>
                  <a:lnTo>
                    <a:pt x="46" y="67"/>
                  </a:lnTo>
                  <a:lnTo>
                    <a:pt x="24" y="46"/>
                  </a:lnTo>
                  <a:lnTo>
                    <a:pt x="24" y="22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91" y="67"/>
                    <a:pt x="91" y="67"/>
                    <a:pt x="91" y="46"/>
                  </a:cubicBezTo>
                  <a:cubicBezTo>
                    <a:pt x="91" y="22"/>
                    <a:pt x="91" y="22"/>
                    <a:pt x="69" y="22"/>
                  </a:cubicBez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1102801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6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1102801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7" y="46"/>
                    <a:pt x="67" y="46"/>
                    <a:pt x="46" y="46"/>
                  </a:cubicBezTo>
                  <a:lnTo>
                    <a:pt x="46" y="69"/>
                  </a:lnTo>
                  <a:lnTo>
                    <a:pt x="22" y="46"/>
                  </a:lnTo>
                  <a:lnTo>
                    <a:pt x="22" y="24"/>
                  </a:lnTo>
                  <a:close/>
                  <a:moveTo>
                    <a:pt x="0" y="0"/>
                  </a:moveTo>
                  <a:lnTo>
                    <a:pt x="0" y="46"/>
                  </a:lnTo>
                  <a:lnTo>
                    <a:pt x="0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034844" y="3529335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1" y="18"/>
                    <a:pt x="1" y="40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1034844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9" y="46"/>
                    <a:pt x="69" y="46"/>
                    <a:pt x="46" y="46"/>
                  </a:cubicBezTo>
                  <a:cubicBezTo>
                    <a:pt x="46" y="57"/>
                    <a:pt x="46" y="63"/>
                    <a:pt x="43" y="63"/>
                  </a:cubicBezTo>
                  <a:cubicBezTo>
                    <a:pt x="40" y="63"/>
                    <a:pt x="35" y="57"/>
                    <a:pt x="24" y="46"/>
                  </a:cubicBezTo>
                  <a:lnTo>
                    <a:pt x="24" y="24"/>
                  </a:lnTo>
                  <a:close/>
                  <a:moveTo>
                    <a:pt x="1" y="0"/>
                  </a:moveTo>
                  <a:lnTo>
                    <a:pt x="1" y="69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967203" y="3464223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1" y="24"/>
                    <a:pt x="1" y="24"/>
                    <a:pt x="22" y="45"/>
                  </a:cubicBezTo>
                  <a:lnTo>
                    <a:pt x="67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967203" y="3461536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5" y="1"/>
                  </a:moveTo>
                  <a:cubicBezTo>
                    <a:pt x="33" y="1"/>
                    <a:pt x="22" y="6"/>
                    <a:pt x="22" y="17"/>
                  </a:cubicBezTo>
                  <a:lnTo>
                    <a:pt x="46" y="17"/>
                  </a:lnTo>
                  <a:lnTo>
                    <a:pt x="67" y="41"/>
                  </a:lnTo>
                  <a:lnTo>
                    <a:pt x="46" y="41"/>
                  </a:lnTo>
                  <a:cubicBezTo>
                    <a:pt x="46" y="51"/>
                    <a:pt x="46" y="57"/>
                    <a:pt x="43" y="57"/>
                  </a:cubicBezTo>
                  <a:cubicBezTo>
                    <a:pt x="40" y="57"/>
                    <a:pt x="34" y="51"/>
                    <a:pt x="22" y="41"/>
                  </a:cubicBezTo>
                  <a:lnTo>
                    <a:pt x="22" y="17"/>
                  </a:lnTo>
                  <a:cubicBezTo>
                    <a:pt x="1" y="17"/>
                    <a:pt x="1" y="17"/>
                    <a:pt x="1" y="41"/>
                  </a:cubicBezTo>
                  <a:cubicBezTo>
                    <a:pt x="1" y="62"/>
                    <a:pt x="1" y="62"/>
                    <a:pt x="22" y="62"/>
                  </a:cubicBezTo>
                  <a:cubicBezTo>
                    <a:pt x="22" y="86"/>
                    <a:pt x="22" y="86"/>
                    <a:pt x="46" y="86"/>
                  </a:cubicBezTo>
                  <a:cubicBezTo>
                    <a:pt x="46" y="86"/>
                    <a:pt x="67" y="86"/>
                    <a:pt x="67" y="62"/>
                  </a:cubicBezTo>
                  <a:cubicBezTo>
                    <a:pt x="91" y="62"/>
                    <a:pt x="91" y="62"/>
                    <a:pt x="91" y="41"/>
                  </a:cubicBezTo>
                  <a:cubicBezTo>
                    <a:pt x="91" y="17"/>
                    <a:pt x="91" y="17"/>
                    <a:pt x="67" y="17"/>
                  </a:cubicBezTo>
                  <a:cubicBezTo>
                    <a:pt x="67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1102801" y="3464223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0" y="24"/>
                    <a:pt x="0" y="24"/>
                    <a:pt x="22" y="45"/>
                  </a:cubicBezTo>
                  <a:lnTo>
                    <a:pt x="67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1102801" y="3461536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7"/>
                  </a:moveTo>
                  <a:lnTo>
                    <a:pt x="46" y="41"/>
                  </a:lnTo>
                  <a:cubicBezTo>
                    <a:pt x="46" y="51"/>
                    <a:pt x="46" y="57"/>
                    <a:pt x="43" y="57"/>
                  </a:cubicBezTo>
                  <a:cubicBezTo>
                    <a:pt x="40" y="57"/>
                    <a:pt x="34" y="51"/>
                    <a:pt x="22" y="41"/>
                  </a:cubicBezTo>
                  <a:lnTo>
                    <a:pt x="22" y="17"/>
                  </a:lnTo>
                  <a:close/>
                  <a:moveTo>
                    <a:pt x="34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41"/>
                  </a:lnTo>
                  <a:lnTo>
                    <a:pt x="0" y="62"/>
                  </a:lnTo>
                  <a:cubicBezTo>
                    <a:pt x="22" y="86"/>
                    <a:pt x="22" y="86"/>
                    <a:pt x="46" y="86"/>
                  </a:cubicBezTo>
                  <a:cubicBezTo>
                    <a:pt x="46" y="86"/>
                    <a:pt x="67" y="86"/>
                    <a:pt x="67" y="62"/>
                  </a:cubicBezTo>
                  <a:cubicBezTo>
                    <a:pt x="91" y="62"/>
                    <a:pt x="91" y="62"/>
                    <a:pt x="91" y="41"/>
                  </a:cubicBezTo>
                  <a:cubicBezTo>
                    <a:pt x="91" y="17"/>
                    <a:pt x="91" y="17"/>
                    <a:pt x="67" y="17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1034844" y="339658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" y="22"/>
                    <a:pt x="1" y="22"/>
                    <a:pt x="24" y="45"/>
                  </a:cubicBezTo>
                  <a:cubicBezTo>
                    <a:pt x="24" y="56"/>
                    <a:pt x="29" y="61"/>
                    <a:pt x="38" y="61"/>
                  </a:cubicBezTo>
                  <a:cubicBezTo>
                    <a:pt x="46" y="61"/>
                    <a:pt x="57" y="56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1034844" y="3393737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3" y="23"/>
                  </a:moveTo>
                  <a:cubicBezTo>
                    <a:pt x="46" y="23"/>
                    <a:pt x="46" y="29"/>
                    <a:pt x="46" y="40"/>
                  </a:cubicBezTo>
                  <a:cubicBezTo>
                    <a:pt x="69" y="40"/>
                    <a:pt x="69" y="40"/>
                    <a:pt x="46" y="63"/>
                  </a:cubicBezTo>
                  <a:lnTo>
                    <a:pt x="24" y="63"/>
                  </a:lnTo>
                  <a:lnTo>
                    <a:pt x="24" y="40"/>
                  </a:lnTo>
                  <a:cubicBezTo>
                    <a:pt x="35" y="29"/>
                    <a:pt x="40" y="23"/>
                    <a:pt x="43" y="23"/>
                  </a:cubicBezTo>
                  <a:close/>
                  <a:moveTo>
                    <a:pt x="44" y="0"/>
                  </a:moveTo>
                  <a:cubicBezTo>
                    <a:pt x="29" y="0"/>
                    <a:pt x="12" y="6"/>
                    <a:pt x="1" y="18"/>
                  </a:cubicBezTo>
                  <a:lnTo>
                    <a:pt x="1" y="63"/>
                  </a:lnTo>
                  <a:cubicBezTo>
                    <a:pt x="24" y="85"/>
                    <a:pt x="24" y="85"/>
                    <a:pt x="46" y="85"/>
                  </a:cubicBezTo>
                  <a:cubicBezTo>
                    <a:pt x="46" y="85"/>
                    <a:pt x="69" y="85"/>
                    <a:pt x="69" y="63"/>
                  </a:cubicBez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9" y="18"/>
                  </a:cubicBezTo>
                  <a:cubicBezTo>
                    <a:pt x="69" y="6"/>
                    <a:pt x="58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903039" y="3464223"/>
              <a:ext cx="10589" cy="727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0" y="0"/>
                  </a:moveTo>
                  <a:lnTo>
                    <a:pt x="0" y="45"/>
                  </a:lnTo>
                  <a:lnTo>
                    <a:pt x="45" y="45"/>
                  </a:lnTo>
                  <a:cubicBezTo>
                    <a:pt x="67" y="24"/>
                    <a:pt x="67" y="24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899246" y="3460746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cubicBezTo>
                    <a:pt x="1" y="22"/>
                    <a:pt x="1" y="22"/>
                    <a:pt x="1" y="46"/>
                  </a:cubicBezTo>
                  <a:cubicBezTo>
                    <a:pt x="1" y="67"/>
                    <a:pt x="1" y="67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7"/>
                  </a:cubicBezTo>
                  <a:cubicBezTo>
                    <a:pt x="91" y="67"/>
                    <a:pt x="91" y="67"/>
                    <a:pt x="91" y="46"/>
                  </a:cubicBezTo>
                  <a:cubicBezTo>
                    <a:pt x="91" y="22"/>
                    <a:pt x="91" y="22"/>
                    <a:pt x="69" y="22"/>
                  </a:cubicBezTo>
                  <a:lnTo>
                    <a:pt x="69" y="46"/>
                  </a:lnTo>
                  <a:cubicBezTo>
                    <a:pt x="58" y="56"/>
                    <a:pt x="52" y="62"/>
                    <a:pt x="49" y="62"/>
                  </a:cubicBezTo>
                  <a:cubicBezTo>
                    <a:pt x="46" y="62"/>
                    <a:pt x="46" y="56"/>
                    <a:pt x="46" y="46"/>
                  </a:cubicBezTo>
                  <a:cubicBezTo>
                    <a:pt x="24" y="46"/>
                    <a:pt x="24" y="46"/>
                    <a:pt x="46" y="22"/>
                  </a:cubicBezTo>
                  <a:lnTo>
                    <a:pt x="69" y="22"/>
                  </a:ln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967203" y="339658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1" y="22"/>
                    <a:pt x="1" y="22"/>
                    <a:pt x="22" y="45"/>
                  </a:cubicBezTo>
                  <a:cubicBezTo>
                    <a:pt x="34" y="56"/>
                    <a:pt x="40" y="61"/>
                    <a:pt x="45" y="61"/>
                  </a:cubicBezTo>
                  <a:cubicBezTo>
                    <a:pt x="51" y="61"/>
                    <a:pt x="57" y="56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967203" y="3392789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22" y="1"/>
                    <a:pt x="22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2" y="69"/>
                  </a:cubicBezTo>
                  <a:lnTo>
                    <a:pt x="22" y="46"/>
                  </a:lnTo>
                  <a:lnTo>
                    <a:pt x="46" y="24"/>
                  </a:lnTo>
                  <a:lnTo>
                    <a:pt x="46" y="46"/>
                  </a:lnTo>
                  <a:cubicBezTo>
                    <a:pt x="67" y="46"/>
                    <a:pt x="67" y="46"/>
                    <a:pt x="46" y="69"/>
                  </a:cubicBezTo>
                  <a:lnTo>
                    <a:pt x="22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7" y="24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903039" y="3597134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22" y="1"/>
                  </a:moveTo>
                  <a:cubicBezTo>
                    <a:pt x="16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34" y="6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899246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58" y="56"/>
                    <a:pt x="52" y="62"/>
                    <a:pt x="49" y="62"/>
                  </a:cubicBezTo>
                  <a:cubicBezTo>
                    <a:pt x="46" y="62"/>
                    <a:pt x="46" y="56"/>
                    <a:pt x="46" y="45"/>
                  </a:cubicBezTo>
                  <a:cubicBezTo>
                    <a:pt x="24" y="45"/>
                    <a:pt x="24" y="45"/>
                    <a:pt x="46" y="22"/>
                  </a:cubicBezTo>
                  <a:close/>
                  <a:moveTo>
                    <a:pt x="24" y="0"/>
                  </a:moveTo>
                  <a:cubicBezTo>
                    <a:pt x="1" y="22"/>
                    <a:pt x="1" y="45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903039" y="3664933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22" y="0"/>
                  </a:moveTo>
                  <a:cubicBezTo>
                    <a:pt x="16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39"/>
                    <a:pt x="67" y="18"/>
                    <a:pt x="45" y="18"/>
                  </a:cubicBez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899246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24" y="45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45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835082" y="3597134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32" y="1"/>
                  </a:moveTo>
                  <a:cubicBezTo>
                    <a:pt x="23" y="1"/>
                    <a:pt x="12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831605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2"/>
                  </a:moveTo>
                  <a:lnTo>
                    <a:pt x="67" y="45"/>
                  </a:lnTo>
                  <a:cubicBezTo>
                    <a:pt x="57" y="56"/>
                    <a:pt x="51" y="62"/>
                    <a:pt x="49" y="62"/>
                  </a:cubicBezTo>
                  <a:cubicBezTo>
                    <a:pt x="46" y="62"/>
                    <a:pt x="46" y="56"/>
                    <a:pt x="46" y="45"/>
                  </a:cubicBezTo>
                  <a:lnTo>
                    <a:pt x="22" y="45"/>
                  </a:lnTo>
                  <a:lnTo>
                    <a:pt x="46" y="22"/>
                  </a:ln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2" y="67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967203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45" y="1"/>
                  </a:moveTo>
                  <a:cubicBezTo>
                    <a:pt x="40" y="1"/>
                    <a:pt x="34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7" y="6"/>
                    <a:pt x="5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967203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7" y="22"/>
                    <a:pt x="67" y="45"/>
                    <a:pt x="67" y="45"/>
                  </a:cubicBezTo>
                  <a:lnTo>
                    <a:pt x="46" y="45"/>
                  </a:lnTo>
                  <a:cubicBezTo>
                    <a:pt x="46" y="56"/>
                    <a:pt x="46" y="62"/>
                    <a:pt x="43" y="62"/>
                  </a:cubicBezTo>
                  <a:cubicBezTo>
                    <a:pt x="40" y="62"/>
                    <a:pt x="34" y="56"/>
                    <a:pt x="22" y="45"/>
                  </a:cubicBezTo>
                  <a:lnTo>
                    <a:pt x="22" y="22"/>
                  </a:ln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2" y="67"/>
                  </a:cubicBez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903039" y="3529335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22" y="0"/>
                  </a:moveTo>
                  <a:cubicBezTo>
                    <a:pt x="16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40"/>
                    <a:pt x="67" y="18"/>
                    <a:pt x="45" y="18"/>
                  </a:cubicBez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899246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58" y="57"/>
                    <a:pt x="52" y="63"/>
                    <a:pt x="49" y="63"/>
                  </a:cubicBezTo>
                  <a:cubicBezTo>
                    <a:pt x="46" y="63"/>
                    <a:pt x="46" y="57"/>
                    <a:pt x="46" y="46"/>
                  </a:cubicBezTo>
                  <a:cubicBezTo>
                    <a:pt x="24" y="46"/>
                    <a:pt x="24" y="46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69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767441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45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763648" y="3596344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58" y="56"/>
                    <a:pt x="52" y="62"/>
                    <a:pt x="49" y="62"/>
                  </a:cubicBezTo>
                  <a:cubicBezTo>
                    <a:pt x="46" y="62"/>
                    <a:pt x="46" y="56"/>
                    <a:pt x="46" y="45"/>
                  </a:cubicBezTo>
                  <a:cubicBezTo>
                    <a:pt x="24" y="45"/>
                    <a:pt x="24" y="45"/>
                    <a:pt x="46" y="22"/>
                  </a:cubicBezTo>
                  <a:close/>
                  <a:moveTo>
                    <a:pt x="24" y="0"/>
                  </a:moveTo>
                  <a:cubicBezTo>
                    <a:pt x="1" y="22"/>
                    <a:pt x="1" y="45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7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835082" y="3529335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32" y="0"/>
                  </a:moveTo>
                  <a:cubicBezTo>
                    <a:pt x="23" y="0"/>
                    <a:pt x="12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9" y="40"/>
                    <a:pt x="69" y="18"/>
                    <a:pt x="45" y="18"/>
                  </a:cubicBezTo>
                  <a:cubicBezTo>
                    <a:pt x="45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831605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4"/>
                  </a:moveTo>
                  <a:lnTo>
                    <a:pt x="67" y="46"/>
                  </a:lnTo>
                  <a:cubicBezTo>
                    <a:pt x="46" y="46"/>
                    <a:pt x="46" y="69"/>
                    <a:pt x="46" y="69"/>
                  </a:cubicBezTo>
                  <a:lnTo>
                    <a:pt x="46" y="46"/>
                  </a:lnTo>
                  <a:lnTo>
                    <a:pt x="22" y="46"/>
                  </a:lnTo>
                  <a:cubicBezTo>
                    <a:pt x="22" y="46"/>
                    <a:pt x="46" y="46"/>
                    <a:pt x="46" y="24"/>
                  </a:cubicBezTo>
                  <a:close/>
                  <a:moveTo>
                    <a:pt x="22" y="0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69"/>
                    <a:pt x="22" y="69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9"/>
                  </a:cubicBezTo>
                  <a:lnTo>
                    <a:pt x="91" y="4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967203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45" y="0"/>
                  </a:moveTo>
                  <a:cubicBezTo>
                    <a:pt x="40" y="0"/>
                    <a:pt x="34" y="6"/>
                    <a:pt x="22" y="18"/>
                  </a:cubicBezTo>
                  <a:cubicBezTo>
                    <a:pt x="1" y="18"/>
                    <a:pt x="1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7" y="6"/>
                    <a:pt x="51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967203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7" y="46"/>
                    <a:pt x="67" y="46"/>
                    <a:pt x="46" y="46"/>
                  </a:cubicBezTo>
                  <a:lnTo>
                    <a:pt x="46" y="69"/>
                  </a:lnTo>
                  <a:cubicBezTo>
                    <a:pt x="46" y="69"/>
                    <a:pt x="46" y="46"/>
                    <a:pt x="22" y="46"/>
                  </a:cubicBezTo>
                  <a:lnTo>
                    <a:pt x="22" y="24"/>
                  </a:lnTo>
                  <a:close/>
                  <a:moveTo>
                    <a:pt x="22" y="0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69"/>
                    <a:pt x="22" y="69"/>
                  </a:cubicBez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1034844" y="3597134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29" y="1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7" y="6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1034844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46" y="56"/>
                    <a:pt x="46" y="62"/>
                    <a:pt x="43" y="62"/>
                  </a:cubicBezTo>
                  <a:cubicBezTo>
                    <a:pt x="40" y="62"/>
                    <a:pt x="35" y="56"/>
                    <a:pt x="24" y="45"/>
                  </a:cubicBezTo>
                  <a:lnTo>
                    <a:pt x="24" y="22"/>
                  </a:lnTo>
                  <a:close/>
                  <a:moveTo>
                    <a:pt x="1" y="0"/>
                  </a:move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699484" y="3800373"/>
              <a:ext cx="11063" cy="9166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2" y="1"/>
                  </a:moveTo>
                  <a:cubicBezTo>
                    <a:pt x="24" y="1"/>
                    <a:pt x="12" y="7"/>
                    <a:pt x="1" y="19"/>
                  </a:cubicBezTo>
                  <a:lnTo>
                    <a:pt x="1" y="40"/>
                  </a:lnTo>
                  <a:cubicBezTo>
                    <a:pt x="12" y="52"/>
                    <a:pt x="24" y="58"/>
                    <a:pt x="32" y="58"/>
                  </a:cubicBezTo>
                  <a:cubicBezTo>
                    <a:pt x="40" y="58"/>
                    <a:pt x="46" y="52"/>
                    <a:pt x="46" y="40"/>
                  </a:cubicBezTo>
                  <a:cubicBezTo>
                    <a:pt x="69" y="40"/>
                    <a:pt x="69" y="19"/>
                    <a:pt x="46" y="19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696008" y="379958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23" y="0"/>
                    <a:pt x="1" y="24"/>
                    <a:pt x="1" y="45"/>
                  </a:cubicBezTo>
                  <a:lnTo>
                    <a:pt x="23" y="69"/>
                  </a:lnTo>
                  <a:lnTo>
                    <a:pt x="46" y="90"/>
                  </a:lnTo>
                  <a:cubicBezTo>
                    <a:pt x="68" y="90"/>
                    <a:pt x="68" y="69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767441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0"/>
                  </a:moveTo>
                  <a:cubicBezTo>
                    <a:pt x="22" y="0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45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763648" y="3729097"/>
              <a:ext cx="14540" cy="17226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63"/>
                    <a:pt x="24" y="40"/>
                    <a:pt x="46" y="40"/>
                  </a:cubicBez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46" y="108"/>
                  </a:lnTo>
                  <a:cubicBezTo>
                    <a:pt x="69" y="108"/>
                    <a:pt x="69" y="85"/>
                    <a:pt x="91" y="85"/>
                  </a:cubicBezTo>
                  <a:lnTo>
                    <a:pt x="91" y="18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767441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1" y="1"/>
                  </a:moveTo>
                  <a:cubicBezTo>
                    <a:pt x="22" y="1"/>
                    <a:pt x="11" y="7"/>
                    <a:pt x="0" y="19"/>
                  </a:cubicBezTo>
                  <a:lnTo>
                    <a:pt x="0" y="40"/>
                  </a:lnTo>
                  <a:cubicBezTo>
                    <a:pt x="11" y="52"/>
                    <a:pt x="22" y="58"/>
                    <a:pt x="31" y="58"/>
                  </a:cubicBezTo>
                  <a:cubicBezTo>
                    <a:pt x="40" y="58"/>
                    <a:pt x="45" y="52"/>
                    <a:pt x="45" y="40"/>
                  </a:cubicBezTo>
                  <a:cubicBezTo>
                    <a:pt x="67" y="40"/>
                    <a:pt x="67" y="19"/>
                    <a:pt x="45" y="19"/>
                  </a:cubicBezTo>
                  <a:cubicBezTo>
                    <a:pt x="45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763648" y="379958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24" y="45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0"/>
                    <a:pt x="1" y="24"/>
                    <a:pt x="1" y="45"/>
                  </a:cubicBezTo>
                  <a:cubicBezTo>
                    <a:pt x="1" y="45"/>
                    <a:pt x="1" y="69"/>
                    <a:pt x="24" y="69"/>
                  </a:cubicBezTo>
                  <a:lnTo>
                    <a:pt x="46" y="90"/>
                  </a:lnTo>
                  <a:cubicBezTo>
                    <a:pt x="69" y="90"/>
                    <a:pt x="69" y="69"/>
                    <a:pt x="91" y="6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699484" y="373273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2" y="0"/>
                  </a:moveTo>
                  <a:cubicBezTo>
                    <a:pt x="24" y="0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696008" y="3729097"/>
              <a:ext cx="14540" cy="17226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46" y="108"/>
                  </a:lnTo>
                  <a:cubicBezTo>
                    <a:pt x="68" y="108"/>
                    <a:pt x="68" y="85"/>
                    <a:pt x="91" y="85"/>
                  </a:cubicBezTo>
                  <a:lnTo>
                    <a:pt x="91" y="63"/>
                  </a:ln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835082" y="3732732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2" y="0"/>
                  </a:moveTo>
                  <a:cubicBezTo>
                    <a:pt x="23" y="0"/>
                    <a:pt x="12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831605" y="3731942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2"/>
                  </a:moveTo>
                  <a:lnTo>
                    <a:pt x="67" y="45"/>
                  </a:lnTo>
                  <a:lnTo>
                    <a:pt x="22" y="45"/>
                  </a:lnTo>
                  <a:cubicBezTo>
                    <a:pt x="22" y="22"/>
                    <a:pt x="46" y="22"/>
                    <a:pt x="46" y="22"/>
                  </a:cubicBez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2" y="67"/>
                  </a:cubicBezTo>
                  <a:lnTo>
                    <a:pt x="46" y="90"/>
                  </a:lnTo>
                  <a:cubicBezTo>
                    <a:pt x="67" y="90"/>
                    <a:pt x="67" y="67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767441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0"/>
                  </a:moveTo>
                  <a:cubicBezTo>
                    <a:pt x="22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39"/>
                    <a:pt x="67" y="18"/>
                    <a:pt x="45" y="18"/>
                  </a:cubicBezTo>
                  <a:cubicBezTo>
                    <a:pt x="45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763648" y="3663985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24" y="45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45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631844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0"/>
                  </a:moveTo>
                  <a:cubicBezTo>
                    <a:pt x="23" y="0"/>
                    <a:pt x="11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628209" y="3729097"/>
              <a:ext cx="18017" cy="17226"/>
            </a:xfrm>
            <a:custGeom>
              <a:avLst/>
              <a:gdLst/>
              <a:ahLst/>
              <a:cxnLst/>
              <a:rect l="l" t="t" r="r" b="b"/>
              <a:pathLst>
                <a:path w="114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0" y="40"/>
                    <a:pt x="0" y="63"/>
                    <a:pt x="23" y="85"/>
                  </a:cubicBezTo>
                  <a:lnTo>
                    <a:pt x="45" y="108"/>
                  </a:lnTo>
                  <a:cubicBezTo>
                    <a:pt x="69" y="108"/>
                    <a:pt x="69" y="85"/>
                    <a:pt x="90" y="85"/>
                  </a:cubicBezTo>
                  <a:cubicBezTo>
                    <a:pt x="114" y="63"/>
                    <a:pt x="114" y="40"/>
                    <a:pt x="90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699484" y="3664933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39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696008" y="3663985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1" y="24"/>
                    <a:pt x="1" y="45"/>
                    <a:pt x="23" y="69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835082" y="3664933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32" y="0"/>
                  </a:moveTo>
                  <a:cubicBezTo>
                    <a:pt x="23" y="0"/>
                    <a:pt x="12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9" y="39"/>
                    <a:pt x="69" y="18"/>
                    <a:pt x="45" y="18"/>
                  </a:cubicBezTo>
                  <a:cubicBezTo>
                    <a:pt x="45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831605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4"/>
                  </a:moveTo>
                  <a:lnTo>
                    <a:pt x="67" y="45"/>
                  </a:lnTo>
                  <a:lnTo>
                    <a:pt x="22" y="45"/>
                  </a:ln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24"/>
                    <a:pt x="1" y="45"/>
                  </a:cubicBezTo>
                  <a:cubicBezTo>
                    <a:pt x="1" y="45"/>
                    <a:pt x="1" y="69"/>
                    <a:pt x="22" y="69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903039" y="3732732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22" y="0"/>
                  </a:moveTo>
                  <a:cubicBezTo>
                    <a:pt x="16" y="0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899246" y="3729097"/>
              <a:ext cx="14382" cy="17226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63"/>
                    <a:pt x="24" y="40"/>
                    <a:pt x="46" y="40"/>
                  </a:cubicBezTo>
                  <a:close/>
                  <a:moveTo>
                    <a:pt x="47" y="0"/>
                  </a:moveTo>
                  <a:cubicBezTo>
                    <a:pt x="35" y="0"/>
                    <a:pt x="24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46" y="108"/>
                  </a:lnTo>
                  <a:cubicBezTo>
                    <a:pt x="69" y="108"/>
                    <a:pt x="69" y="85"/>
                    <a:pt x="69" y="85"/>
                  </a:cubicBezTo>
                  <a:cubicBezTo>
                    <a:pt x="91" y="85"/>
                    <a:pt x="91" y="63"/>
                    <a:pt x="91" y="63"/>
                  </a:cubicBezTo>
                  <a:cubicBezTo>
                    <a:pt x="91" y="40"/>
                    <a:pt x="91" y="40"/>
                    <a:pt x="69" y="18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63887" y="3935022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8"/>
                    <a:pt x="30" y="64"/>
                    <a:pt x="35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9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560410" y="393170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45"/>
                  </a:moveTo>
                  <a:lnTo>
                    <a:pt x="68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lnTo>
                    <a:pt x="23" y="22"/>
                  </a:lnTo>
                  <a:lnTo>
                    <a:pt x="1" y="45"/>
                  </a:lnTo>
                  <a:cubicBezTo>
                    <a:pt x="1" y="67"/>
                    <a:pt x="23" y="67"/>
                    <a:pt x="23" y="91"/>
                  </a:cubicBezTo>
                  <a:lnTo>
                    <a:pt x="91" y="91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631844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3" y="62"/>
                    <a:pt x="31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7" y="46"/>
                    <a:pt x="67" y="23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628209" y="3864695"/>
              <a:ext cx="18017" cy="13433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0" y="40"/>
                    <a:pt x="0" y="63"/>
                    <a:pt x="23" y="85"/>
                  </a:cubicBezTo>
                  <a:lnTo>
                    <a:pt x="90" y="85"/>
                  </a:lnTo>
                  <a:cubicBezTo>
                    <a:pt x="114" y="63"/>
                    <a:pt x="114" y="40"/>
                    <a:pt x="90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631844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3" y="64"/>
                    <a:pt x="31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7" y="46"/>
                    <a:pt x="67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628209" y="3931703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5" y="67"/>
                  </a:lnTo>
                  <a:lnTo>
                    <a:pt x="45" y="45"/>
                  </a:lnTo>
                  <a:close/>
                  <a:moveTo>
                    <a:pt x="45" y="0"/>
                  </a:moveTo>
                  <a:lnTo>
                    <a:pt x="23" y="22"/>
                  </a:lnTo>
                  <a:lnTo>
                    <a:pt x="0" y="45"/>
                  </a:lnTo>
                  <a:cubicBezTo>
                    <a:pt x="0" y="67"/>
                    <a:pt x="23" y="67"/>
                    <a:pt x="23" y="91"/>
                  </a:cubicBezTo>
                  <a:lnTo>
                    <a:pt x="90" y="91"/>
                  </a:lnTo>
                  <a:cubicBezTo>
                    <a:pt x="114" y="67"/>
                    <a:pt x="114" y="45"/>
                    <a:pt x="90" y="22"/>
                  </a:cubicBezTo>
                  <a:cubicBezTo>
                    <a:pt x="69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563887" y="3867381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3"/>
                    <a:pt x="1" y="46"/>
                    <a:pt x="24" y="46"/>
                  </a:cubicBezTo>
                  <a:cubicBezTo>
                    <a:pt x="24" y="57"/>
                    <a:pt x="30" y="62"/>
                    <a:pt x="35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3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560410" y="3864695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8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699484" y="3867381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7"/>
                    <a:pt x="24" y="62"/>
                    <a:pt x="32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3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696008" y="3864695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631844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1" y="1"/>
                  </a:moveTo>
                  <a:cubicBezTo>
                    <a:pt x="23" y="1"/>
                    <a:pt x="11" y="7"/>
                    <a:pt x="0" y="19"/>
                  </a:cubicBezTo>
                  <a:lnTo>
                    <a:pt x="0" y="40"/>
                  </a:lnTo>
                  <a:cubicBezTo>
                    <a:pt x="11" y="52"/>
                    <a:pt x="23" y="58"/>
                    <a:pt x="31" y="58"/>
                  </a:cubicBezTo>
                  <a:cubicBezTo>
                    <a:pt x="40" y="58"/>
                    <a:pt x="46" y="52"/>
                    <a:pt x="46" y="40"/>
                  </a:cubicBezTo>
                  <a:cubicBezTo>
                    <a:pt x="67" y="40"/>
                    <a:pt x="67" y="19"/>
                    <a:pt x="46" y="19"/>
                  </a:cubicBezTo>
                  <a:cubicBezTo>
                    <a:pt x="46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628209" y="3799583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5" y="45"/>
                  </a:lnTo>
                  <a:lnTo>
                    <a:pt x="45" y="24"/>
                  </a:lnTo>
                  <a:close/>
                  <a:moveTo>
                    <a:pt x="23" y="0"/>
                  </a:moveTo>
                  <a:cubicBezTo>
                    <a:pt x="23" y="0"/>
                    <a:pt x="0" y="24"/>
                    <a:pt x="0" y="45"/>
                  </a:cubicBezTo>
                  <a:lnTo>
                    <a:pt x="23" y="69"/>
                  </a:lnTo>
                  <a:lnTo>
                    <a:pt x="45" y="90"/>
                  </a:lnTo>
                  <a:cubicBezTo>
                    <a:pt x="69" y="90"/>
                    <a:pt x="69" y="69"/>
                    <a:pt x="90" y="69"/>
                  </a:cubicBezTo>
                  <a:cubicBezTo>
                    <a:pt x="114" y="45"/>
                    <a:pt x="114" y="24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563887" y="3800373"/>
              <a:ext cx="11063" cy="9166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5" y="1"/>
                  </a:moveTo>
                  <a:cubicBezTo>
                    <a:pt x="30" y="1"/>
                    <a:pt x="24" y="7"/>
                    <a:pt x="24" y="19"/>
                  </a:cubicBezTo>
                  <a:cubicBezTo>
                    <a:pt x="1" y="19"/>
                    <a:pt x="1" y="40"/>
                    <a:pt x="24" y="40"/>
                  </a:cubicBezTo>
                  <a:cubicBezTo>
                    <a:pt x="24" y="52"/>
                    <a:pt x="30" y="58"/>
                    <a:pt x="35" y="58"/>
                  </a:cubicBezTo>
                  <a:cubicBezTo>
                    <a:pt x="40" y="58"/>
                    <a:pt x="46" y="52"/>
                    <a:pt x="46" y="40"/>
                  </a:cubicBezTo>
                  <a:cubicBezTo>
                    <a:pt x="69" y="40"/>
                    <a:pt x="69" y="19"/>
                    <a:pt x="46" y="19"/>
                  </a:cubicBezTo>
                  <a:cubicBezTo>
                    <a:pt x="46" y="7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560410" y="379958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23" y="0"/>
                    <a:pt x="1" y="24"/>
                    <a:pt x="1" y="45"/>
                  </a:cubicBezTo>
                  <a:lnTo>
                    <a:pt x="23" y="69"/>
                  </a:lnTo>
                  <a:lnTo>
                    <a:pt x="46" y="90"/>
                  </a:lnTo>
                  <a:cubicBezTo>
                    <a:pt x="68" y="90"/>
                    <a:pt x="91" y="69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496246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1" y="22"/>
                    <a:pt x="1" y="46"/>
                    <a:pt x="22" y="46"/>
                  </a:cubicBezTo>
                  <a:cubicBezTo>
                    <a:pt x="22" y="57"/>
                    <a:pt x="28" y="62"/>
                    <a:pt x="37" y="62"/>
                  </a:cubicBezTo>
                  <a:cubicBezTo>
                    <a:pt x="45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496246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39"/>
                  </a:moveTo>
                  <a:lnTo>
                    <a:pt x="46" y="63"/>
                  </a:lnTo>
                  <a:lnTo>
                    <a:pt x="22" y="63"/>
                  </a:lnTo>
                  <a:lnTo>
                    <a:pt x="22" y="39"/>
                  </a:lnTo>
                  <a:close/>
                  <a:moveTo>
                    <a:pt x="34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39"/>
                  </a:lnTo>
                  <a:lnTo>
                    <a:pt x="1" y="85"/>
                  </a:lnTo>
                  <a:lnTo>
                    <a:pt x="67" y="85"/>
                  </a:lnTo>
                  <a:cubicBezTo>
                    <a:pt x="67" y="63"/>
                    <a:pt x="91" y="63"/>
                    <a:pt x="91" y="39"/>
                  </a:cubicBezTo>
                  <a:lnTo>
                    <a:pt x="67" y="18"/>
                  </a:lnTo>
                  <a:cubicBezTo>
                    <a:pt x="57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563887" y="4002979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7"/>
                    <a:pt x="30" y="62"/>
                    <a:pt x="35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560410" y="4000293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8" y="39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39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lnTo>
                    <a:pt x="1" y="39"/>
                  </a:lnTo>
                  <a:cubicBezTo>
                    <a:pt x="1" y="63"/>
                    <a:pt x="23" y="63"/>
                    <a:pt x="23" y="85"/>
                  </a:cubicBezTo>
                  <a:lnTo>
                    <a:pt x="91" y="85"/>
                  </a:lnTo>
                  <a:lnTo>
                    <a:pt x="91" y="39"/>
                  </a:lnTo>
                  <a:lnTo>
                    <a:pt x="91" y="18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496246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1" y="24"/>
                    <a:pt x="1" y="46"/>
                    <a:pt x="22" y="46"/>
                  </a:cubicBezTo>
                  <a:cubicBezTo>
                    <a:pt x="22" y="58"/>
                    <a:pt x="28" y="64"/>
                    <a:pt x="37" y="64"/>
                  </a:cubicBezTo>
                  <a:cubicBezTo>
                    <a:pt x="45" y="64"/>
                    <a:pt x="57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96246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lnTo>
                    <a:pt x="46" y="67"/>
                  </a:lnTo>
                  <a:lnTo>
                    <a:pt x="22" y="67"/>
                  </a:lnTo>
                  <a:lnTo>
                    <a:pt x="22" y="45"/>
                  </a:lnTo>
                  <a:close/>
                  <a:moveTo>
                    <a:pt x="46" y="0"/>
                  </a:moveTo>
                  <a:cubicBezTo>
                    <a:pt x="22" y="0"/>
                    <a:pt x="22" y="22"/>
                    <a:pt x="1" y="22"/>
                  </a:cubicBezTo>
                  <a:lnTo>
                    <a:pt x="1" y="45"/>
                  </a:lnTo>
                  <a:lnTo>
                    <a:pt x="1" y="91"/>
                  </a:lnTo>
                  <a:lnTo>
                    <a:pt x="67" y="91"/>
                  </a:lnTo>
                  <a:cubicBezTo>
                    <a:pt x="67" y="67"/>
                    <a:pt x="91" y="67"/>
                    <a:pt x="91" y="45"/>
                  </a:cubicBezTo>
                  <a:lnTo>
                    <a:pt x="67" y="2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835082" y="3396582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2" y="56"/>
                    <a:pt x="23" y="61"/>
                    <a:pt x="32" y="61"/>
                  </a:cubicBezTo>
                  <a:cubicBezTo>
                    <a:pt x="40" y="61"/>
                    <a:pt x="45" y="56"/>
                    <a:pt x="45" y="45"/>
                  </a:cubicBezTo>
                  <a:cubicBezTo>
                    <a:pt x="69" y="22"/>
                    <a:pt x="69" y="22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831605" y="3392789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67" y="46"/>
                  </a:lnTo>
                  <a:lnTo>
                    <a:pt x="67" y="69"/>
                  </a:lnTo>
                  <a:lnTo>
                    <a:pt x="46" y="69"/>
                  </a:lnTo>
                  <a:cubicBezTo>
                    <a:pt x="46" y="46"/>
                    <a:pt x="22" y="46"/>
                    <a:pt x="22" y="46"/>
                  </a:cubicBezTo>
                  <a:lnTo>
                    <a:pt x="46" y="46"/>
                  </a:lnTo>
                  <a:lnTo>
                    <a:pt x="46" y="24"/>
                  </a:lnTo>
                  <a:close/>
                  <a:moveTo>
                    <a:pt x="46" y="1"/>
                  </a:moveTo>
                  <a:cubicBezTo>
                    <a:pt x="46" y="1"/>
                    <a:pt x="22" y="1"/>
                    <a:pt x="22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2" y="69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9"/>
                  </a:cubicBezTo>
                  <a:lnTo>
                    <a:pt x="91" y="46"/>
                  </a:lnTo>
                  <a:lnTo>
                    <a:pt x="91" y="24"/>
                  </a:lnTo>
                  <a:cubicBezTo>
                    <a:pt x="67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903039" y="3396582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6"/>
                    <a:pt x="16" y="61"/>
                    <a:pt x="22" y="61"/>
                  </a:cubicBezTo>
                  <a:cubicBezTo>
                    <a:pt x="28" y="61"/>
                    <a:pt x="34" y="56"/>
                    <a:pt x="45" y="45"/>
                  </a:cubicBezTo>
                  <a:cubicBezTo>
                    <a:pt x="67" y="22"/>
                    <a:pt x="67" y="22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899246" y="3393737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7" y="0"/>
                  </a:moveTo>
                  <a:cubicBezTo>
                    <a:pt x="35" y="0"/>
                    <a:pt x="24" y="6"/>
                    <a:pt x="24" y="18"/>
                  </a:cubicBezTo>
                  <a:cubicBezTo>
                    <a:pt x="1" y="18"/>
                    <a:pt x="1" y="63"/>
                    <a:pt x="24" y="63"/>
                  </a:cubicBezTo>
                  <a:cubicBezTo>
                    <a:pt x="24" y="85"/>
                    <a:pt x="46" y="85"/>
                    <a:pt x="46" y="85"/>
                  </a:cubicBezTo>
                  <a:cubicBezTo>
                    <a:pt x="69" y="85"/>
                    <a:pt x="69" y="85"/>
                    <a:pt x="69" y="63"/>
                  </a:cubicBezTo>
                  <a:lnTo>
                    <a:pt x="46" y="63"/>
                  </a:lnTo>
                  <a:cubicBezTo>
                    <a:pt x="24" y="40"/>
                    <a:pt x="24" y="40"/>
                    <a:pt x="46" y="40"/>
                  </a:cubicBezTo>
                  <a:lnTo>
                    <a:pt x="46" y="18"/>
                  </a:lnTo>
                  <a:lnTo>
                    <a:pt x="69" y="40"/>
                  </a:lnTo>
                  <a:lnTo>
                    <a:pt x="69" y="63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9" y="18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767441" y="3464223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0" y="45"/>
                  </a:lnTo>
                  <a:lnTo>
                    <a:pt x="45" y="45"/>
                  </a:lnTo>
                  <a:cubicBezTo>
                    <a:pt x="67" y="24"/>
                    <a:pt x="67" y="24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763648" y="3460746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2"/>
                  </a:moveTo>
                  <a:lnTo>
                    <a:pt x="69" y="46"/>
                  </a:lnTo>
                  <a:cubicBezTo>
                    <a:pt x="58" y="56"/>
                    <a:pt x="52" y="62"/>
                    <a:pt x="49" y="62"/>
                  </a:cubicBezTo>
                  <a:cubicBezTo>
                    <a:pt x="46" y="62"/>
                    <a:pt x="46" y="56"/>
                    <a:pt x="46" y="46"/>
                  </a:cubicBezTo>
                  <a:cubicBezTo>
                    <a:pt x="24" y="46"/>
                    <a:pt x="24" y="46"/>
                    <a:pt x="46" y="22"/>
                  </a:cubicBezTo>
                  <a:close/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cubicBezTo>
                    <a:pt x="1" y="22"/>
                    <a:pt x="1" y="22"/>
                    <a:pt x="1" y="46"/>
                  </a:cubicBezTo>
                  <a:cubicBezTo>
                    <a:pt x="1" y="67"/>
                    <a:pt x="1" y="67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7"/>
                  </a:cubicBezTo>
                  <a:lnTo>
                    <a:pt x="91" y="22"/>
                  </a:ln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767441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0"/>
                  </a:moveTo>
                  <a:cubicBezTo>
                    <a:pt x="22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40"/>
                    <a:pt x="67" y="18"/>
                    <a:pt x="45" y="18"/>
                  </a:cubicBezTo>
                  <a:cubicBezTo>
                    <a:pt x="45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763648" y="3528387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58" y="57"/>
                    <a:pt x="52" y="63"/>
                    <a:pt x="49" y="63"/>
                  </a:cubicBezTo>
                  <a:cubicBezTo>
                    <a:pt x="46" y="63"/>
                    <a:pt x="46" y="57"/>
                    <a:pt x="46" y="46"/>
                  </a:cubicBezTo>
                  <a:cubicBezTo>
                    <a:pt x="24" y="46"/>
                    <a:pt x="24" y="46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69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699484" y="3464223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1" y="0"/>
                  </a:moveTo>
                  <a:lnTo>
                    <a:pt x="1" y="45"/>
                  </a:lnTo>
                  <a:lnTo>
                    <a:pt x="46" y="45"/>
                  </a:lnTo>
                  <a:cubicBezTo>
                    <a:pt x="69" y="24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696008" y="3460746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6"/>
                  </a:lnTo>
                  <a:cubicBezTo>
                    <a:pt x="68" y="67"/>
                    <a:pt x="46" y="67"/>
                    <a:pt x="46" y="67"/>
                  </a:cubicBezTo>
                  <a:lnTo>
                    <a:pt x="46" y="46"/>
                  </a:lnTo>
                  <a:lnTo>
                    <a:pt x="46" y="22"/>
                  </a:lnTo>
                  <a:close/>
                  <a:moveTo>
                    <a:pt x="46" y="0"/>
                  </a:moveTo>
                  <a:cubicBezTo>
                    <a:pt x="46" y="0"/>
                    <a:pt x="23" y="0"/>
                    <a:pt x="23" y="22"/>
                  </a:cubicBezTo>
                  <a:cubicBezTo>
                    <a:pt x="23" y="22"/>
                    <a:pt x="1" y="22"/>
                    <a:pt x="1" y="46"/>
                  </a:cubicBezTo>
                  <a:cubicBezTo>
                    <a:pt x="1" y="67"/>
                    <a:pt x="23" y="67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7"/>
                  </a:cubicBezTo>
                  <a:lnTo>
                    <a:pt x="91" y="46"/>
                  </a:lnTo>
                  <a:lnTo>
                    <a:pt x="91" y="22"/>
                  </a:lnTo>
                  <a:cubicBezTo>
                    <a:pt x="68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835082" y="3464223"/>
              <a:ext cx="10905" cy="727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0" y="0"/>
                  </a:moveTo>
                  <a:lnTo>
                    <a:pt x="0" y="45"/>
                  </a:lnTo>
                  <a:lnTo>
                    <a:pt x="45" y="45"/>
                  </a:lnTo>
                  <a:cubicBezTo>
                    <a:pt x="69" y="24"/>
                    <a:pt x="69" y="24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831605" y="3461536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17"/>
                  </a:moveTo>
                  <a:lnTo>
                    <a:pt x="67" y="41"/>
                  </a:lnTo>
                  <a:cubicBezTo>
                    <a:pt x="57" y="51"/>
                    <a:pt x="51" y="57"/>
                    <a:pt x="49" y="57"/>
                  </a:cubicBezTo>
                  <a:cubicBezTo>
                    <a:pt x="46" y="57"/>
                    <a:pt x="46" y="51"/>
                    <a:pt x="46" y="41"/>
                  </a:cubicBezTo>
                  <a:lnTo>
                    <a:pt x="22" y="41"/>
                  </a:lnTo>
                  <a:cubicBezTo>
                    <a:pt x="22" y="41"/>
                    <a:pt x="46" y="41"/>
                    <a:pt x="46" y="17"/>
                  </a:cubicBezTo>
                  <a:close/>
                  <a:moveTo>
                    <a:pt x="48" y="1"/>
                  </a:moveTo>
                  <a:cubicBezTo>
                    <a:pt x="34" y="1"/>
                    <a:pt x="22" y="6"/>
                    <a:pt x="22" y="17"/>
                  </a:cubicBezTo>
                  <a:cubicBezTo>
                    <a:pt x="1" y="17"/>
                    <a:pt x="1" y="17"/>
                    <a:pt x="1" y="41"/>
                  </a:cubicBezTo>
                  <a:cubicBezTo>
                    <a:pt x="1" y="62"/>
                    <a:pt x="1" y="62"/>
                    <a:pt x="22" y="62"/>
                  </a:cubicBezTo>
                  <a:cubicBezTo>
                    <a:pt x="22" y="86"/>
                    <a:pt x="46" y="86"/>
                    <a:pt x="46" y="86"/>
                  </a:cubicBezTo>
                  <a:cubicBezTo>
                    <a:pt x="67" y="86"/>
                    <a:pt x="67" y="86"/>
                    <a:pt x="91" y="62"/>
                  </a:cubicBezTo>
                  <a:lnTo>
                    <a:pt x="91" y="41"/>
                  </a:lnTo>
                  <a:lnTo>
                    <a:pt x="91" y="17"/>
                  </a:lnTo>
                  <a:cubicBezTo>
                    <a:pt x="79" y="6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767441" y="339658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6"/>
                    <a:pt x="22" y="61"/>
                    <a:pt x="31" y="61"/>
                  </a:cubicBezTo>
                  <a:cubicBezTo>
                    <a:pt x="40" y="61"/>
                    <a:pt x="45" y="56"/>
                    <a:pt x="45" y="45"/>
                  </a:cubicBezTo>
                  <a:cubicBezTo>
                    <a:pt x="67" y="22"/>
                    <a:pt x="67" y="22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763648" y="3393737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cubicBezTo>
                    <a:pt x="46" y="18"/>
                    <a:pt x="69" y="18"/>
                    <a:pt x="69" y="40"/>
                  </a:cubicBezTo>
                  <a:lnTo>
                    <a:pt x="69" y="63"/>
                  </a:lnTo>
                  <a:lnTo>
                    <a:pt x="46" y="63"/>
                  </a:lnTo>
                  <a:cubicBezTo>
                    <a:pt x="24" y="40"/>
                    <a:pt x="24" y="40"/>
                    <a:pt x="46" y="40"/>
                  </a:cubicBezTo>
                  <a:lnTo>
                    <a:pt x="46" y="18"/>
                  </a:ln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18"/>
                    <a:pt x="1" y="63"/>
                    <a:pt x="24" y="63"/>
                  </a:cubicBezTo>
                  <a:cubicBezTo>
                    <a:pt x="24" y="85"/>
                    <a:pt x="46" y="85"/>
                    <a:pt x="46" y="85"/>
                  </a:cubicBezTo>
                  <a:cubicBezTo>
                    <a:pt x="69" y="85"/>
                    <a:pt x="69" y="85"/>
                    <a:pt x="91" y="63"/>
                  </a:cubicBezTo>
                  <a:lnTo>
                    <a:pt x="91" y="18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563887" y="3664933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5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39"/>
                    <a:pt x="24" y="63"/>
                  </a:cubicBezTo>
                  <a:lnTo>
                    <a:pt x="46" y="63"/>
                  </a:lnTo>
                  <a:cubicBezTo>
                    <a:pt x="69" y="39"/>
                    <a:pt x="69" y="18"/>
                    <a:pt x="46" y="18"/>
                  </a:cubicBezTo>
                  <a:cubicBezTo>
                    <a:pt x="46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560410" y="3663985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1" y="24"/>
                    <a:pt x="1" y="45"/>
                    <a:pt x="23" y="69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91" y="91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631844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3" y="1"/>
                    <a:pt x="11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628209" y="3596344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69" y="56"/>
                    <a:pt x="63" y="62"/>
                    <a:pt x="57" y="62"/>
                  </a:cubicBezTo>
                  <a:cubicBezTo>
                    <a:pt x="51" y="62"/>
                    <a:pt x="45" y="56"/>
                    <a:pt x="45" y="45"/>
                  </a:cubicBezTo>
                  <a:lnTo>
                    <a:pt x="45" y="22"/>
                  </a:lnTo>
                  <a:close/>
                  <a:moveTo>
                    <a:pt x="23" y="0"/>
                  </a:moveTo>
                  <a:cubicBezTo>
                    <a:pt x="0" y="22"/>
                    <a:pt x="0" y="45"/>
                    <a:pt x="23" y="67"/>
                  </a:cubicBezTo>
                  <a:cubicBezTo>
                    <a:pt x="23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7"/>
                  </a:cubicBezTo>
                  <a:cubicBezTo>
                    <a:pt x="114" y="45"/>
                    <a:pt x="114" y="22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631844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0"/>
                  </a:moveTo>
                  <a:cubicBezTo>
                    <a:pt x="23" y="0"/>
                    <a:pt x="11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7" y="39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628209" y="3663985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5" y="45"/>
                  </a:lnTo>
                  <a:lnTo>
                    <a:pt x="45" y="24"/>
                  </a:lnTo>
                  <a:close/>
                  <a:moveTo>
                    <a:pt x="23" y="0"/>
                  </a:moveTo>
                  <a:cubicBezTo>
                    <a:pt x="0" y="24"/>
                    <a:pt x="0" y="45"/>
                    <a:pt x="23" y="69"/>
                  </a:cubicBezTo>
                  <a:cubicBezTo>
                    <a:pt x="23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9"/>
                  </a:cubicBezTo>
                  <a:cubicBezTo>
                    <a:pt x="114" y="45"/>
                    <a:pt x="114" y="24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563887" y="3597134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5" y="1"/>
                  </a:moveTo>
                  <a:cubicBezTo>
                    <a:pt x="30" y="1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560410" y="3596344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5"/>
                  </a:lnTo>
                  <a:cubicBezTo>
                    <a:pt x="68" y="56"/>
                    <a:pt x="62" y="62"/>
                    <a:pt x="57" y="62"/>
                  </a:cubicBezTo>
                  <a:cubicBezTo>
                    <a:pt x="52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3" y="0"/>
                  </a:moveTo>
                  <a:cubicBezTo>
                    <a:pt x="1" y="22"/>
                    <a:pt x="1" y="45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91" y="91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699484" y="3597134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696008" y="3596344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5"/>
                  </a:lnTo>
                  <a:cubicBezTo>
                    <a:pt x="68" y="56"/>
                    <a:pt x="62" y="62"/>
                    <a:pt x="57" y="62"/>
                  </a:cubicBezTo>
                  <a:cubicBezTo>
                    <a:pt x="51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3" y="0"/>
                  </a:moveTo>
                  <a:cubicBezTo>
                    <a:pt x="1" y="22"/>
                    <a:pt x="1" y="45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631844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0"/>
                  </a:moveTo>
                  <a:cubicBezTo>
                    <a:pt x="23" y="0"/>
                    <a:pt x="11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28209" y="3528387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57"/>
                    <a:pt x="63" y="63"/>
                    <a:pt x="57" y="63"/>
                  </a:cubicBezTo>
                  <a:cubicBezTo>
                    <a:pt x="51" y="63"/>
                    <a:pt x="45" y="57"/>
                    <a:pt x="45" y="46"/>
                  </a:cubicBezTo>
                  <a:lnTo>
                    <a:pt x="45" y="24"/>
                  </a:lnTo>
                  <a:close/>
                  <a:moveTo>
                    <a:pt x="23" y="0"/>
                  </a:moveTo>
                  <a:cubicBezTo>
                    <a:pt x="0" y="24"/>
                    <a:pt x="0" y="69"/>
                    <a:pt x="23" y="69"/>
                  </a:cubicBezTo>
                  <a:cubicBezTo>
                    <a:pt x="23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9"/>
                  </a:cubicBezTo>
                  <a:cubicBezTo>
                    <a:pt x="114" y="69"/>
                    <a:pt x="114" y="24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99484" y="3529335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696008" y="3528387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6"/>
                  </a:lnTo>
                  <a:cubicBezTo>
                    <a:pt x="68" y="57"/>
                    <a:pt x="62" y="63"/>
                    <a:pt x="57" y="63"/>
                  </a:cubicBezTo>
                  <a:cubicBezTo>
                    <a:pt x="51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1" y="24"/>
                    <a:pt x="1" y="69"/>
                    <a:pt x="23" y="69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9"/>
                  </a:cubicBezTo>
                  <a:lnTo>
                    <a:pt x="91" y="4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496246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7" y="0"/>
                  </a:moveTo>
                  <a:cubicBezTo>
                    <a:pt x="28" y="0"/>
                    <a:pt x="22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96246" y="3729097"/>
              <a:ext cx="14382" cy="17226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46" y="40"/>
                  </a:moveTo>
                  <a:lnTo>
                    <a:pt x="46" y="63"/>
                  </a:lnTo>
                  <a:lnTo>
                    <a:pt x="22" y="63"/>
                  </a:lnTo>
                  <a:lnTo>
                    <a:pt x="22" y="40"/>
                  </a:lnTo>
                  <a:close/>
                  <a:moveTo>
                    <a:pt x="34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63"/>
                  </a:lnTo>
                  <a:lnTo>
                    <a:pt x="1" y="85"/>
                  </a:lnTo>
                  <a:cubicBezTo>
                    <a:pt x="22" y="85"/>
                    <a:pt x="22" y="108"/>
                    <a:pt x="46" y="108"/>
                  </a:cubicBezTo>
                  <a:lnTo>
                    <a:pt x="67" y="85"/>
                  </a:lnTo>
                  <a:lnTo>
                    <a:pt x="91" y="63"/>
                  </a:lnTo>
                  <a:cubicBezTo>
                    <a:pt x="91" y="40"/>
                    <a:pt x="67" y="40"/>
                    <a:pt x="67" y="18"/>
                  </a:cubicBezTo>
                  <a:cubicBezTo>
                    <a:pt x="57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496246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7" y="1"/>
                  </a:moveTo>
                  <a:cubicBezTo>
                    <a:pt x="28" y="1"/>
                    <a:pt x="22" y="7"/>
                    <a:pt x="22" y="19"/>
                  </a:cubicBezTo>
                  <a:cubicBezTo>
                    <a:pt x="1" y="19"/>
                    <a:pt x="1" y="40"/>
                    <a:pt x="22" y="40"/>
                  </a:cubicBezTo>
                  <a:cubicBezTo>
                    <a:pt x="22" y="52"/>
                    <a:pt x="28" y="58"/>
                    <a:pt x="37" y="58"/>
                  </a:cubicBezTo>
                  <a:cubicBezTo>
                    <a:pt x="45" y="58"/>
                    <a:pt x="57" y="52"/>
                    <a:pt x="67" y="40"/>
                  </a:cubicBezTo>
                  <a:lnTo>
                    <a:pt x="67" y="19"/>
                  </a:lnTo>
                  <a:cubicBezTo>
                    <a:pt x="57" y="7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496246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46" y="45"/>
                  </a:ln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9"/>
                  </a:lnTo>
                  <a:cubicBezTo>
                    <a:pt x="22" y="69"/>
                    <a:pt x="22" y="90"/>
                    <a:pt x="46" y="90"/>
                  </a:cubicBezTo>
                  <a:lnTo>
                    <a:pt x="67" y="69"/>
                  </a:lnTo>
                  <a:lnTo>
                    <a:pt x="91" y="45"/>
                  </a:lnTo>
                  <a:cubicBezTo>
                    <a:pt x="91" y="2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563887" y="373273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5" y="0"/>
                  </a:moveTo>
                  <a:cubicBezTo>
                    <a:pt x="30" y="0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560410" y="3729097"/>
              <a:ext cx="14540" cy="17226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46" y="108"/>
                  </a:lnTo>
                  <a:cubicBezTo>
                    <a:pt x="68" y="108"/>
                    <a:pt x="91" y="85"/>
                    <a:pt x="91" y="85"/>
                  </a:cubicBezTo>
                  <a:lnTo>
                    <a:pt x="91" y="63"/>
                  </a:lnTo>
                  <a:lnTo>
                    <a:pt x="91" y="18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496246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18"/>
                    <a:pt x="1" y="39"/>
                  </a:cubicBezTo>
                  <a:lnTo>
                    <a:pt x="22" y="63"/>
                  </a:lnTo>
                  <a:lnTo>
                    <a:pt x="67" y="63"/>
                  </a:lnTo>
                  <a:lnTo>
                    <a:pt x="67" y="18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96246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46" y="45"/>
                  </a:ln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lnTo>
                    <a:pt x="91" y="45"/>
                  </a:lnTo>
                  <a:cubicBezTo>
                    <a:pt x="91" y="24"/>
                    <a:pt x="67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96246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1" y="23"/>
                    <a:pt x="1" y="46"/>
                    <a:pt x="22" y="46"/>
                  </a:cubicBezTo>
                  <a:cubicBezTo>
                    <a:pt x="22" y="57"/>
                    <a:pt x="28" y="62"/>
                    <a:pt x="37" y="62"/>
                  </a:cubicBezTo>
                  <a:cubicBezTo>
                    <a:pt x="45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96246" y="3864695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40"/>
                  </a:moveTo>
                  <a:lnTo>
                    <a:pt x="46" y="63"/>
                  </a:lnTo>
                  <a:lnTo>
                    <a:pt x="22" y="63"/>
                  </a:lnTo>
                  <a:lnTo>
                    <a:pt x="22" y="40"/>
                  </a:lnTo>
                  <a:close/>
                  <a:moveTo>
                    <a:pt x="34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40"/>
                  </a:lnTo>
                  <a:lnTo>
                    <a:pt x="1" y="85"/>
                  </a:lnTo>
                  <a:lnTo>
                    <a:pt x="67" y="85"/>
                  </a:lnTo>
                  <a:cubicBezTo>
                    <a:pt x="67" y="63"/>
                    <a:pt x="91" y="63"/>
                    <a:pt x="91" y="40"/>
                  </a:cubicBezTo>
                  <a:lnTo>
                    <a:pt x="67" y="18"/>
                  </a:lnTo>
                  <a:cubicBezTo>
                    <a:pt x="57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1" name="Google Shape;631;p9"/>
          <p:cNvSpPr/>
          <p:nvPr/>
        </p:nvSpPr>
        <p:spPr>
          <a:xfrm>
            <a:off x="7799471" y="787006"/>
            <a:ext cx="368818" cy="368967"/>
          </a:xfrm>
          <a:custGeom>
            <a:avLst/>
            <a:gdLst/>
            <a:ahLst/>
            <a:cxnLst/>
            <a:rect l="l" t="t" r="r" b="b"/>
            <a:pathLst>
              <a:path w="2484" h="2485" extrusionOk="0">
                <a:moveTo>
                  <a:pt x="1241" y="1"/>
                </a:moveTo>
                <a:cubicBezTo>
                  <a:pt x="564" y="1"/>
                  <a:pt x="0" y="543"/>
                  <a:pt x="0" y="1244"/>
                </a:cubicBezTo>
                <a:cubicBezTo>
                  <a:pt x="0" y="1921"/>
                  <a:pt x="564" y="2484"/>
                  <a:pt x="1241" y="2484"/>
                </a:cubicBezTo>
                <a:cubicBezTo>
                  <a:pt x="1942" y="2484"/>
                  <a:pt x="2484" y="1921"/>
                  <a:pt x="2484" y="1244"/>
                </a:cubicBezTo>
                <a:cubicBezTo>
                  <a:pt x="2484" y="543"/>
                  <a:pt x="1942" y="1"/>
                  <a:pt x="12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2" name="Google Shape;632;p9"/>
          <p:cNvGrpSpPr/>
          <p:nvPr/>
        </p:nvGrpSpPr>
        <p:grpSpPr>
          <a:xfrm>
            <a:off x="7507711" y="850681"/>
            <a:ext cx="499777" cy="1069636"/>
            <a:chOff x="8141717" y="310231"/>
            <a:chExt cx="531961" cy="1138516"/>
          </a:xfrm>
        </p:grpSpPr>
        <p:sp>
          <p:nvSpPr>
            <p:cNvPr id="633" name="Google Shape;633;p9"/>
            <p:cNvSpPr/>
            <p:nvPr/>
          </p:nvSpPr>
          <p:spPr>
            <a:xfrm>
              <a:off x="8141717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46" y="226"/>
                    <a:pt x="46" y="157"/>
                  </a:cubicBezTo>
                  <a:cubicBezTo>
                    <a:pt x="46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8"/>
                    <a:pt x="69" y="316"/>
                    <a:pt x="159" y="316"/>
                  </a:cubicBezTo>
                  <a:cubicBezTo>
                    <a:pt x="250" y="316"/>
                    <a:pt x="317" y="248"/>
                    <a:pt x="317" y="157"/>
                  </a:cubicBezTo>
                  <a:cubicBezTo>
                    <a:pt x="317" y="67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8141717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8141717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59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8141717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8141717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9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59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8141717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9" y="46"/>
                  </a:moveTo>
                  <a:cubicBezTo>
                    <a:pt x="226" y="46"/>
                    <a:pt x="295" y="91"/>
                    <a:pt x="295" y="181"/>
                  </a:cubicBezTo>
                  <a:cubicBezTo>
                    <a:pt x="295" y="248"/>
                    <a:pt x="226" y="293"/>
                    <a:pt x="159" y="293"/>
                  </a:cubicBezTo>
                  <a:cubicBezTo>
                    <a:pt x="91" y="293"/>
                    <a:pt x="46" y="248"/>
                    <a:pt x="46" y="181"/>
                  </a:cubicBezTo>
                  <a:cubicBezTo>
                    <a:pt x="46" y="91"/>
                    <a:pt x="91" y="46"/>
                    <a:pt x="159" y="46"/>
                  </a:cubicBezTo>
                  <a:close/>
                  <a:moveTo>
                    <a:pt x="159" y="0"/>
                  </a:moveTo>
                  <a:cubicBezTo>
                    <a:pt x="69" y="0"/>
                    <a:pt x="1" y="91"/>
                    <a:pt x="1" y="181"/>
                  </a:cubicBezTo>
                  <a:cubicBezTo>
                    <a:pt x="1" y="248"/>
                    <a:pt x="69" y="338"/>
                    <a:pt x="159" y="338"/>
                  </a:cubicBezTo>
                  <a:cubicBezTo>
                    <a:pt x="250" y="338"/>
                    <a:pt x="317" y="248"/>
                    <a:pt x="317" y="181"/>
                  </a:cubicBezTo>
                  <a:cubicBezTo>
                    <a:pt x="317" y="91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8141717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60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46" y="226"/>
                    <a:pt x="46" y="160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69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8141717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0"/>
                    <a:pt x="295" y="159"/>
                  </a:cubicBezTo>
                  <a:cubicBezTo>
                    <a:pt x="295" y="226"/>
                    <a:pt x="226" y="294"/>
                    <a:pt x="159" y="294"/>
                  </a:cubicBezTo>
                  <a:cubicBezTo>
                    <a:pt x="91" y="294"/>
                    <a:pt x="46" y="226"/>
                    <a:pt x="46" y="159"/>
                  </a:cubicBezTo>
                  <a:cubicBezTo>
                    <a:pt x="46" y="90"/>
                    <a:pt x="91" y="24"/>
                    <a:pt x="159" y="24"/>
                  </a:cubicBezTo>
                  <a:close/>
                  <a:moveTo>
                    <a:pt x="159" y="0"/>
                  </a:moveTo>
                  <a:cubicBezTo>
                    <a:pt x="69" y="0"/>
                    <a:pt x="1" y="69"/>
                    <a:pt x="1" y="159"/>
                  </a:cubicBezTo>
                  <a:cubicBezTo>
                    <a:pt x="1" y="249"/>
                    <a:pt x="69" y="316"/>
                    <a:pt x="159" y="316"/>
                  </a:cubicBezTo>
                  <a:cubicBezTo>
                    <a:pt x="250" y="316"/>
                    <a:pt x="317" y="249"/>
                    <a:pt x="317" y="159"/>
                  </a:cubicBezTo>
                  <a:cubicBezTo>
                    <a:pt x="317" y="69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8141717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59"/>
                  </a:cubicBezTo>
                  <a:cubicBezTo>
                    <a:pt x="295" y="226"/>
                    <a:pt x="226" y="295"/>
                    <a:pt x="159" y="295"/>
                  </a:cubicBezTo>
                  <a:cubicBezTo>
                    <a:pt x="91" y="295"/>
                    <a:pt x="46" y="226"/>
                    <a:pt x="46" y="159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69"/>
                    <a:pt x="1" y="159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59"/>
                  </a:cubicBezTo>
                  <a:cubicBezTo>
                    <a:pt x="317" y="69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8141717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60"/>
                  </a:cubicBezTo>
                  <a:cubicBezTo>
                    <a:pt x="295" y="227"/>
                    <a:pt x="226" y="295"/>
                    <a:pt x="159" y="295"/>
                  </a:cubicBezTo>
                  <a:cubicBezTo>
                    <a:pt x="91" y="295"/>
                    <a:pt x="46" y="227"/>
                    <a:pt x="46" y="160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70"/>
                    <a:pt x="1" y="160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70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8263091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0"/>
                    <a:pt x="294" y="157"/>
                  </a:cubicBezTo>
                  <a:cubicBezTo>
                    <a:pt x="294" y="226"/>
                    <a:pt x="226" y="271"/>
                    <a:pt x="159" y="271"/>
                  </a:cubicBezTo>
                  <a:cubicBezTo>
                    <a:pt x="90" y="271"/>
                    <a:pt x="24" y="226"/>
                    <a:pt x="24" y="157"/>
                  </a:cubicBezTo>
                  <a:cubicBezTo>
                    <a:pt x="24" y="90"/>
                    <a:pt x="90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8"/>
                    <a:pt x="69" y="316"/>
                    <a:pt x="159" y="316"/>
                  </a:cubicBezTo>
                  <a:cubicBezTo>
                    <a:pt x="249" y="316"/>
                    <a:pt x="316" y="248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8263091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1"/>
                    <a:pt x="294" y="158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8"/>
                  </a:cubicBezTo>
                  <a:cubicBezTo>
                    <a:pt x="24" y="91"/>
                    <a:pt x="90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8263091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0"/>
                    <a:pt x="294" y="157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7"/>
                  </a:cubicBezTo>
                  <a:cubicBezTo>
                    <a:pt x="24" y="90"/>
                    <a:pt x="90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7"/>
                    <a:pt x="69" y="316"/>
                    <a:pt x="159" y="316"/>
                  </a:cubicBezTo>
                  <a:cubicBezTo>
                    <a:pt x="249" y="316"/>
                    <a:pt x="316" y="247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8263091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1"/>
                    <a:pt x="294" y="158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8"/>
                  </a:cubicBezTo>
                  <a:cubicBezTo>
                    <a:pt x="24" y="91"/>
                    <a:pt x="90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8263091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9" y="46"/>
                  </a:moveTo>
                  <a:cubicBezTo>
                    <a:pt x="226" y="46"/>
                    <a:pt x="294" y="91"/>
                    <a:pt x="294" y="158"/>
                  </a:cubicBezTo>
                  <a:cubicBezTo>
                    <a:pt x="294" y="227"/>
                    <a:pt x="226" y="294"/>
                    <a:pt x="159" y="294"/>
                  </a:cubicBezTo>
                  <a:cubicBezTo>
                    <a:pt x="90" y="294"/>
                    <a:pt x="24" y="227"/>
                    <a:pt x="24" y="158"/>
                  </a:cubicBezTo>
                  <a:cubicBezTo>
                    <a:pt x="24" y="91"/>
                    <a:pt x="90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0" y="68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8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8263091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9" y="46"/>
                  </a:moveTo>
                  <a:cubicBezTo>
                    <a:pt x="226" y="46"/>
                    <a:pt x="294" y="91"/>
                    <a:pt x="294" y="181"/>
                  </a:cubicBezTo>
                  <a:cubicBezTo>
                    <a:pt x="294" y="248"/>
                    <a:pt x="226" y="293"/>
                    <a:pt x="159" y="293"/>
                  </a:cubicBezTo>
                  <a:cubicBezTo>
                    <a:pt x="90" y="293"/>
                    <a:pt x="24" y="248"/>
                    <a:pt x="24" y="181"/>
                  </a:cubicBezTo>
                  <a:cubicBezTo>
                    <a:pt x="24" y="91"/>
                    <a:pt x="90" y="46"/>
                    <a:pt x="159" y="46"/>
                  </a:cubicBezTo>
                  <a:close/>
                  <a:moveTo>
                    <a:pt x="159" y="0"/>
                  </a:moveTo>
                  <a:cubicBezTo>
                    <a:pt x="69" y="0"/>
                    <a:pt x="0" y="91"/>
                    <a:pt x="0" y="181"/>
                  </a:cubicBezTo>
                  <a:cubicBezTo>
                    <a:pt x="0" y="248"/>
                    <a:pt x="69" y="338"/>
                    <a:pt x="159" y="338"/>
                  </a:cubicBezTo>
                  <a:cubicBezTo>
                    <a:pt x="249" y="338"/>
                    <a:pt x="316" y="248"/>
                    <a:pt x="316" y="181"/>
                  </a:cubicBezTo>
                  <a:cubicBezTo>
                    <a:pt x="316" y="91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8263091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60"/>
                  </a:cubicBezTo>
                  <a:cubicBezTo>
                    <a:pt x="294" y="226"/>
                    <a:pt x="226" y="271"/>
                    <a:pt x="159" y="271"/>
                  </a:cubicBezTo>
                  <a:cubicBezTo>
                    <a:pt x="90" y="271"/>
                    <a:pt x="24" y="226"/>
                    <a:pt x="24" y="160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69"/>
                    <a:pt x="0" y="160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60"/>
                  </a:cubicBezTo>
                  <a:cubicBezTo>
                    <a:pt x="316" y="69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8263091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0"/>
                    <a:pt x="294" y="159"/>
                  </a:cubicBezTo>
                  <a:cubicBezTo>
                    <a:pt x="294" y="226"/>
                    <a:pt x="226" y="294"/>
                    <a:pt x="159" y="294"/>
                  </a:cubicBezTo>
                  <a:cubicBezTo>
                    <a:pt x="90" y="294"/>
                    <a:pt x="24" y="226"/>
                    <a:pt x="24" y="159"/>
                  </a:cubicBezTo>
                  <a:cubicBezTo>
                    <a:pt x="24" y="90"/>
                    <a:pt x="90" y="24"/>
                    <a:pt x="159" y="24"/>
                  </a:cubicBezTo>
                  <a:close/>
                  <a:moveTo>
                    <a:pt x="159" y="0"/>
                  </a:moveTo>
                  <a:cubicBezTo>
                    <a:pt x="69" y="0"/>
                    <a:pt x="0" y="69"/>
                    <a:pt x="0" y="159"/>
                  </a:cubicBezTo>
                  <a:cubicBezTo>
                    <a:pt x="0" y="249"/>
                    <a:pt x="69" y="316"/>
                    <a:pt x="159" y="316"/>
                  </a:cubicBezTo>
                  <a:cubicBezTo>
                    <a:pt x="249" y="316"/>
                    <a:pt x="316" y="249"/>
                    <a:pt x="316" y="159"/>
                  </a:cubicBezTo>
                  <a:cubicBezTo>
                    <a:pt x="316" y="69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8263091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59"/>
                  </a:cubicBezTo>
                  <a:cubicBezTo>
                    <a:pt x="294" y="226"/>
                    <a:pt x="226" y="295"/>
                    <a:pt x="159" y="295"/>
                  </a:cubicBezTo>
                  <a:cubicBezTo>
                    <a:pt x="90" y="295"/>
                    <a:pt x="24" y="226"/>
                    <a:pt x="24" y="159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69"/>
                    <a:pt x="0" y="159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59"/>
                  </a:cubicBezTo>
                  <a:cubicBezTo>
                    <a:pt x="316" y="69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8263091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60"/>
                  </a:cubicBezTo>
                  <a:cubicBezTo>
                    <a:pt x="294" y="227"/>
                    <a:pt x="226" y="295"/>
                    <a:pt x="159" y="295"/>
                  </a:cubicBezTo>
                  <a:cubicBezTo>
                    <a:pt x="90" y="295"/>
                    <a:pt x="24" y="227"/>
                    <a:pt x="24" y="160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70"/>
                    <a:pt x="0" y="160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60"/>
                  </a:cubicBezTo>
                  <a:cubicBezTo>
                    <a:pt x="316" y="70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8384307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0"/>
                    <a:pt x="272" y="157"/>
                  </a:cubicBezTo>
                  <a:cubicBezTo>
                    <a:pt x="272" y="226"/>
                    <a:pt x="226" y="271"/>
                    <a:pt x="160" y="271"/>
                  </a:cubicBezTo>
                  <a:cubicBezTo>
                    <a:pt x="91" y="271"/>
                    <a:pt x="24" y="226"/>
                    <a:pt x="24" y="157"/>
                  </a:cubicBezTo>
                  <a:cubicBezTo>
                    <a:pt x="24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8"/>
                    <a:pt x="69" y="316"/>
                    <a:pt x="160" y="316"/>
                  </a:cubicBezTo>
                  <a:cubicBezTo>
                    <a:pt x="250" y="316"/>
                    <a:pt x="317" y="248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8384307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1"/>
                    <a:pt x="272" y="158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8384307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0"/>
                    <a:pt x="272" y="157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7"/>
                  </a:cubicBezTo>
                  <a:cubicBezTo>
                    <a:pt x="24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60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8384307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1"/>
                    <a:pt x="272" y="158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8384307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60" y="46"/>
                  </a:moveTo>
                  <a:cubicBezTo>
                    <a:pt x="226" y="46"/>
                    <a:pt x="272" y="91"/>
                    <a:pt x="272" y="158"/>
                  </a:cubicBezTo>
                  <a:cubicBezTo>
                    <a:pt x="272" y="227"/>
                    <a:pt x="226" y="294"/>
                    <a:pt x="160" y="294"/>
                  </a:cubicBezTo>
                  <a:cubicBezTo>
                    <a:pt x="91" y="294"/>
                    <a:pt x="24" y="227"/>
                    <a:pt x="24" y="158"/>
                  </a:cubicBezTo>
                  <a:cubicBezTo>
                    <a:pt x="24" y="91"/>
                    <a:pt x="91" y="46"/>
                    <a:pt x="160" y="46"/>
                  </a:cubicBezTo>
                  <a:close/>
                  <a:moveTo>
                    <a:pt x="160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8384307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60" y="46"/>
                  </a:moveTo>
                  <a:cubicBezTo>
                    <a:pt x="226" y="46"/>
                    <a:pt x="272" y="91"/>
                    <a:pt x="272" y="181"/>
                  </a:cubicBezTo>
                  <a:cubicBezTo>
                    <a:pt x="272" y="248"/>
                    <a:pt x="226" y="293"/>
                    <a:pt x="160" y="293"/>
                  </a:cubicBezTo>
                  <a:cubicBezTo>
                    <a:pt x="91" y="293"/>
                    <a:pt x="24" y="248"/>
                    <a:pt x="24" y="181"/>
                  </a:cubicBezTo>
                  <a:cubicBezTo>
                    <a:pt x="24" y="91"/>
                    <a:pt x="91" y="46"/>
                    <a:pt x="160" y="46"/>
                  </a:cubicBezTo>
                  <a:close/>
                  <a:moveTo>
                    <a:pt x="160" y="0"/>
                  </a:moveTo>
                  <a:cubicBezTo>
                    <a:pt x="69" y="0"/>
                    <a:pt x="1" y="91"/>
                    <a:pt x="1" y="181"/>
                  </a:cubicBezTo>
                  <a:cubicBezTo>
                    <a:pt x="1" y="248"/>
                    <a:pt x="69" y="338"/>
                    <a:pt x="160" y="338"/>
                  </a:cubicBezTo>
                  <a:cubicBezTo>
                    <a:pt x="250" y="338"/>
                    <a:pt x="317" y="248"/>
                    <a:pt x="317" y="181"/>
                  </a:cubicBezTo>
                  <a:cubicBezTo>
                    <a:pt x="317" y="91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8384307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60"/>
                  </a:cubicBezTo>
                  <a:cubicBezTo>
                    <a:pt x="272" y="226"/>
                    <a:pt x="226" y="271"/>
                    <a:pt x="160" y="271"/>
                  </a:cubicBezTo>
                  <a:cubicBezTo>
                    <a:pt x="91" y="271"/>
                    <a:pt x="24" y="226"/>
                    <a:pt x="24" y="160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69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8384307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0"/>
                    <a:pt x="272" y="159"/>
                  </a:cubicBezTo>
                  <a:cubicBezTo>
                    <a:pt x="272" y="226"/>
                    <a:pt x="226" y="294"/>
                    <a:pt x="160" y="294"/>
                  </a:cubicBezTo>
                  <a:cubicBezTo>
                    <a:pt x="91" y="294"/>
                    <a:pt x="24" y="226"/>
                    <a:pt x="24" y="159"/>
                  </a:cubicBezTo>
                  <a:cubicBezTo>
                    <a:pt x="24" y="90"/>
                    <a:pt x="91" y="24"/>
                    <a:pt x="160" y="24"/>
                  </a:cubicBezTo>
                  <a:close/>
                  <a:moveTo>
                    <a:pt x="160" y="0"/>
                  </a:moveTo>
                  <a:cubicBezTo>
                    <a:pt x="69" y="0"/>
                    <a:pt x="1" y="69"/>
                    <a:pt x="1" y="159"/>
                  </a:cubicBezTo>
                  <a:cubicBezTo>
                    <a:pt x="1" y="249"/>
                    <a:pt x="69" y="316"/>
                    <a:pt x="160" y="316"/>
                  </a:cubicBezTo>
                  <a:cubicBezTo>
                    <a:pt x="250" y="316"/>
                    <a:pt x="317" y="249"/>
                    <a:pt x="317" y="159"/>
                  </a:cubicBezTo>
                  <a:cubicBezTo>
                    <a:pt x="317" y="69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8384307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59"/>
                  </a:cubicBezTo>
                  <a:cubicBezTo>
                    <a:pt x="272" y="226"/>
                    <a:pt x="226" y="295"/>
                    <a:pt x="160" y="295"/>
                  </a:cubicBezTo>
                  <a:cubicBezTo>
                    <a:pt x="91" y="295"/>
                    <a:pt x="24" y="226"/>
                    <a:pt x="24" y="159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69"/>
                    <a:pt x="1" y="159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59"/>
                  </a:cubicBezTo>
                  <a:cubicBezTo>
                    <a:pt x="317" y="69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8384307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60"/>
                  </a:cubicBezTo>
                  <a:cubicBezTo>
                    <a:pt x="272" y="227"/>
                    <a:pt x="226" y="295"/>
                    <a:pt x="160" y="295"/>
                  </a:cubicBezTo>
                  <a:cubicBezTo>
                    <a:pt x="91" y="295"/>
                    <a:pt x="24" y="227"/>
                    <a:pt x="24" y="160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70"/>
                    <a:pt x="1" y="160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70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8502204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0"/>
                    <a:pt x="293" y="157"/>
                  </a:cubicBezTo>
                  <a:cubicBezTo>
                    <a:pt x="293" y="226"/>
                    <a:pt x="248" y="271"/>
                    <a:pt x="158" y="271"/>
                  </a:cubicBezTo>
                  <a:cubicBezTo>
                    <a:pt x="91" y="271"/>
                    <a:pt x="46" y="226"/>
                    <a:pt x="46" y="157"/>
                  </a:cubicBezTo>
                  <a:cubicBezTo>
                    <a:pt x="46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91" y="0"/>
                    <a:pt x="0" y="67"/>
                    <a:pt x="0" y="157"/>
                  </a:cubicBezTo>
                  <a:cubicBezTo>
                    <a:pt x="0" y="248"/>
                    <a:pt x="91" y="316"/>
                    <a:pt x="158" y="316"/>
                  </a:cubicBezTo>
                  <a:cubicBezTo>
                    <a:pt x="248" y="316"/>
                    <a:pt x="317" y="248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8502204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1"/>
                    <a:pt x="293" y="158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91" y="1"/>
                    <a:pt x="0" y="67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8502204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0"/>
                    <a:pt x="293" y="157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91" y="0"/>
                    <a:pt x="0" y="67"/>
                    <a:pt x="0" y="157"/>
                  </a:cubicBezTo>
                  <a:cubicBezTo>
                    <a:pt x="0" y="247"/>
                    <a:pt x="91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8502204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1"/>
                    <a:pt x="293" y="158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91" y="1"/>
                    <a:pt x="0" y="67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8502204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46"/>
                  </a:moveTo>
                  <a:cubicBezTo>
                    <a:pt x="248" y="46"/>
                    <a:pt x="293" y="91"/>
                    <a:pt x="293" y="158"/>
                  </a:cubicBezTo>
                  <a:cubicBezTo>
                    <a:pt x="293" y="227"/>
                    <a:pt x="248" y="294"/>
                    <a:pt x="158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91" y="1"/>
                    <a:pt x="0" y="68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8502204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8" y="46"/>
                  </a:moveTo>
                  <a:cubicBezTo>
                    <a:pt x="248" y="46"/>
                    <a:pt x="293" y="91"/>
                    <a:pt x="293" y="181"/>
                  </a:cubicBezTo>
                  <a:cubicBezTo>
                    <a:pt x="293" y="248"/>
                    <a:pt x="248" y="293"/>
                    <a:pt x="158" y="293"/>
                  </a:cubicBezTo>
                  <a:cubicBezTo>
                    <a:pt x="91" y="293"/>
                    <a:pt x="46" y="248"/>
                    <a:pt x="46" y="181"/>
                  </a:cubicBezTo>
                  <a:cubicBezTo>
                    <a:pt x="46" y="91"/>
                    <a:pt x="91" y="46"/>
                    <a:pt x="158" y="46"/>
                  </a:cubicBezTo>
                  <a:close/>
                  <a:moveTo>
                    <a:pt x="158" y="0"/>
                  </a:moveTo>
                  <a:cubicBezTo>
                    <a:pt x="91" y="0"/>
                    <a:pt x="0" y="91"/>
                    <a:pt x="0" y="181"/>
                  </a:cubicBezTo>
                  <a:cubicBezTo>
                    <a:pt x="0" y="248"/>
                    <a:pt x="91" y="338"/>
                    <a:pt x="158" y="338"/>
                  </a:cubicBezTo>
                  <a:cubicBezTo>
                    <a:pt x="248" y="338"/>
                    <a:pt x="317" y="248"/>
                    <a:pt x="317" y="181"/>
                  </a:cubicBezTo>
                  <a:cubicBezTo>
                    <a:pt x="317" y="91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8502204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60"/>
                  </a:cubicBezTo>
                  <a:cubicBezTo>
                    <a:pt x="293" y="226"/>
                    <a:pt x="248" y="271"/>
                    <a:pt x="158" y="271"/>
                  </a:cubicBezTo>
                  <a:cubicBezTo>
                    <a:pt x="91" y="271"/>
                    <a:pt x="46" y="226"/>
                    <a:pt x="46" y="160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69"/>
                    <a:pt x="0" y="160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60"/>
                  </a:cubicBezTo>
                  <a:cubicBezTo>
                    <a:pt x="317" y="69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8502204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0"/>
                    <a:pt x="293" y="159"/>
                  </a:cubicBezTo>
                  <a:cubicBezTo>
                    <a:pt x="293" y="226"/>
                    <a:pt x="248" y="294"/>
                    <a:pt x="158" y="294"/>
                  </a:cubicBezTo>
                  <a:cubicBezTo>
                    <a:pt x="91" y="294"/>
                    <a:pt x="46" y="226"/>
                    <a:pt x="46" y="159"/>
                  </a:cubicBezTo>
                  <a:cubicBezTo>
                    <a:pt x="46" y="90"/>
                    <a:pt x="91" y="24"/>
                    <a:pt x="158" y="24"/>
                  </a:cubicBezTo>
                  <a:close/>
                  <a:moveTo>
                    <a:pt x="158" y="0"/>
                  </a:moveTo>
                  <a:cubicBezTo>
                    <a:pt x="91" y="0"/>
                    <a:pt x="0" y="69"/>
                    <a:pt x="0" y="159"/>
                  </a:cubicBezTo>
                  <a:cubicBezTo>
                    <a:pt x="0" y="249"/>
                    <a:pt x="91" y="316"/>
                    <a:pt x="158" y="316"/>
                  </a:cubicBezTo>
                  <a:cubicBezTo>
                    <a:pt x="248" y="316"/>
                    <a:pt x="317" y="249"/>
                    <a:pt x="317" y="159"/>
                  </a:cubicBezTo>
                  <a:cubicBezTo>
                    <a:pt x="317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8502204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59"/>
                  </a:cubicBezTo>
                  <a:cubicBezTo>
                    <a:pt x="293" y="226"/>
                    <a:pt x="248" y="295"/>
                    <a:pt x="158" y="295"/>
                  </a:cubicBezTo>
                  <a:cubicBezTo>
                    <a:pt x="91" y="295"/>
                    <a:pt x="46" y="226"/>
                    <a:pt x="46" y="159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69"/>
                    <a:pt x="0" y="159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59"/>
                  </a:cubicBezTo>
                  <a:cubicBezTo>
                    <a:pt x="317" y="69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8502204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60"/>
                  </a:cubicBezTo>
                  <a:cubicBezTo>
                    <a:pt x="293" y="227"/>
                    <a:pt x="248" y="295"/>
                    <a:pt x="158" y="295"/>
                  </a:cubicBezTo>
                  <a:cubicBezTo>
                    <a:pt x="91" y="295"/>
                    <a:pt x="46" y="227"/>
                    <a:pt x="46" y="160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70"/>
                    <a:pt x="0" y="160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60"/>
                  </a:cubicBezTo>
                  <a:cubicBezTo>
                    <a:pt x="317" y="70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8623579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7" y="316"/>
                    <a:pt x="316" y="248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8623579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8623579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7" y="316"/>
                  </a:cubicBezTo>
                  <a:cubicBezTo>
                    <a:pt x="247" y="316"/>
                    <a:pt x="316" y="247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8623579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8623579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7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7" y="294"/>
                  </a:cubicBezTo>
                  <a:cubicBezTo>
                    <a:pt x="90" y="294"/>
                    <a:pt x="22" y="227"/>
                    <a:pt x="22" y="158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8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8623579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46"/>
                  </a:moveTo>
                  <a:cubicBezTo>
                    <a:pt x="226" y="46"/>
                    <a:pt x="293" y="91"/>
                    <a:pt x="293" y="181"/>
                  </a:cubicBezTo>
                  <a:cubicBezTo>
                    <a:pt x="293" y="248"/>
                    <a:pt x="226" y="293"/>
                    <a:pt x="157" y="293"/>
                  </a:cubicBezTo>
                  <a:cubicBezTo>
                    <a:pt x="90" y="293"/>
                    <a:pt x="22" y="248"/>
                    <a:pt x="22" y="181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0"/>
                  </a:moveTo>
                  <a:cubicBezTo>
                    <a:pt x="67" y="0"/>
                    <a:pt x="0" y="91"/>
                    <a:pt x="0" y="181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7" y="338"/>
                    <a:pt x="316" y="248"/>
                    <a:pt x="316" y="181"/>
                  </a:cubicBezTo>
                  <a:cubicBezTo>
                    <a:pt x="316" y="91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8623579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60"/>
                  </a:cubicBezTo>
                  <a:cubicBezTo>
                    <a:pt x="293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60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69"/>
                    <a:pt x="0" y="160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60"/>
                  </a:cubicBezTo>
                  <a:cubicBezTo>
                    <a:pt x="316" y="69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8623579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0"/>
                    <a:pt x="293" y="159"/>
                  </a:cubicBezTo>
                  <a:cubicBezTo>
                    <a:pt x="293" y="226"/>
                    <a:pt x="226" y="294"/>
                    <a:pt x="157" y="294"/>
                  </a:cubicBezTo>
                  <a:cubicBezTo>
                    <a:pt x="90" y="294"/>
                    <a:pt x="22" y="226"/>
                    <a:pt x="22" y="159"/>
                  </a:cubicBezTo>
                  <a:cubicBezTo>
                    <a:pt x="22" y="90"/>
                    <a:pt x="90" y="24"/>
                    <a:pt x="157" y="24"/>
                  </a:cubicBezTo>
                  <a:close/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49"/>
                    <a:pt x="67" y="316"/>
                    <a:pt x="157" y="316"/>
                  </a:cubicBezTo>
                  <a:cubicBezTo>
                    <a:pt x="247" y="316"/>
                    <a:pt x="316" y="249"/>
                    <a:pt x="316" y="159"/>
                  </a:cubicBezTo>
                  <a:cubicBezTo>
                    <a:pt x="316" y="69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8623579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59"/>
                  </a:cubicBezTo>
                  <a:cubicBezTo>
                    <a:pt x="293" y="226"/>
                    <a:pt x="226" y="295"/>
                    <a:pt x="157" y="295"/>
                  </a:cubicBezTo>
                  <a:cubicBezTo>
                    <a:pt x="90" y="295"/>
                    <a:pt x="22" y="226"/>
                    <a:pt x="22" y="159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69"/>
                    <a:pt x="0" y="159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59"/>
                  </a:cubicBezTo>
                  <a:cubicBezTo>
                    <a:pt x="316" y="69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8623579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60"/>
                  </a:cubicBezTo>
                  <a:cubicBezTo>
                    <a:pt x="293" y="227"/>
                    <a:pt x="226" y="295"/>
                    <a:pt x="157" y="295"/>
                  </a:cubicBezTo>
                  <a:cubicBezTo>
                    <a:pt x="90" y="295"/>
                    <a:pt x="22" y="227"/>
                    <a:pt x="22" y="160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70"/>
                    <a:pt x="0" y="160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60"/>
                  </a:cubicBezTo>
                  <a:cubicBezTo>
                    <a:pt x="316" y="70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9"/>
          <p:cNvSpPr txBox="1">
            <a:spLocks noGrp="1"/>
          </p:cNvSpPr>
          <p:nvPr>
            <p:ph type="title"/>
          </p:nvPr>
        </p:nvSpPr>
        <p:spPr>
          <a:xfrm>
            <a:off x="2036625" y="1687125"/>
            <a:ext cx="50697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5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5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5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5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5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5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5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500" b="1"/>
            </a:lvl9pPr>
          </a:lstStyle>
          <a:p>
            <a:endParaRPr/>
          </a:p>
        </p:txBody>
      </p:sp>
      <p:sp>
        <p:nvSpPr>
          <p:cNvPr id="684" name="Google Shape;684;p9"/>
          <p:cNvSpPr txBox="1">
            <a:spLocks noGrp="1"/>
          </p:cNvSpPr>
          <p:nvPr>
            <p:ph type="subTitle" idx="1"/>
          </p:nvPr>
        </p:nvSpPr>
        <p:spPr>
          <a:xfrm>
            <a:off x="2270625" y="2291829"/>
            <a:ext cx="4603500" cy="11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8" name="Google Shape;688;p11"/>
          <p:cNvGrpSpPr/>
          <p:nvPr/>
        </p:nvGrpSpPr>
        <p:grpSpPr>
          <a:xfrm rot="10800000">
            <a:off x="1832496" y="1138286"/>
            <a:ext cx="806167" cy="806524"/>
            <a:chOff x="1850389" y="1652307"/>
            <a:chExt cx="548696" cy="548939"/>
          </a:xfrm>
        </p:grpSpPr>
        <p:sp>
          <p:nvSpPr>
            <p:cNvPr id="689" name="Google Shape;689;p11"/>
            <p:cNvSpPr/>
            <p:nvPr/>
          </p:nvSpPr>
          <p:spPr>
            <a:xfrm>
              <a:off x="1850389" y="1652307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4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1"/>
            <p:cNvSpPr/>
            <p:nvPr/>
          </p:nvSpPr>
          <p:spPr>
            <a:xfrm>
              <a:off x="1939015" y="1740933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4"/>
                    <a:pt x="1" y="45"/>
                  </a:cubicBezTo>
                  <a:cubicBezTo>
                    <a:pt x="1" y="69"/>
                    <a:pt x="23" y="91"/>
                    <a:pt x="46" y="91"/>
                  </a:cubicBezTo>
                  <a:cubicBezTo>
                    <a:pt x="68" y="91"/>
                    <a:pt x="91" y="69"/>
                    <a:pt x="91" y="45"/>
                  </a:cubicBezTo>
                  <a:cubicBezTo>
                    <a:pt x="91" y="24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1"/>
            <p:cNvSpPr/>
            <p:nvPr/>
          </p:nvSpPr>
          <p:spPr>
            <a:xfrm>
              <a:off x="1850389" y="1740933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4"/>
                    <a:pt x="1" y="45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91" y="91"/>
                    <a:pt x="91" y="69"/>
                    <a:pt x="91" y="45"/>
                  </a:cubicBezTo>
                  <a:cubicBezTo>
                    <a:pt x="91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2027886" y="182955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5" y="91"/>
                  </a:cubicBezTo>
                  <a:cubicBezTo>
                    <a:pt x="67" y="91"/>
                    <a:pt x="90" y="69"/>
                    <a:pt x="90" y="46"/>
                  </a:cubicBezTo>
                  <a:cubicBezTo>
                    <a:pt x="90" y="24"/>
                    <a:pt x="67" y="1"/>
                    <a:pt x="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1939015" y="1829559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3" y="1"/>
                    <a:pt x="1" y="24"/>
                    <a:pt x="1" y="46"/>
                  </a:cubicBezTo>
                  <a:cubicBezTo>
                    <a:pt x="1" y="69"/>
                    <a:pt x="23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1850389" y="182955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2110620" y="1913029"/>
              <a:ext cx="28233" cy="22341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91" y="90"/>
                    <a:pt x="115" y="67"/>
                    <a:pt x="115" y="45"/>
                  </a:cubicBezTo>
                  <a:cubicBezTo>
                    <a:pt x="115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2027886" y="191302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5" y="90"/>
                  </a:cubicBezTo>
                  <a:cubicBezTo>
                    <a:pt x="67" y="90"/>
                    <a:pt x="90" y="67"/>
                    <a:pt x="90" y="45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1"/>
            <p:cNvSpPr/>
            <p:nvPr/>
          </p:nvSpPr>
          <p:spPr>
            <a:xfrm>
              <a:off x="1939015" y="1913029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67"/>
                    <a:pt x="23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1"/>
            <p:cNvSpPr/>
            <p:nvPr/>
          </p:nvSpPr>
          <p:spPr>
            <a:xfrm>
              <a:off x="1850389" y="191302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1"/>
            <p:cNvSpPr/>
            <p:nvPr/>
          </p:nvSpPr>
          <p:spPr>
            <a:xfrm>
              <a:off x="2199492" y="2001654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3" y="0"/>
                    <a:pt x="0" y="22"/>
                    <a:pt x="0" y="45"/>
                  </a:cubicBezTo>
                  <a:cubicBezTo>
                    <a:pt x="0" y="67"/>
                    <a:pt x="23" y="91"/>
                    <a:pt x="45" y="91"/>
                  </a:cubicBezTo>
                  <a:cubicBezTo>
                    <a:pt x="69" y="91"/>
                    <a:pt x="90" y="67"/>
                    <a:pt x="90" y="45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1"/>
            <p:cNvSpPr/>
            <p:nvPr/>
          </p:nvSpPr>
          <p:spPr>
            <a:xfrm>
              <a:off x="2110620" y="2001654"/>
              <a:ext cx="28233" cy="22341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91" y="91"/>
                    <a:pt x="115" y="67"/>
                    <a:pt x="115" y="45"/>
                  </a:cubicBezTo>
                  <a:cubicBezTo>
                    <a:pt x="115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1"/>
            <p:cNvSpPr/>
            <p:nvPr/>
          </p:nvSpPr>
          <p:spPr>
            <a:xfrm>
              <a:off x="2027886" y="2001654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0" y="67"/>
                    <a:pt x="90" y="45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1"/>
            <p:cNvSpPr/>
            <p:nvPr/>
          </p:nvSpPr>
          <p:spPr>
            <a:xfrm>
              <a:off x="1939015" y="2001654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67"/>
                    <a:pt x="23" y="91"/>
                    <a:pt x="46" y="91"/>
                  </a:cubicBezTo>
                  <a:cubicBezTo>
                    <a:pt x="68" y="91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1"/>
            <p:cNvSpPr/>
            <p:nvPr/>
          </p:nvSpPr>
          <p:spPr>
            <a:xfrm>
              <a:off x="1850389" y="2001654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91" y="91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1"/>
            <p:cNvSpPr/>
            <p:nvPr/>
          </p:nvSpPr>
          <p:spPr>
            <a:xfrm>
              <a:off x="2199492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3" y="0"/>
                    <a:pt x="0" y="22"/>
                    <a:pt x="0" y="46"/>
                  </a:cubicBezTo>
                  <a:cubicBezTo>
                    <a:pt x="0" y="67"/>
                    <a:pt x="23" y="91"/>
                    <a:pt x="45" y="91"/>
                  </a:cubicBezTo>
                  <a:cubicBezTo>
                    <a:pt x="69" y="91"/>
                    <a:pt x="90" y="67"/>
                    <a:pt x="90" y="46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1"/>
            <p:cNvSpPr/>
            <p:nvPr/>
          </p:nvSpPr>
          <p:spPr>
            <a:xfrm>
              <a:off x="2110620" y="2090280"/>
              <a:ext cx="28233" cy="22341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46" y="0"/>
                  </a:moveTo>
                  <a:cubicBezTo>
                    <a:pt x="24" y="0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91" y="91"/>
                    <a:pt x="115" y="67"/>
                    <a:pt x="115" y="46"/>
                  </a:cubicBezTo>
                  <a:cubicBezTo>
                    <a:pt x="115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1"/>
            <p:cNvSpPr/>
            <p:nvPr/>
          </p:nvSpPr>
          <p:spPr>
            <a:xfrm>
              <a:off x="2027886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6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0" y="67"/>
                    <a:pt x="90" y="46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1"/>
            <p:cNvSpPr/>
            <p:nvPr/>
          </p:nvSpPr>
          <p:spPr>
            <a:xfrm>
              <a:off x="1939015" y="209028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6"/>
                  </a:cubicBezTo>
                  <a:cubicBezTo>
                    <a:pt x="1" y="67"/>
                    <a:pt x="23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1"/>
            <p:cNvSpPr/>
            <p:nvPr/>
          </p:nvSpPr>
          <p:spPr>
            <a:xfrm>
              <a:off x="1850389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1"/>
            <p:cNvSpPr/>
            <p:nvPr/>
          </p:nvSpPr>
          <p:spPr>
            <a:xfrm>
              <a:off x="2199492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5" y="0"/>
                  </a:moveTo>
                  <a:cubicBezTo>
                    <a:pt x="23" y="0"/>
                    <a:pt x="0" y="24"/>
                    <a:pt x="0" y="45"/>
                  </a:cubicBezTo>
                  <a:cubicBezTo>
                    <a:pt x="0" y="90"/>
                    <a:pt x="23" y="114"/>
                    <a:pt x="45" y="114"/>
                  </a:cubicBezTo>
                  <a:cubicBezTo>
                    <a:pt x="69" y="114"/>
                    <a:pt x="90" y="90"/>
                    <a:pt x="90" y="45"/>
                  </a:cubicBezTo>
                  <a:cubicBezTo>
                    <a:pt x="90" y="24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1"/>
            <p:cNvSpPr/>
            <p:nvPr/>
          </p:nvSpPr>
          <p:spPr>
            <a:xfrm>
              <a:off x="2110620" y="2173259"/>
              <a:ext cx="28233" cy="27987"/>
            </a:xfrm>
            <a:custGeom>
              <a:avLst/>
              <a:gdLst/>
              <a:ahLst/>
              <a:cxnLst/>
              <a:rect l="l" t="t" r="r" b="b"/>
              <a:pathLst>
                <a:path w="115" h="114" extrusionOk="0">
                  <a:moveTo>
                    <a:pt x="46" y="0"/>
                  </a:moveTo>
                  <a:cubicBezTo>
                    <a:pt x="24" y="0"/>
                    <a:pt x="1" y="24"/>
                    <a:pt x="1" y="45"/>
                  </a:cubicBezTo>
                  <a:cubicBezTo>
                    <a:pt x="1" y="90"/>
                    <a:pt x="24" y="114"/>
                    <a:pt x="46" y="114"/>
                  </a:cubicBezTo>
                  <a:cubicBezTo>
                    <a:pt x="91" y="114"/>
                    <a:pt x="115" y="90"/>
                    <a:pt x="115" y="45"/>
                  </a:cubicBezTo>
                  <a:cubicBezTo>
                    <a:pt x="115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1"/>
            <p:cNvSpPr/>
            <p:nvPr/>
          </p:nvSpPr>
          <p:spPr>
            <a:xfrm>
              <a:off x="2027886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5" y="0"/>
                  </a:moveTo>
                  <a:cubicBezTo>
                    <a:pt x="22" y="0"/>
                    <a:pt x="0" y="24"/>
                    <a:pt x="0" y="45"/>
                  </a:cubicBezTo>
                  <a:cubicBezTo>
                    <a:pt x="0" y="90"/>
                    <a:pt x="22" y="114"/>
                    <a:pt x="45" y="114"/>
                  </a:cubicBezTo>
                  <a:cubicBezTo>
                    <a:pt x="67" y="114"/>
                    <a:pt x="90" y="90"/>
                    <a:pt x="90" y="45"/>
                  </a:cubicBezTo>
                  <a:cubicBezTo>
                    <a:pt x="90" y="24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1"/>
            <p:cNvSpPr/>
            <p:nvPr/>
          </p:nvSpPr>
          <p:spPr>
            <a:xfrm>
              <a:off x="2288118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1"/>
            <p:cNvSpPr/>
            <p:nvPr/>
          </p:nvSpPr>
          <p:spPr>
            <a:xfrm>
              <a:off x="2376744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6" y="0"/>
                  </a:moveTo>
                  <a:cubicBezTo>
                    <a:pt x="0" y="0"/>
                    <a:pt x="0" y="24"/>
                    <a:pt x="0" y="45"/>
                  </a:cubicBezTo>
                  <a:cubicBezTo>
                    <a:pt x="0" y="90"/>
                    <a:pt x="0" y="114"/>
                    <a:pt x="46" y="114"/>
                  </a:cubicBezTo>
                  <a:cubicBezTo>
                    <a:pt x="69" y="114"/>
                    <a:pt x="91" y="90"/>
                    <a:pt x="91" y="45"/>
                  </a:cubicBezTo>
                  <a:cubicBezTo>
                    <a:pt x="91" y="24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1"/>
            <p:cNvSpPr/>
            <p:nvPr/>
          </p:nvSpPr>
          <p:spPr>
            <a:xfrm>
              <a:off x="2288118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5" y="0"/>
                  </a:moveTo>
                  <a:cubicBezTo>
                    <a:pt x="24" y="0"/>
                    <a:pt x="0" y="24"/>
                    <a:pt x="0" y="45"/>
                  </a:cubicBezTo>
                  <a:cubicBezTo>
                    <a:pt x="0" y="90"/>
                    <a:pt x="24" y="114"/>
                    <a:pt x="45" y="114"/>
                  </a:cubicBezTo>
                  <a:cubicBezTo>
                    <a:pt x="69" y="114"/>
                    <a:pt x="91" y="90"/>
                    <a:pt x="91" y="45"/>
                  </a:cubicBezTo>
                  <a:cubicBezTo>
                    <a:pt x="91" y="24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1"/>
            <p:cNvSpPr/>
            <p:nvPr/>
          </p:nvSpPr>
          <p:spPr>
            <a:xfrm>
              <a:off x="1939015" y="2173259"/>
              <a:ext cx="22586" cy="27987"/>
            </a:xfrm>
            <a:custGeom>
              <a:avLst/>
              <a:gdLst/>
              <a:ahLst/>
              <a:cxnLst/>
              <a:rect l="l" t="t" r="r" b="b"/>
              <a:pathLst>
                <a:path w="92" h="114" extrusionOk="0">
                  <a:moveTo>
                    <a:pt x="46" y="0"/>
                  </a:moveTo>
                  <a:cubicBezTo>
                    <a:pt x="23" y="0"/>
                    <a:pt x="1" y="24"/>
                    <a:pt x="1" y="45"/>
                  </a:cubicBezTo>
                  <a:cubicBezTo>
                    <a:pt x="1" y="90"/>
                    <a:pt x="23" y="114"/>
                    <a:pt x="46" y="114"/>
                  </a:cubicBezTo>
                  <a:cubicBezTo>
                    <a:pt x="68" y="114"/>
                    <a:pt x="91" y="90"/>
                    <a:pt x="91" y="45"/>
                  </a:cubicBezTo>
                  <a:cubicBezTo>
                    <a:pt x="91" y="24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1"/>
            <p:cNvSpPr/>
            <p:nvPr/>
          </p:nvSpPr>
          <p:spPr>
            <a:xfrm>
              <a:off x="1850389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6" y="0"/>
                  </a:moveTo>
                  <a:cubicBezTo>
                    <a:pt x="22" y="0"/>
                    <a:pt x="1" y="24"/>
                    <a:pt x="1" y="45"/>
                  </a:cubicBezTo>
                  <a:cubicBezTo>
                    <a:pt x="1" y="90"/>
                    <a:pt x="22" y="114"/>
                    <a:pt x="46" y="114"/>
                  </a:cubicBezTo>
                  <a:cubicBezTo>
                    <a:pt x="91" y="114"/>
                    <a:pt x="91" y="90"/>
                    <a:pt x="91" y="45"/>
                  </a:cubicBezTo>
                  <a:cubicBezTo>
                    <a:pt x="91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" name="Google Shape;717;p11"/>
          <p:cNvGrpSpPr/>
          <p:nvPr/>
        </p:nvGrpSpPr>
        <p:grpSpPr>
          <a:xfrm rot="10800000">
            <a:off x="4843322" y="1061919"/>
            <a:ext cx="2760446" cy="781997"/>
            <a:chOff x="-2317243" y="2633326"/>
            <a:chExt cx="1878822" cy="532245"/>
          </a:xfrm>
        </p:grpSpPr>
        <p:sp>
          <p:nvSpPr>
            <p:cNvPr id="718" name="Google Shape;718;p11"/>
            <p:cNvSpPr/>
            <p:nvPr/>
          </p:nvSpPr>
          <p:spPr>
            <a:xfrm>
              <a:off x="-1729758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1"/>
            <p:cNvSpPr/>
            <p:nvPr/>
          </p:nvSpPr>
          <p:spPr>
            <a:xfrm>
              <a:off x="-1729758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1"/>
            <p:cNvSpPr/>
            <p:nvPr/>
          </p:nvSpPr>
          <p:spPr>
            <a:xfrm>
              <a:off x="-1729758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6" y="91"/>
                  </a:cubicBezTo>
                  <a:cubicBezTo>
                    <a:pt x="91" y="91"/>
                    <a:pt x="91" y="70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-1729758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0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-1729758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-164113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-164113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-164113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-164113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1"/>
            <p:cNvSpPr/>
            <p:nvPr/>
          </p:nvSpPr>
          <p:spPr>
            <a:xfrm>
              <a:off x="-164113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1"/>
            <p:cNvSpPr/>
            <p:nvPr/>
          </p:nvSpPr>
          <p:spPr>
            <a:xfrm>
              <a:off x="-155815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5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-155815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5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1"/>
            <p:cNvSpPr/>
            <p:nvPr/>
          </p:nvSpPr>
          <p:spPr>
            <a:xfrm>
              <a:off x="-155815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5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1"/>
            <p:cNvSpPr/>
            <p:nvPr/>
          </p:nvSpPr>
          <p:spPr>
            <a:xfrm>
              <a:off x="-155815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5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-155815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-1474927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-1474927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-1474927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-1474927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-1474927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-1391948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-1391948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-1391948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91" y="91"/>
                    <a:pt x="91" y="70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-1391948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0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-1391948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-1303322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-1303322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-1303322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-1303322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-1303322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-121985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5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-121985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5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-121985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5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-121985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5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1"/>
            <p:cNvSpPr/>
            <p:nvPr/>
          </p:nvSpPr>
          <p:spPr>
            <a:xfrm>
              <a:off x="-121985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1"/>
            <p:cNvSpPr/>
            <p:nvPr/>
          </p:nvSpPr>
          <p:spPr>
            <a:xfrm>
              <a:off x="-1137118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70" y="91"/>
                    <a:pt x="91" y="69"/>
                    <a:pt x="91" y="46"/>
                  </a:cubicBezTo>
                  <a:cubicBezTo>
                    <a:pt x="91" y="24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-1137118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70" y="90"/>
                    <a:pt x="91" y="67"/>
                    <a:pt x="91" y="45"/>
                  </a:cubicBezTo>
                  <a:cubicBezTo>
                    <a:pt x="91" y="22"/>
                    <a:pt x="70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-1137118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70" y="91"/>
                    <a:pt x="91" y="70"/>
                    <a:pt x="91" y="46"/>
                  </a:cubicBezTo>
                  <a:cubicBezTo>
                    <a:pt x="91" y="24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-1137118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70" y="90"/>
                    <a:pt x="91" y="69"/>
                    <a:pt x="91" y="45"/>
                  </a:cubicBezTo>
                  <a:cubicBezTo>
                    <a:pt x="91" y="0"/>
                    <a:pt x="70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-1137118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70" y="91"/>
                    <a:pt x="91" y="67"/>
                    <a:pt x="91" y="46"/>
                  </a:cubicBezTo>
                  <a:cubicBezTo>
                    <a:pt x="91" y="22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-1048246" y="2804931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69"/>
                    <a:pt x="0" y="91"/>
                    <a:pt x="24" y="91"/>
                  </a:cubicBezTo>
                  <a:cubicBezTo>
                    <a:pt x="69" y="91"/>
                    <a:pt x="69" y="69"/>
                    <a:pt x="69" y="46"/>
                  </a:cubicBezTo>
                  <a:cubicBezTo>
                    <a:pt x="69" y="24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-1048246" y="2888401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0"/>
                  </a:moveTo>
                  <a:cubicBezTo>
                    <a:pt x="0" y="0"/>
                    <a:pt x="0" y="22"/>
                    <a:pt x="0" y="45"/>
                  </a:cubicBezTo>
                  <a:cubicBezTo>
                    <a:pt x="0" y="67"/>
                    <a:pt x="0" y="90"/>
                    <a:pt x="24" y="90"/>
                  </a:cubicBezTo>
                  <a:cubicBezTo>
                    <a:pt x="69" y="90"/>
                    <a:pt x="69" y="67"/>
                    <a:pt x="69" y="45"/>
                  </a:cubicBezTo>
                  <a:cubicBezTo>
                    <a:pt x="69" y="22"/>
                    <a:pt x="69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-1048246" y="2971134"/>
              <a:ext cx="16940" cy="22586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4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70"/>
                    <a:pt x="0" y="91"/>
                    <a:pt x="24" y="91"/>
                  </a:cubicBezTo>
                  <a:cubicBezTo>
                    <a:pt x="69" y="91"/>
                    <a:pt x="69" y="70"/>
                    <a:pt x="69" y="46"/>
                  </a:cubicBezTo>
                  <a:cubicBezTo>
                    <a:pt x="69" y="24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-1048246" y="3060005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0"/>
                  </a:moveTo>
                  <a:cubicBezTo>
                    <a:pt x="0" y="0"/>
                    <a:pt x="0" y="0"/>
                    <a:pt x="0" y="45"/>
                  </a:cubicBezTo>
                  <a:cubicBezTo>
                    <a:pt x="0" y="69"/>
                    <a:pt x="0" y="90"/>
                    <a:pt x="24" y="90"/>
                  </a:cubicBezTo>
                  <a:cubicBezTo>
                    <a:pt x="69" y="90"/>
                    <a:pt x="69" y="69"/>
                    <a:pt x="69" y="45"/>
                  </a:cubicBezTo>
                  <a:cubicBezTo>
                    <a:pt x="69" y="0"/>
                    <a:pt x="69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-1048246" y="3143230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7"/>
                    <a:pt x="0" y="91"/>
                    <a:pt x="24" y="91"/>
                  </a:cubicBezTo>
                  <a:cubicBezTo>
                    <a:pt x="69" y="91"/>
                    <a:pt x="69" y="67"/>
                    <a:pt x="69" y="46"/>
                  </a:cubicBezTo>
                  <a:cubicBezTo>
                    <a:pt x="69" y="22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-965021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-965021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-965021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-965021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-965021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-88204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-88204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-88204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1"/>
            <p:cNvSpPr/>
            <p:nvPr/>
          </p:nvSpPr>
          <p:spPr>
            <a:xfrm>
              <a:off x="-88204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-88204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-798817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3" y="1"/>
                    <a:pt x="1" y="24"/>
                    <a:pt x="1" y="46"/>
                  </a:cubicBezTo>
                  <a:cubicBezTo>
                    <a:pt x="1" y="69"/>
                    <a:pt x="23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-798817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67"/>
                    <a:pt x="23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-798817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3" y="1"/>
                    <a:pt x="1" y="24"/>
                    <a:pt x="1" y="46"/>
                  </a:cubicBezTo>
                  <a:cubicBezTo>
                    <a:pt x="1" y="70"/>
                    <a:pt x="23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-798817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0"/>
                    <a:pt x="1" y="45"/>
                  </a:cubicBezTo>
                  <a:cubicBezTo>
                    <a:pt x="1" y="69"/>
                    <a:pt x="23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-798817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3" y="1"/>
                    <a:pt x="1" y="22"/>
                    <a:pt x="1" y="46"/>
                  </a:cubicBezTo>
                  <a:cubicBezTo>
                    <a:pt x="1" y="67"/>
                    <a:pt x="23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-709945" y="2804931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69"/>
                    <a:pt x="0" y="91"/>
                    <a:pt x="45" y="91"/>
                  </a:cubicBezTo>
                  <a:cubicBezTo>
                    <a:pt x="67" y="91"/>
                    <a:pt x="67" y="69"/>
                    <a:pt x="67" y="46"/>
                  </a:cubicBezTo>
                  <a:cubicBezTo>
                    <a:pt x="67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-709945" y="2888401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0"/>
                  </a:moveTo>
                  <a:cubicBezTo>
                    <a:pt x="0" y="0"/>
                    <a:pt x="0" y="22"/>
                    <a:pt x="0" y="45"/>
                  </a:cubicBezTo>
                  <a:cubicBezTo>
                    <a:pt x="0" y="67"/>
                    <a:pt x="0" y="90"/>
                    <a:pt x="45" y="90"/>
                  </a:cubicBezTo>
                  <a:cubicBezTo>
                    <a:pt x="67" y="90"/>
                    <a:pt x="67" y="67"/>
                    <a:pt x="67" y="45"/>
                  </a:cubicBezTo>
                  <a:cubicBezTo>
                    <a:pt x="67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-709945" y="2971134"/>
              <a:ext cx="16449" cy="22586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45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70"/>
                    <a:pt x="0" y="91"/>
                    <a:pt x="45" y="91"/>
                  </a:cubicBezTo>
                  <a:cubicBezTo>
                    <a:pt x="67" y="91"/>
                    <a:pt x="67" y="70"/>
                    <a:pt x="67" y="46"/>
                  </a:cubicBezTo>
                  <a:cubicBezTo>
                    <a:pt x="67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-709945" y="3060005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0"/>
                  </a:moveTo>
                  <a:cubicBezTo>
                    <a:pt x="0" y="0"/>
                    <a:pt x="0" y="0"/>
                    <a:pt x="0" y="45"/>
                  </a:cubicBezTo>
                  <a:cubicBezTo>
                    <a:pt x="0" y="69"/>
                    <a:pt x="0" y="90"/>
                    <a:pt x="45" y="90"/>
                  </a:cubicBezTo>
                  <a:cubicBezTo>
                    <a:pt x="67" y="90"/>
                    <a:pt x="67" y="69"/>
                    <a:pt x="67" y="45"/>
                  </a:cubicBezTo>
                  <a:cubicBezTo>
                    <a:pt x="67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-709945" y="3143230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7"/>
                    <a:pt x="0" y="91"/>
                    <a:pt x="45" y="91"/>
                  </a:cubicBezTo>
                  <a:cubicBezTo>
                    <a:pt x="67" y="91"/>
                    <a:pt x="67" y="67"/>
                    <a:pt x="67" y="46"/>
                  </a:cubicBezTo>
                  <a:cubicBezTo>
                    <a:pt x="67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-627211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-627211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-627211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-627211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-627211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-543741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6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-543741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6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-543741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6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-543741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6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-543741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6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-460761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5" y="91"/>
                  </a:cubicBezTo>
                  <a:cubicBezTo>
                    <a:pt x="69" y="91"/>
                    <a:pt x="90" y="69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-460761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5" y="90"/>
                  </a:cubicBezTo>
                  <a:cubicBezTo>
                    <a:pt x="69" y="90"/>
                    <a:pt x="90" y="67"/>
                    <a:pt x="90" y="45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1"/>
            <p:cNvSpPr/>
            <p:nvPr/>
          </p:nvSpPr>
          <p:spPr>
            <a:xfrm>
              <a:off x="-460761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5" y="91"/>
                  </a:cubicBezTo>
                  <a:cubicBezTo>
                    <a:pt x="69" y="91"/>
                    <a:pt x="90" y="70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1"/>
            <p:cNvSpPr/>
            <p:nvPr/>
          </p:nvSpPr>
          <p:spPr>
            <a:xfrm>
              <a:off x="-460761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5" y="90"/>
                  </a:cubicBezTo>
                  <a:cubicBezTo>
                    <a:pt x="69" y="90"/>
                    <a:pt x="90" y="69"/>
                    <a:pt x="90" y="45"/>
                  </a:cubicBezTo>
                  <a:cubicBezTo>
                    <a:pt x="90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-460761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0" y="67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1"/>
            <p:cNvSpPr/>
            <p:nvPr/>
          </p:nvSpPr>
          <p:spPr>
            <a:xfrm>
              <a:off x="-1729758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1"/>
            <p:cNvSpPr/>
            <p:nvPr/>
          </p:nvSpPr>
          <p:spPr>
            <a:xfrm>
              <a:off x="-1729758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1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-164113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-164113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-155815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1"/>
            <p:cNvSpPr/>
            <p:nvPr/>
          </p:nvSpPr>
          <p:spPr>
            <a:xfrm>
              <a:off x="-155815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1"/>
            <p:cNvSpPr/>
            <p:nvPr/>
          </p:nvSpPr>
          <p:spPr>
            <a:xfrm>
              <a:off x="-1474927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-1474927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-1391948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-1391948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1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1"/>
            <p:cNvSpPr/>
            <p:nvPr/>
          </p:nvSpPr>
          <p:spPr>
            <a:xfrm>
              <a:off x="-1303322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1"/>
            <p:cNvSpPr/>
            <p:nvPr/>
          </p:nvSpPr>
          <p:spPr>
            <a:xfrm>
              <a:off x="-1303322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-121985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-121985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1"/>
            <p:cNvSpPr/>
            <p:nvPr/>
          </p:nvSpPr>
          <p:spPr>
            <a:xfrm>
              <a:off x="-1137118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70" y="91"/>
                    <a:pt x="91" y="68"/>
                    <a:pt x="91" y="46"/>
                  </a:cubicBezTo>
                  <a:cubicBezTo>
                    <a:pt x="91" y="22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1"/>
            <p:cNvSpPr/>
            <p:nvPr/>
          </p:nvSpPr>
          <p:spPr>
            <a:xfrm>
              <a:off x="-1137118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70" y="91"/>
                    <a:pt x="91" y="68"/>
                    <a:pt x="91" y="46"/>
                  </a:cubicBezTo>
                  <a:cubicBezTo>
                    <a:pt x="91" y="1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-2317243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6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-2317243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6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-2317243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6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-2317243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6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1"/>
            <p:cNvSpPr/>
            <p:nvPr/>
          </p:nvSpPr>
          <p:spPr>
            <a:xfrm>
              <a:off x="-2317243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6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1"/>
            <p:cNvSpPr/>
            <p:nvPr/>
          </p:nvSpPr>
          <p:spPr>
            <a:xfrm>
              <a:off x="-2234263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5" y="91"/>
                  </a:cubicBezTo>
                  <a:cubicBezTo>
                    <a:pt x="69" y="91"/>
                    <a:pt x="90" y="69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-2234263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5" y="90"/>
                  </a:cubicBezTo>
                  <a:cubicBezTo>
                    <a:pt x="69" y="90"/>
                    <a:pt x="90" y="67"/>
                    <a:pt x="90" y="45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-2234263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5" y="91"/>
                  </a:cubicBezTo>
                  <a:cubicBezTo>
                    <a:pt x="69" y="91"/>
                    <a:pt x="90" y="70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-2234263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5" y="90"/>
                  </a:cubicBezTo>
                  <a:cubicBezTo>
                    <a:pt x="69" y="90"/>
                    <a:pt x="90" y="69"/>
                    <a:pt x="90" y="45"/>
                  </a:cubicBezTo>
                  <a:cubicBezTo>
                    <a:pt x="90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-2234263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0" y="67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-2151038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1"/>
            <p:cNvSpPr/>
            <p:nvPr/>
          </p:nvSpPr>
          <p:spPr>
            <a:xfrm>
              <a:off x="-2151038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1"/>
            <p:cNvSpPr/>
            <p:nvPr/>
          </p:nvSpPr>
          <p:spPr>
            <a:xfrm>
              <a:off x="-2151038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-2151038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-2151038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-2068059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-2068059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1"/>
            <p:cNvSpPr/>
            <p:nvPr/>
          </p:nvSpPr>
          <p:spPr>
            <a:xfrm>
              <a:off x="-2068059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6" y="91"/>
                  </a:cubicBezTo>
                  <a:cubicBezTo>
                    <a:pt x="91" y="91"/>
                    <a:pt x="91" y="70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1"/>
            <p:cNvSpPr/>
            <p:nvPr/>
          </p:nvSpPr>
          <p:spPr>
            <a:xfrm>
              <a:off x="-2068059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0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-2068059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-1979433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-1979433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-1979433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-1979433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-1979433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-189596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5" y="91"/>
                  </a:cubicBezTo>
                  <a:cubicBezTo>
                    <a:pt x="67" y="91"/>
                    <a:pt x="90" y="69"/>
                    <a:pt x="90" y="46"/>
                  </a:cubicBezTo>
                  <a:cubicBezTo>
                    <a:pt x="90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-189596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5" y="90"/>
                  </a:cubicBezTo>
                  <a:cubicBezTo>
                    <a:pt x="67" y="90"/>
                    <a:pt x="90" y="67"/>
                    <a:pt x="90" y="45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-189596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5" y="91"/>
                  </a:cubicBezTo>
                  <a:cubicBezTo>
                    <a:pt x="67" y="91"/>
                    <a:pt x="90" y="70"/>
                    <a:pt x="90" y="46"/>
                  </a:cubicBezTo>
                  <a:cubicBezTo>
                    <a:pt x="90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-189596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5" y="90"/>
                  </a:cubicBezTo>
                  <a:cubicBezTo>
                    <a:pt x="67" y="90"/>
                    <a:pt x="90" y="69"/>
                    <a:pt x="90" y="45"/>
                  </a:cubicBezTo>
                  <a:cubicBezTo>
                    <a:pt x="90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-189596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0" y="67"/>
                    <a:pt x="90" y="46"/>
                  </a:cubicBezTo>
                  <a:cubicBezTo>
                    <a:pt x="90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-1813228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-1813228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-1813228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-1813228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-1813228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-2317243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-2317243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-2234263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1"/>
            <p:cNvSpPr/>
            <p:nvPr/>
          </p:nvSpPr>
          <p:spPr>
            <a:xfrm>
              <a:off x="-2234263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1"/>
            <p:cNvSpPr/>
            <p:nvPr/>
          </p:nvSpPr>
          <p:spPr>
            <a:xfrm>
              <a:off x="-2151038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-2151038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-2068059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-2068059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1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-1979433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-1979433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-189596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0" y="68"/>
                    <a:pt x="90" y="46"/>
                  </a:cubicBezTo>
                  <a:cubicBezTo>
                    <a:pt x="90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-189596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0" y="68"/>
                    <a:pt x="90" y="46"/>
                  </a:cubicBezTo>
                  <a:cubicBezTo>
                    <a:pt x="90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-1813228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-1813228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-1048246" y="2633326"/>
              <a:ext cx="16940" cy="22586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4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8"/>
                    <a:pt x="0" y="91"/>
                    <a:pt x="24" y="91"/>
                  </a:cubicBezTo>
                  <a:cubicBezTo>
                    <a:pt x="69" y="91"/>
                    <a:pt x="69" y="68"/>
                    <a:pt x="69" y="46"/>
                  </a:cubicBezTo>
                  <a:cubicBezTo>
                    <a:pt x="69" y="22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-1048246" y="2721952"/>
              <a:ext cx="16940" cy="22586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4" y="1"/>
                  </a:moveTo>
                  <a:cubicBezTo>
                    <a:pt x="0" y="1"/>
                    <a:pt x="0" y="1"/>
                    <a:pt x="0" y="46"/>
                  </a:cubicBezTo>
                  <a:cubicBezTo>
                    <a:pt x="0" y="68"/>
                    <a:pt x="0" y="91"/>
                    <a:pt x="24" y="91"/>
                  </a:cubicBezTo>
                  <a:cubicBezTo>
                    <a:pt x="69" y="91"/>
                    <a:pt x="69" y="68"/>
                    <a:pt x="69" y="46"/>
                  </a:cubicBezTo>
                  <a:cubicBezTo>
                    <a:pt x="69" y="1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-965021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-965021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-88204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-88204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-798817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3" y="1"/>
                    <a:pt x="1" y="22"/>
                    <a:pt x="1" y="46"/>
                  </a:cubicBezTo>
                  <a:cubicBezTo>
                    <a:pt x="1" y="68"/>
                    <a:pt x="23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-798817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3" y="1"/>
                    <a:pt x="1" y="1"/>
                    <a:pt x="1" y="46"/>
                  </a:cubicBezTo>
                  <a:cubicBezTo>
                    <a:pt x="1" y="68"/>
                    <a:pt x="23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-709945" y="2633326"/>
              <a:ext cx="16449" cy="22586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45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8"/>
                    <a:pt x="0" y="91"/>
                    <a:pt x="45" y="91"/>
                  </a:cubicBezTo>
                  <a:cubicBezTo>
                    <a:pt x="67" y="91"/>
                    <a:pt x="67" y="68"/>
                    <a:pt x="67" y="46"/>
                  </a:cubicBezTo>
                  <a:cubicBezTo>
                    <a:pt x="67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-709945" y="2721952"/>
              <a:ext cx="16449" cy="22586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45" y="1"/>
                  </a:moveTo>
                  <a:cubicBezTo>
                    <a:pt x="0" y="1"/>
                    <a:pt x="0" y="1"/>
                    <a:pt x="0" y="46"/>
                  </a:cubicBezTo>
                  <a:cubicBezTo>
                    <a:pt x="0" y="68"/>
                    <a:pt x="0" y="91"/>
                    <a:pt x="45" y="91"/>
                  </a:cubicBezTo>
                  <a:cubicBezTo>
                    <a:pt x="67" y="91"/>
                    <a:pt x="67" y="68"/>
                    <a:pt x="67" y="46"/>
                  </a:cubicBezTo>
                  <a:cubicBezTo>
                    <a:pt x="67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1"/>
            <p:cNvSpPr/>
            <p:nvPr/>
          </p:nvSpPr>
          <p:spPr>
            <a:xfrm>
              <a:off x="-627211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1"/>
            <p:cNvSpPr/>
            <p:nvPr/>
          </p:nvSpPr>
          <p:spPr>
            <a:xfrm>
              <a:off x="-627211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1"/>
            <p:cNvSpPr/>
            <p:nvPr/>
          </p:nvSpPr>
          <p:spPr>
            <a:xfrm>
              <a:off x="-543741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1"/>
            <p:cNvSpPr/>
            <p:nvPr/>
          </p:nvSpPr>
          <p:spPr>
            <a:xfrm>
              <a:off x="-543741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1"/>
            <p:cNvSpPr/>
            <p:nvPr/>
          </p:nvSpPr>
          <p:spPr>
            <a:xfrm>
              <a:off x="-460761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1"/>
            <p:cNvSpPr/>
            <p:nvPr/>
          </p:nvSpPr>
          <p:spPr>
            <a:xfrm>
              <a:off x="-460761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9" name="Google Shape;879;p11"/>
          <p:cNvSpPr/>
          <p:nvPr/>
        </p:nvSpPr>
        <p:spPr>
          <a:xfrm rot="8366682">
            <a:off x="4990153" y="3263570"/>
            <a:ext cx="278013" cy="254466"/>
          </a:xfrm>
          <a:custGeom>
            <a:avLst/>
            <a:gdLst/>
            <a:ahLst/>
            <a:cxnLst/>
            <a:rect l="l" t="t" r="r" b="b"/>
            <a:pathLst>
              <a:path w="543" h="497" extrusionOk="0">
                <a:moveTo>
                  <a:pt x="1" y="0"/>
                </a:moveTo>
                <a:lnTo>
                  <a:pt x="271" y="497"/>
                </a:lnTo>
                <a:lnTo>
                  <a:pt x="54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1"/>
          <p:cNvSpPr/>
          <p:nvPr/>
        </p:nvSpPr>
        <p:spPr>
          <a:xfrm rot="10800000">
            <a:off x="6618292" y="2755435"/>
            <a:ext cx="1270737" cy="1270737"/>
          </a:xfrm>
          <a:custGeom>
            <a:avLst/>
            <a:gdLst/>
            <a:ahLst/>
            <a:cxnLst/>
            <a:rect l="l" t="t" r="r" b="b"/>
            <a:pathLst>
              <a:path w="3523" h="3523" extrusionOk="0">
                <a:moveTo>
                  <a:pt x="1761" y="1"/>
                </a:moveTo>
                <a:cubicBezTo>
                  <a:pt x="768" y="1"/>
                  <a:pt x="0" y="790"/>
                  <a:pt x="0" y="1762"/>
                </a:cubicBezTo>
                <a:cubicBezTo>
                  <a:pt x="0" y="2731"/>
                  <a:pt x="768" y="3522"/>
                  <a:pt x="1761" y="3522"/>
                </a:cubicBezTo>
                <a:cubicBezTo>
                  <a:pt x="2733" y="3522"/>
                  <a:pt x="3522" y="2731"/>
                  <a:pt x="3522" y="1762"/>
                </a:cubicBezTo>
                <a:cubicBezTo>
                  <a:pt x="3522" y="790"/>
                  <a:pt x="2733" y="1"/>
                  <a:pt x="17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11"/>
          <p:cNvSpPr/>
          <p:nvPr/>
        </p:nvSpPr>
        <p:spPr>
          <a:xfrm rot="10800000">
            <a:off x="1620698" y="3700102"/>
            <a:ext cx="2239930" cy="269441"/>
          </a:xfrm>
          <a:custGeom>
            <a:avLst/>
            <a:gdLst/>
            <a:ahLst/>
            <a:cxnLst/>
            <a:rect l="l" t="t" r="r" b="b"/>
            <a:pathLst>
              <a:path w="6210" h="747" extrusionOk="0">
                <a:moveTo>
                  <a:pt x="656" y="1"/>
                </a:moveTo>
                <a:lnTo>
                  <a:pt x="0" y="588"/>
                </a:lnTo>
                <a:lnTo>
                  <a:pt x="91" y="702"/>
                </a:lnTo>
                <a:lnTo>
                  <a:pt x="656" y="205"/>
                </a:lnTo>
                <a:lnTo>
                  <a:pt x="1264" y="747"/>
                </a:lnTo>
                <a:lnTo>
                  <a:pt x="1875" y="205"/>
                </a:lnTo>
                <a:lnTo>
                  <a:pt x="2483" y="747"/>
                </a:lnTo>
                <a:lnTo>
                  <a:pt x="3094" y="205"/>
                </a:lnTo>
                <a:lnTo>
                  <a:pt x="3702" y="747"/>
                </a:lnTo>
                <a:lnTo>
                  <a:pt x="4313" y="205"/>
                </a:lnTo>
                <a:lnTo>
                  <a:pt x="4922" y="747"/>
                </a:lnTo>
                <a:lnTo>
                  <a:pt x="5554" y="205"/>
                </a:lnTo>
                <a:lnTo>
                  <a:pt x="6095" y="702"/>
                </a:lnTo>
                <a:lnTo>
                  <a:pt x="6209" y="588"/>
                </a:lnTo>
                <a:lnTo>
                  <a:pt x="5554" y="1"/>
                </a:lnTo>
                <a:lnTo>
                  <a:pt x="4922" y="543"/>
                </a:lnTo>
                <a:lnTo>
                  <a:pt x="4313" y="1"/>
                </a:lnTo>
                <a:lnTo>
                  <a:pt x="3702" y="543"/>
                </a:lnTo>
                <a:lnTo>
                  <a:pt x="3094" y="1"/>
                </a:lnTo>
                <a:lnTo>
                  <a:pt x="2483" y="543"/>
                </a:lnTo>
                <a:lnTo>
                  <a:pt x="1875" y="1"/>
                </a:lnTo>
                <a:lnTo>
                  <a:pt x="1264" y="543"/>
                </a:lnTo>
                <a:lnTo>
                  <a:pt x="65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11"/>
          <p:cNvSpPr/>
          <p:nvPr/>
        </p:nvSpPr>
        <p:spPr>
          <a:xfrm rot="10800000">
            <a:off x="2076513" y="641198"/>
            <a:ext cx="318135" cy="3181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3" name="Google Shape;883;p11"/>
          <p:cNvGrpSpPr/>
          <p:nvPr/>
        </p:nvGrpSpPr>
        <p:grpSpPr>
          <a:xfrm rot="10800000">
            <a:off x="1387895" y="1228984"/>
            <a:ext cx="342307" cy="350242"/>
            <a:chOff x="1872729" y="2411639"/>
            <a:chExt cx="232982" cy="238383"/>
          </a:xfrm>
        </p:grpSpPr>
        <p:sp>
          <p:nvSpPr>
            <p:cNvPr id="884" name="Google Shape;884;p11"/>
            <p:cNvSpPr/>
            <p:nvPr/>
          </p:nvSpPr>
          <p:spPr>
            <a:xfrm>
              <a:off x="1966511" y="2411639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1"/>
            <p:cNvSpPr/>
            <p:nvPr/>
          </p:nvSpPr>
          <p:spPr>
            <a:xfrm>
              <a:off x="1872729" y="2511558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11"/>
          <p:cNvSpPr/>
          <p:nvPr/>
        </p:nvSpPr>
        <p:spPr>
          <a:xfrm rot="10800000">
            <a:off x="1158342" y="2687730"/>
            <a:ext cx="2239930" cy="269441"/>
          </a:xfrm>
          <a:custGeom>
            <a:avLst/>
            <a:gdLst/>
            <a:ahLst/>
            <a:cxnLst/>
            <a:rect l="l" t="t" r="r" b="b"/>
            <a:pathLst>
              <a:path w="6210" h="747" extrusionOk="0">
                <a:moveTo>
                  <a:pt x="656" y="1"/>
                </a:moveTo>
                <a:lnTo>
                  <a:pt x="0" y="588"/>
                </a:lnTo>
                <a:lnTo>
                  <a:pt x="91" y="702"/>
                </a:lnTo>
                <a:lnTo>
                  <a:pt x="656" y="205"/>
                </a:lnTo>
                <a:lnTo>
                  <a:pt x="1264" y="747"/>
                </a:lnTo>
                <a:lnTo>
                  <a:pt x="1875" y="205"/>
                </a:lnTo>
                <a:lnTo>
                  <a:pt x="2483" y="747"/>
                </a:lnTo>
                <a:lnTo>
                  <a:pt x="3094" y="205"/>
                </a:lnTo>
                <a:lnTo>
                  <a:pt x="3702" y="747"/>
                </a:lnTo>
                <a:lnTo>
                  <a:pt x="4313" y="205"/>
                </a:lnTo>
                <a:lnTo>
                  <a:pt x="4922" y="747"/>
                </a:lnTo>
                <a:lnTo>
                  <a:pt x="5554" y="205"/>
                </a:lnTo>
                <a:lnTo>
                  <a:pt x="6095" y="702"/>
                </a:lnTo>
                <a:lnTo>
                  <a:pt x="6209" y="588"/>
                </a:lnTo>
                <a:lnTo>
                  <a:pt x="5554" y="1"/>
                </a:lnTo>
                <a:lnTo>
                  <a:pt x="4922" y="543"/>
                </a:lnTo>
                <a:lnTo>
                  <a:pt x="4313" y="1"/>
                </a:lnTo>
                <a:lnTo>
                  <a:pt x="3702" y="543"/>
                </a:lnTo>
                <a:lnTo>
                  <a:pt x="3094" y="1"/>
                </a:lnTo>
                <a:lnTo>
                  <a:pt x="2483" y="543"/>
                </a:lnTo>
                <a:lnTo>
                  <a:pt x="1875" y="1"/>
                </a:lnTo>
                <a:lnTo>
                  <a:pt x="1264" y="543"/>
                </a:lnTo>
                <a:lnTo>
                  <a:pt x="65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7" name="Google Shape;887;p11"/>
          <p:cNvGrpSpPr/>
          <p:nvPr/>
        </p:nvGrpSpPr>
        <p:grpSpPr>
          <a:xfrm>
            <a:off x="6791923" y="2895261"/>
            <a:ext cx="837352" cy="841262"/>
            <a:chOff x="80265" y="2653706"/>
            <a:chExt cx="936950" cy="941325"/>
          </a:xfrm>
        </p:grpSpPr>
        <p:sp>
          <p:nvSpPr>
            <p:cNvPr id="888" name="Google Shape;888;p11"/>
            <p:cNvSpPr/>
            <p:nvPr/>
          </p:nvSpPr>
          <p:spPr>
            <a:xfrm>
              <a:off x="80265" y="2653706"/>
              <a:ext cx="784482" cy="784293"/>
            </a:xfrm>
            <a:custGeom>
              <a:avLst/>
              <a:gdLst/>
              <a:ahLst/>
              <a:cxnLst/>
              <a:rect l="l" t="t" r="r" b="b"/>
              <a:pathLst>
                <a:path w="3952" h="3951" extrusionOk="0">
                  <a:moveTo>
                    <a:pt x="0" y="0"/>
                  </a:moveTo>
                  <a:lnTo>
                    <a:pt x="0" y="3950"/>
                  </a:lnTo>
                  <a:lnTo>
                    <a:pt x="3952" y="3950"/>
                  </a:lnTo>
                  <a:lnTo>
                    <a:pt x="39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9" name="Google Shape;889;p11"/>
            <p:cNvGrpSpPr/>
            <p:nvPr/>
          </p:nvGrpSpPr>
          <p:grpSpPr>
            <a:xfrm>
              <a:off x="273014" y="2855192"/>
              <a:ext cx="744200" cy="739839"/>
              <a:chOff x="273014" y="2855192"/>
              <a:chExt cx="744200" cy="739839"/>
            </a:xfrm>
          </p:grpSpPr>
          <p:sp>
            <p:nvSpPr>
              <p:cNvPr id="890" name="Google Shape;890;p11"/>
              <p:cNvSpPr/>
              <p:nvPr/>
            </p:nvSpPr>
            <p:spPr>
              <a:xfrm>
                <a:off x="273014" y="2855192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81" y="0"/>
                    </a:moveTo>
                    <a:cubicBezTo>
                      <a:pt x="91" y="0"/>
                      <a:pt x="1" y="69"/>
                      <a:pt x="1" y="159"/>
                    </a:cubicBezTo>
                    <a:cubicBezTo>
                      <a:pt x="1" y="250"/>
                      <a:pt x="91" y="316"/>
                      <a:pt x="181" y="316"/>
                    </a:cubicBezTo>
                    <a:cubicBezTo>
                      <a:pt x="248" y="316"/>
                      <a:pt x="338" y="250"/>
                      <a:pt x="338" y="159"/>
                    </a:cubicBezTo>
                    <a:cubicBezTo>
                      <a:pt x="338" y="69"/>
                      <a:pt x="248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1"/>
              <p:cNvSpPr/>
              <p:nvPr/>
            </p:nvSpPr>
            <p:spPr>
              <a:xfrm>
                <a:off x="443333" y="2855192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58" y="0"/>
                    </a:moveTo>
                    <a:cubicBezTo>
                      <a:pt x="91" y="0"/>
                      <a:pt x="1" y="69"/>
                      <a:pt x="1" y="159"/>
                    </a:cubicBezTo>
                    <a:cubicBezTo>
                      <a:pt x="1" y="250"/>
                      <a:pt x="91" y="316"/>
                      <a:pt x="158" y="316"/>
                    </a:cubicBezTo>
                    <a:cubicBezTo>
                      <a:pt x="248" y="316"/>
                      <a:pt x="338" y="250"/>
                      <a:pt x="338" y="159"/>
                    </a:cubicBezTo>
                    <a:cubicBezTo>
                      <a:pt x="338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1"/>
              <p:cNvSpPr/>
              <p:nvPr/>
            </p:nvSpPr>
            <p:spPr>
              <a:xfrm>
                <a:off x="613652" y="2855192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58" y="0"/>
                    </a:moveTo>
                    <a:cubicBezTo>
                      <a:pt x="67" y="0"/>
                      <a:pt x="0" y="69"/>
                      <a:pt x="0" y="159"/>
                    </a:cubicBezTo>
                    <a:cubicBezTo>
                      <a:pt x="0" y="250"/>
                      <a:pt x="67" y="316"/>
                      <a:pt x="158" y="316"/>
                    </a:cubicBezTo>
                    <a:cubicBezTo>
                      <a:pt x="248" y="316"/>
                      <a:pt x="338" y="250"/>
                      <a:pt x="338" y="159"/>
                    </a:cubicBezTo>
                    <a:cubicBezTo>
                      <a:pt x="338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1"/>
              <p:cNvSpPr/>
              <p:nvPr/>
            </p:nvSpPr>
            <p:spPr>
              <a:xfrm>
                <a:off x="783970" y="2855192"/>
                <a:ext cx="62925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0"/>
                    </a:moveTo>
                    <a:cubicBezTo>
                      <a:pt x="67" y="0"/>
                      <a:pt x="0" y="69"/>
                      <a:pt x="0" y="159"/>
                    </a:cubicBezTo>
                    <a:cubicBezTo>
                      <a:pt x="0" y="250"/>
                      <a:pt x="67" y="316"/>
                      <a:pt x="157" y="316"/>
                    </a:cubicBezTo>
                    <a:cubicBezTo>
                      <a:pt x="248" y="316"/>
                      <a:pt x="316" y="250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1"/>
              <p:cNvSpPr/>
              <p:nvPr/>
            </p:nvSpPr>
            <p:spPr>
              <a:xfrm>
                <a:off x="954289" y="2855192"/>
                <a:ext cx="62925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0"/>
                    </a:moveTo>
                    <a:cubicBezTo>
                      <a:pt x="67" y="0"/>
                      <a:pt x="0" y="69"/>
                      <a:pt x="0" y="159"/>
                    </a:cubicBezTo>
                    <a:cubicBezTo>
                      <a:pt x="0" y="250"/>
                      <a:pt x="67" y="316"/>
                      <a:pt x="157" y="316"/>
                    </a:cubicBezTo>
                    <a:cubicBezTo>
                      <a:pt x="248" y="316"/>
                      <a:pt x="316" y="250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1"/>
              <p:cNvSpPr/>
              <p:nvPr/>
            </p:nvSpPr>
            <p:spPr>
              <a:xfrm>
                <a:off x="273014" y="3021145"/>
                <a:ext cx="67292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39" extrusionOk="0">
                    <a:moveTo>
                      <a:pt x="181" y="1"/>
                    </a:moveTo>
                    <a:cubicBezTo>
                      <a:pt x="91" y="1"/>
                      <a:pt x="1" y="91"/>
                      <a:pt x="1" y="181"/>
                    </a:cubicBezTo>
                    <a:cubicBezTo>
                      <a:pt x="1" y="271"/>
                      <a:pt x="91" y="338"/>
                      <a:pt x="181" y="338"/>
                    </a:cubicBezTo>
                    <a:cubicBezTo>
                      <a:pt x="248" y="338"/>
                      <a:pt x="338" y="271"/>
                      <a:pt x="338" y="181"/>
                    </a:cubicBezTo>
                    <a:cubicBezTo>
                      <a:pt x="338" y="91"/>
                      <a:pt x="248" y="1"/>
                      <a:pt x="1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1"/>
              <p:cNvSpPr/>
              <p:nvPr/>
            </p:nvSpPr>
            <p:spPr>
              <a:xfrm>
                <a:off x="443333" y="3021145"/>
                <a:ext cx="67292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39" extrusionOk="0">
                    <a:moveTo>
                      <a:pt x="158" y="1"/>
                    </a:moveTo>
                    <a:cubicBezTo>
                      <a:pt x="91" y="1"/>
                      <a:pt x="1" y="91"/>
                      <a:pt x="1" y="181"/>
                    </a:cubicBezTo>
                    <a:cubicBezTo>
                      <a:pt x="1" y="271"/>
                      <a:pt x="91" y="338"/>
                      <a:pt x="158" y="338"/>
                    </a:cubicBezTo>
                    <a:cubicBezTo>
                      <a:pt x="248" y="338"/>
                      <a:pt x="338" y="271"/>
                      <a:pt x="338" y="181"/>
                    </a:cubicBezTo>
                    <a:cubicBezTo>
                      <a:pt x="338" y="91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1"/>
              <p:cNvSpPr/>
              <p:nvPr/>
            </p:nvSpPr>
            <p:spPr>
              <a:xfrm>
                <a:off x="613652" y="3021145"/>
                <a:ext cx="67292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39" extrusionOk="0">
                    <a:moveTo>
                      <a:pt x="158" y="1"/>
                    </a:moveTo>
                    <a:cubicBezTo>
                      <a:pt x="67" y="1"/>
                      <a:pt x="0" y="91"/>
                      <a:pt x="0" y="181"/>
                    </a:cubicBezTo>
                    <a:cubicBezTo>
                      <a:pt x="0" y="271"/>
                      <a:pt x="67" y="338"/>
                      <a:pt x="158" y="338"/>
                    </a:cubicBezTo>
                    <a:cubicBezTo>
                      <a:pt x="248" y="338"/>
                      <a:pt x="338" y="271"/>
                      <a:pt x="338" y="181"/>
                    </a:cubicBezTo>
                    <a:cubicBezTo>
                      <a:pt x="338" y="91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1"/>
              <p:cNvSpPr/>
              <p:nvPr/>
            </p:nvSpPr>
            <p:spPr>
              <a:xfrm>
                <a:off x="783970" y="3021145"/>
                <a:ext cx="62925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39" extrusionOk="0">
                    <a:moveTo>
                      <a:pt x="157" y="1"/>
                    </a:moveTo>
                    <a:cubicBezTo>
                      <a:pt x="67" y="1"/>
                      <a:pt x="0" y="91"/>
                      <a:pt x="0" y="181"/>
                    </a:cubicBezTo>
                    <a:cubicBezTo>
                      <a:pt x="0" y="271"/>
                      <a:pt x="67" y="338"/>
                      <a:pt x="157" y="338"/>
                    </a:cubicBezTo>
                    <a:cubicBezTo>
                      <a:pt x="248" y="338"/>
                      <a:pt x="316" y="271"/>
                      <a:pt x="316" y="181"/>
                    </a:cubicBezTo>
                    <a:cubicBezTo>
                      <a:pt x="316" y="91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1"/>
              <p:cNvSpPr/>
              <p:nvPr/>
            </p:nvSpPr>
            <p:spPr>
              <a:xfrm>
                <a:off x="954289" y="3021145"/>
                <a:ext cx="62925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39" extrusionOk="0">
                    <a:moveTo>
                      <a:pt x="157" y="1"/>
                    </a:moveTo>
                    <a:cubicBezTo>
                      <a:pt x="67" y="1"/>
                      <a:pt x="0" y="91"/>
                      <a:pt x="0" y="181"/>
                    </a:cubicBezTo>
                    <a:cubicBezTo>
                      <a:pt x="0" y="271"/>
                      <a:pt x="67" y="338"/>
                      <a:pt x="157" y="338"/>
                    </a:cubicBezTo>
                    <a:cubicBezTo>
                      <a:pt x="248" y="338"/>
                      <a:pt x="316" y="271"/>
                      <a:pt x="316" y="181"/>
                    </a:cubicBezTo>
                    <a:cubicBezTo>
                      <a:pt x="316" y="91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1"/>
              <p:cNvSpPr/>
              <p:nvPr/>
            </p:nvSpPr>
            <p:spPr>
              <a:xfrm>
                <a:off x="273014" y="3191465"/>
                <a:ext cx="67292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39" extrusionOk="0">
                    <a:moveTo>
                      <a:pt x="181" y="0"/>
                    </a:moveTo>
                    <a:cubicBezTo>
                      <a:pt x="91" y="0"/>
                      <a:pt x="1" y="67"/>
                      <a:pt x="1" y="158"/>
                    </a:cubicBezTo>
                    <a:cubicBezTo>
                      <a:pt x="1" y="248"/>
                      <a:pt x="91" y="338"/>
                      <a:pt x="181" y="338"/>
                    </a:cubicBezTo>
                    <a:cubicBezTo>
                      <a:pt x="248" y="338"/>
                      <a:pt x="338" y="248"/>
                      <a:pt x="338" y="158"/>
                    </a:cubicBezTo>
                    <a:cubicBezTo>
                      <a:pt x="338" y="67"/>
                      <a:pt x="248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1"/>
              <p:cNvSpPr/>
              <p:nvPr/>
            </p:nvSpPr>
            <p:spPr>
              <a:xfrm>
                <a:off x="443333" y="3191465"/>
                <a:ext cx="67292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39" extrusionOk="0">
                    <a:moveTo>
                      <a:pt x="158" y="0"/>
                    </a:moveTo>
                    <a:cubicBezTo>
                      <a:pt x="91" y="0"/>
                      <a:pt x="1" y="67"/>
                      <a:pt x="1" y="158"/>
                    </a:cubicBezTo>
                    <a:cubicBezTo>
                      <a:pt x="1" y="248"/>
                      <a:pt x="91" y="338"/>
                      <a:pt x="158" y="338"/>
                    </a:cubicBezTo>
                    <a:cubicBezTo>
                      <a:pt x="248" y="338"/>
                      <a:pt x="338" y="248"/>
                      <a:pt x="338" y="158"/>
                    </a:cubicBezTo>
                    <a:cubicBezTo>
                      <a:pt x="338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1"/>
              <p:cNvSpPr/>
              <p:nvPr/>
            </p:nvSpPr>
            <p:spPr>
              <a:xfrm>
                <a:off x="613652" y="3191465"/>
                <a:ext cx="67292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39" extrusionOk="0">
                    <a:moveTo>
                      <a:pt x="158" y="0"/>
                    </a:moveTo>
                    <a:cubicBezTo>
                      <a:pt x="67" y="0"/>
                      <a:pt x="0" y="67"/>
                      <a:pt x="0" y="158"/>
                    </a:cubicBezTo>
                    <a:cubicBezTo>
                      <a:pt x="0" y="248"/>
                      <a:pt x="67" y="338"/>
                      <a:pt x="158" y="338"/>
                    </a:cubicBezTo>
                    <a:cubicBezTo>
                      <a:pt x="248" y="338"/>
                      <a:pt x="338" y="248"/>
                      <a:pt x="338" y="158"/>
                    </a:cubicBezTo>
                    <a:cubicBezTo>
                      <a:pt x="338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1"/>
              <p:cNvSpPr/>
              <p:nvPr/>
            </p:nvSpPr>
            <p:spPr>
              <a:xfrm>
                <a:off x="783970" y="3191465"/>
                <a:ext cx="62925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39" extrusionOk="0">
                    <a:moveTo>
                      <a:pt x="157" y="0"/>
                    </a:moveTo>
                    <a:cubicBezTo>
                      <a:pt x="67" y="0"/>
                      <a:pt x="0" y="67"/>
                      <a:pt x="0" y="158"/>
                    </a:cubicBezTo>
                    <a:cubicBezTo>
                      <a:pt x="0" y="248"/>
                      <a:pt x="67" y="338"/>
                      <a:pt x="157" y="338"/>
                    </a:cubicBezTo>
                    <a:cubicBezTo>
                      <a:pt x="248" y="338"/>
                      <a:pt x="316" y="248"/>
                      <a:pt x="316" y="158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1"/>
              <p:cNvSpPr/>
              <p:nvPr/>
            </p:nvSpPr>
            <p:spPr>
              <a:xfrm>
                <a:off x="954289" y="3191465"/>
                <a:ext cx="62925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39" extrusionOk="0">
                    <a:moveTo>
                      <a:pt x="157" y="0"/>
                    </a:moveTo>
                    <a:cubicBezTo>
                      <a:pt x="67" y="0"/>
                      <a:pt x="0" y="67"/>
                      <a:pt x="0" y="158"/>
                    </a:cubicBezTo>
                    <a:cubicBezTo>
                      <a:pt x="0" y="248"/>
                      <a:pt x="67" y="338"/>
                      <a:pt x="157" y="338"/>
                    </a:cubicBezTo>
                    <a:cubicBezTo>
                      <a:pt x="248" y="338"/>
                      <a:pt x="316" y="248"/>
                      <a:pt x="316" y="158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1"/>
              <p:cNvSpPr/>
              <p:nvPr/>
            </p:nvSpPr>
            <p:spPr>
              <a:xfrm>
                <a:off x="273014" y="3361785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81" y="0"/>
                    </a:moveTo>
                    <a:cubicBezTo>
                      <a:pt x="91" y="0"/>
                      <a:pt x="1" y="67"/>
                      <a:pt x="1" y="157"/>
                    </a:cubicBezTo>
                    <a:cubicBezTo>
                      <a:pt x="1" y="248"/>
                      <a:pt x="91" y="316"/>
                      <a:pt x="181" y="316"/>
                    </a:cubicBezTo>
                    <a:cubicBezTo>
                      <a:pt x="248" y="316"/>
                      <a:pt x="338" y="248"/>
                      <a:pt x="338" y="157"/>
                    </a:cubicBezTo>
                    <a:cubicBezTo>
                      <a:pt x="338" y="67"/>
                      <a:pt x="248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1"/>
              <p:cNvSpPr/>
              <p:nvPr/>
            </p:nvSpPr>
            <p:spPr>
              <a:xfrm>
                <a:off x="443333" y="3361785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58" y="0"/>
                    </a:moveTo>
                    <a:cubicBezTo>
                      <a:pt x="91" y="0"/>
                      <a:pt x="1" y="67"/>
                      <a:pt x="1" y="157"/>
                    </a:cubicBezTo>
                    <a:cubicBezTo>
                      <a:pt x="1" y="248"/>
                      <a:pt x="91" y="316"/>
                      <a:pt x="158" y="316"/>
                    </a:cubicBezTo>
                    <a:cubicBezTo>
                      <a:pt x="248" y="316"/>
                      <a:pt x="338" y="248"/>
                      <a:pt x="338" y="157"/>
                    </a:cubicBezTo>
                    <a:cubicBezTo>
                      <a:pt x="338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11"/>
              <p:cNvSpPr/>
              <p:nvPr/>
            </p:nvSpPr>
            <p:spPr>
              <a:xfrm>
                <a:off x="613652" y="3361785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58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8" y="316"/>
                    </a:cubicBezTo>
                    <a:cubicBezTo>
                      <a:pt x="248" y="316"/>
                      <a:pt x="338" y="248"/>
                      <a:pt x="338" y="157"/>
                    </a:cubicBezTo>
                    <a:cubicBezTo>
                      <a:pt x="338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1"/>
              <p:cNvSpPr/>
              <p:nvPr/>
            </p:nvSpPr>
            <p:spPr>
              <a:xfrm>
                <a:off x="783970" y="3361785"/>
                <a:ext cx="62925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11"/>
              <p:cNvSpPr/>
              <p:nvPr/>
            </p:nvSpPr>
            <p:spPr>
              <a:xfrm>
                <a:off x="954289" y="3361785"/>
                <a:ext cx="62925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11"/>
              <p:cNvSpPr/>
              <p:nvPr/>
            </p:nvSpPr>
            <p:spPr>
              <a:xfrm>
                <a:off x="273014" y="3532105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81" y="0"/>
                    </a:moveTo>
                    <a:cubicBezTo>
                      <a:pt x="91" y="0"/>
                      <a:pt x="1" y="67"/>
                      <a:pt x="1" y="157"/>
                    </a:cubicBezTo>
                    <a:cubicBezTo>
                      <a:pt x="1" y="248"/>
                      <a:pt x="91" y="316"/>
                      <a:pt x="181" y="316"/>
                    </a:cubicBezTo>
                    <a:cubicBezTo>
                      <a:pt x="248" y="316"/>
                      <a:pt x="338" y="248"/>
                      <a:pt x="338" y="157"/>
                    </a:cubicBezTo>
                    <a:cubicBezTo>
                      <a:pt x="338" y="67"/>
                      <a:pt x="248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11"/>
              <p:cNvSpPr/>
              <p:nvPr/>
            </p:nvSpPr>
            <p:spPr>
              <a:xfrm>
                <a:off x="443333" y="3532105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58" y="0"/>
                    </a:moveTo>
                    <a:cubicBezTo>
                      <a:pt x="91" y="0"/>
                      <a:pt x="1" y="67"/>
                      <a:pt x="1" y="157"/>
                    </a:cubicBezTo>
                    <a:cubicBezTo>
                      <a:pt x="1" y="248"/>
                      <a:pt x="91" y="316"/>
                      <a:pt x="158" y="316"/>
                    </a:cubicBezTo>
                    <a:cubicBezTo>
                      <a:pt x="248" y="316"/>
                      <a:pt x="338" y="248"/>
                      <a:pt x="338" y="157"/>
                    </a:cubicBezTo>
                    <a:cubicBezTo>
                      <a:pt x="338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11"/>
              <p:cNvSpPr/>
              <p:nvPr/>
            </p:nvSpPr>
            <p:spPr>
              <a:xfrm>
                <a:off x="613652" y="3532105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58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8" y="316"/>
                    </a:cubicBezTo>
                    <a:cubicBezTo>
                      <a:pt x="248" y="316"/>
                      <a:pt x="338" y="248"/>
                      <a:pt x="338" y="157"/>
                    </a:cubicBezTo>
                    <a:cubicBezTo>
                      <a:pt x="338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11"/>
              <p:cNvSpPr/>
              <p:nvPr/>
            </p:nvSpPr>
            <p:spPr>
              <a:xfrm>
                <a:off x="783970" y="3532105"/>
                <a:ext cx="62925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11"/>
              <p:cNvSpPr/>
              <p:nvPr/>
            </p:nvSpPr>
            <p:spPr>
              <a:xfrm>
                <a:off x="954289" y="3532105"/>
                <a:ext cx="62925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15" name="Google Shape;915;p11"/>
          <p:cNvGrpSpPr/>
          <p:nvPr/>
        </p:nvGrpSpPr>
        <p:grpSpPr>
          <a:xfrm rot="-8100000">
            <a:off x="6639048" y="951031"/>
            <a:ext cx="342312" cy="350247"/>
            <a:chOff x="1872729" y="2411639"/>
            <a:chExt cx="232982" cy="238383"/>
          </a:xfrm>
        </p:grpSpPr>
        <p:sp>
          <p:nvSpPr>
            <p:cNvPr id="916" name="Google Shape;916;p11"/>
            <p:cNvSpPr/>
            <p:nvPr/>
          </p:nvSpPr>
          <p:spPr>
            <a:xfrm>
              <a:off x="1966511" y="2411639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1"/>
            <p:cNvSpPr/>
            <p:nvPr/>
          </p:nvSpPr>
          <p:spPr>
            <a:xfrm>
              <a:off x="1872729" y="2511558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8" name="Google Shape;918;p11"/>
          <p:cNvSpPr txBox="1">
            <a:spLocks noGrp="1"/>
          </p:cNvSpPr>
          <p:nvPr>
            <p:ph type="title" hasCustomPrompt="1"/>
          </p:nvPr>
        </p:nvSpPr>
        <p:spPr>
          <a:xfrm>
            <a:off x="2068975" y="1678724"/>
            <a:ext cx="5006100" cy="12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9" name="Google Shape;919;p11"/>
          <p:cNvSpPr txBox="1">
            <a:spLocks noGrp="1"/>
          </p:cNvSpPr>
          <p:nvPr>
            <p:ph type="body" idx="1"/>
          </p:nvPr>
        </p:nvSpPr>
        <p:spPr>
          <a:xfrm>
            <a:off x="2068975" y="2803672"/>
            <a:ext cx="5006100" cy="5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ctr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ctr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ctr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ctr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ctr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ctr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ctr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4067050" y="1446955"/>
            <a:ext cx="13938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 sz="17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23" name="Google Shape;923;p13">
            <a:hlinkClick r:id="rId3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4067050" y="3617728"/>
            <a:ext cx="13938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 sz="17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24" name="Google Shape;924;p13"/>
          <p:cNvSpPr txBox="1">
            <a:spLocks noGrp="1"/>
          </p:cNvSpPr>
          <p:nvPr>
            <p:ph type="title"/>
          </p:nvPr>
        </p:nvSpPr>
        <p:spPr>
          <a:xfrm>
            <a:off x="622097" y="1778409"/>
            <a:ext cx="2610000" cy="14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925" name="Google Shape;925;p13"/>
          <p:cNvSpPr txBox="1">
            <a:spLocks noGrp="1"/>
          </p:cNvSpPr>
          <p:nvPr>
            <p:ph type="title" idx="3" hasCustomPrompt="1"/>
          </p:nvPr>
        </p:nvSpPr>
        <p:spPr>
          <a:xfrm>
            <a:off x="4067050" y="507546"/>
            <a:ext cx="1409100" cy="78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6" name="Google Shape;926;p13"/>
          <p:cNvSpPr txBox="1">
            <a:spLocks noGrp="1"/>
          </p:cNvSpPr>
          <p:nvPr>
            <p:ph type="title" idx="4" hasCustomPrompt="1"/>
          </p:nvPr>
        </p:nvSpPr>
        <p:spPr>
          <a:xfrm>
            <a:off x="6495250" y="507546"/>
            <a:ext cx="1409100" cy="78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7" name="Google Shape;927;p13"/>
          <p:cNvSpPr txBox="1">
            <a:spLocks noGrp="1"/>
          </p:cNvSpPr>
          <p:nvPr>
            <p:ph type="title" idx="5" hasCustomPrompt="1"/>
          </p:nvPr>
        </p:nvSpPr>
        <p:spPr>
          <a:xfrm>
            <a:off x="4067050" y="2697959"/>
            <a:ext cx="1409100" cy="78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8" name="Google Shape;928;p13"/>
          <p:cNvSpPr txBox="1">
            <a:spLocks noGrp="1"/>
          </p:cNvSpPr>
          <p:nvPr>
            <p:ph type="title" idx="6" hasCustomPrompt="1"/>
          </p:nvPr>
        </p:nvSpPr>
        <p:spPr>
          <a:xfrm>
            <a:off x="6495250" y="2697959"/>
            <a:ext cx="1409100" cy="78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9" name="Google Shape;929;p13">
            <a:hlinkClick r:id="rId4" action="ppaction://hlinksldjump"/>
          </p:cNvPr>
          <p:cNvSpPr txBox="1">
            <a:spLocks noGrp="1"/>
          </p:cNvSpPr>
          <p:nvPr>
            <p:ph type="subTitle" idx="7"/>
          </p:nvPr>
        </p:nvSpPr>
        <p:spPr>
          <a:xfrm>
            <a:off x="6502900" y="1446955"/>
            <a:ext cx="13938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 sz="17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30" name="Google Shape;930;p13">
            <a:hlinkClick r:id="rId5" action="ppaction://hlinksldjump"/>
          </p:cNvPr>
          <p:cNvSpPr txBox="1">
            <a:spLocks noGrp="1"/>
          </p:cNvSpPr>
          <p:nvPr>
            <p:ph type="subTitle" idx="8"/>
          </p:nvPr>
        </p:nvSpPr>
        <p:spPr>
          <a:xfrm>
            <a:off x="6502900" y="3514908"/>
            <a:ext cx="13938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 sz="1700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31" name="Google Shape;931;p13"/>
          <p:cNvSpPr/>
          <p:nvPr/>
        </p:nvSpPr>
        <p:spPr>
          <a:xfrm rot="-5400000">
            <a:off x="753572" y="663972"/>
            <a:ext cx="792829" cy="137316"/>
          </a:xfrm>
          <a:custGeom>
            <a:avLst/>
            <a:gdLst/>
            <a:ahLst/>
            <a:cxnLst/>
            <a:rect l="l" t="t" r="r" b="b"/>
            <a:pathLst>
              <a:path w="3522" h="610" extrusionOk="0">
                <a:moveTo>
                  <a:pt x="768" y="1"/>
                </a:moveTo>
                <a:lnTo>
                  <a:pt x="406" y="339"/>
                </a:lnTo>
                <a:lnTo>
                  <a:pt x="136" y="68"/>
                </a:lnTo>
                <a:lnTo>
                  <a:pt x="0" y="203"/>
                </a:lnTo>
                <a:lnTo>
                  <a:pt x="406" y="610"/>
                </a:lnTo>
                <a:lnTo>
                  <a:pt x="746" y="272"/>
                </a:lnTo>
                <a:lnTo>
                  <a:pt x="1084" y="610"/>
                </a:lnTo>
                <a:lnTo>
                  <a:pt x="1423" y="272"/>
                </a:lnTo>
                <a:lnTo>
                  <a:pt x="1761" y="610"/>
                </a:lnTo>
                <a:lnTo>
                  <a:pt x="2100" y="272"/>
                </a:lnTo>
                <a:lnTo>
                  <a:pt x="2438" y="610"/>
                </a:lnTo>
                <a:lnTo>
                  <a:pt x="2778" y="272"/>
                </a:lnTo>
                <a:lnTo>
                  <a:pt x="3115" y="610"/>
                </a:lnTo>
                <a:lnTo>
                  <a:pt x="3522" y="203"/>
                </a:lnTo>
                <a:lnTo>
                  <a:pt x="3410" y="68"/>
                </a:lnTo>
                <a:lnTo>
                  <a:pt x="3115" y="339"/>
                </a:lnTo>
                <a:lnTo>
                  <a:pt x="2778" y="1"/>
                </a:lnTo>
                <a:lnTo>
                  <a:pt x="2438" y="339"/>
                </a:lnTo>
                <a:lnTo>
                  <a:pt x="2122" y="1"/>
                </a:lnTo>
                <a:lnTo>
                  <a:pt x="1761" y="339"/>
                </a:lnTo>
                <a:lnTo>
                  <a:pt x="1445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3"/>
          <p:cNvSpPr/>
          <p:nvPr/>
        </p:nvSpPr>
        <p:spPr>
          <a:xfrm rot="10800000">
            <a:off x="853703" y="3829682"/>
            <a:ext cx="310423" cy="305021"/>
          </a:xfrm>
          <a:custGeom>
            <a:avLst/>
            <a:gdLst/>
            <a:ahLst/>
            <a:cxnLst/>
            <a:rect l="l" t="t" r="r" b="b"/>
            <a:pathLst>
              <a:path w="1379" h="1355" extrusionOk="0">
                <a:moveTo>
                  <a:pt x="678" y="181"/>
                </a:moveTo>
                <a:cubicBezTo>
                  <a:pt x="972" y="181"/>
                  <a:pt x="1175" y="407"/>
                  <a:pt x="1175" y="678"/>
                </a:cubicBezTo>
                <a:cubicBezTo>
                  <a:pt x="1175" y="949"/>
                  <a:pt x="972" y="1174"/>
                  <a:pt x="678" y="1174"/>
                </a:cubicBezTo>
                <a:cubicBezTo>
                  <a:pt x="407" y="1174"/>
                  <a:pt x="181" y="949"/>
                  <a:pt x="181" y="678"/>
                </a:cubicBezTo>
                <a:cubicBezTo>
                  <a:pt x="181" y="407"/>
                  <a:pt x="407" y="181"/>
                  <a:pt x="678" y="181"/>
                </a:cubicBezTo>
                <a:close/>
                <a:moveTo>
                  <a:pt x="678" y="0"/>
                </a:moveTo>
                <a:cubicBezTo>
                  <a:pt x="317" y="0"/>
                  <a:pt x="1" y="295"/>
                  <a:pt x="1" y="678"/>
                </a:cubicBezTo>
                <a:cubicBezTo>
                  <a:pt x="1" y="1062"/>
                  <a:pt x="317" y="1355"/>
                  <a:pt x="678" y="1355"/>
                </a:cubicBezTo>
                <a:cubicBezTo>
                  <a:pt x="1063" y="1355"/>
                  <a:pt x="1379" y="1062"/>
                  <a:pt x="1379" y="678"/>
                </a:cubicBezTo>
                <a:cubicBezTo>
                  <a:pt x="1379" y="295"/>
                  <a:pt x="1063" y="0"/>
                  <a:pt x="6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3"/>
          <p:cNvSpPr/>
          <p:nvPr/>
        </p:nvSpPr>
        <p:spPr>
          <a:xfrm rot="10800000">
            <a:off x="2143183" y="3398412"/>
            <a:ext cx="958705" cy="87600"/>
          </a:xfrm>
          <a:custGeom>
            <a:avLst/>
            <a:gdLst/>
            <a:ahLst/>
            <a:cxnLst/>
            <a:rect l="l" t="t" r="r" b="b"/>
            <a:pathLst>
              <a:path w="6051" h="1491" extrusionOk="0">
                <a:moveTo>
                  <a:pt x="1" y="1"/>
                </a:moveTo>
                <a:lnTo>
                  <a:pt x="1" y="1491"/>
                </a:lnTo>
                <a:lnTo>
                  <a:pt x="6051" y="1491"/>
                </a:lnTo>
                <a:lnTo>
                  <a:pt x="605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4" name="Google Shape;934;p13"/>
          <p:cNvGrpSpPr/>
          <p:nvPr/>
        </p:nvGrpSpPr>
        <p:grpSpPr>
          <a:xfrm>
            <a:off x="2445547" y="4389879"/>
            <a:ext cx="243778" cy="238255"/>
            <a:chOff x="5225094" y="4199975"/>
            <a:chExt cx="185595" cy="181389"/>
          </a:xfrm>
        </p:grpSpPr>
        <p:sp>
          <p:nvSpPr>
            <p:cNvPr id="935" name="Google Shape;935;p13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3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7" name="Google Shape;937;p13"/>
          <p:cNvGrpSpPr/>
          <p:nvPr/>
        </p:nvGrpSpPr>
        <p:grpSpPr>
          <a:xfrm rot="-2700000">
            <a:off x="2786482" y="1121187"/>
            <a:ext cx="243782" cy="238259"/>
            <a:chOff x="5387475" y="3939240"/>
            <a:chExt cx="185595" cy="181389"/>
          </a:xfrm>
        </p:grpSpPr>
        <p:sp>
          <p:nvSpPr>
            <p:cNvPr id="938" name="Google Shape;938;p13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Roboto Condensed"/>
              <a:buNone/>
              <a:defRPr sz="35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●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○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■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●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○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■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●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○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238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500"/>
              <a:buFont typeface="Assistant"/>
              <a:buChar char="■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8" r:id="rId12"/>
    <p:sldLayoutId id="2147483669" r:id="rId13"/>
    <p:sldLayoutId id="2147483671" r:id="rId14"/>
    <p:sldLayoutId id="2147483672" r:id="rId15"/>
    <p:sldLayoutId id="2147483680" r:id="rId16"/>
    <p:sldLayoutId id="2147483681" r:id="rId17"/>
    <p:sldLayoutId id="2147483682" r:id="rId18"/>
    <p:sldLayoutId id="2147483683" r:id="rId19"/>
    <p:sldLayoutId id="2147483686" r:id="rId20"/>
    <p:sldLayoutId id="2147483687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2" name="Google Shape;3662;p40"/>
          <p:cNvGrpSpPr/>
          <p:nvPr/>
        </p:nvGrpSpPr>
        <p:grpSpPr>
          <a:xfrm>
            <a:off x="395536" y="379044"/>
            <a:ext cx="7200800" cy="4239361"/>
            <a:chOff x="960383" y="747069"/>
            <a:chExt cx="6075877" cy="3614122"/>
          </a:xfrm>
        </p:grpSpPr>
        <p:sp>
          <p:nvSpPr>
            <p:cNvPr id="3663" name="Google Shape;3663;p40"/>
            <p:cNvSpPr/>
            <p:nvPr/>
          </p:nvSpPr>
          <p:spPr>
            <a:xfrm rot="1395496">
              <a:off x="2344468" y="1322017"/>
              <a:ext cx="4203494" cy="2336037"/>
            </a:xfrm>
            <a:custGeom>
              <a:avLst/>
              <a:gdLst/>
              <a:ahLst/>
              <a:cxnLst/>
              <a:rect l="l" t="t" r="r" b="b"/>
              <a:pathLst>
                <a:path w="14900" h="9729" extrusionOk="0">
                  <a:moveTo>
                    <a:pt x="1" y="0"/>
                  </a:moveTo>
                  <a:lnTo>
                    <a:pt x="1" y="9729"/>
                  </a:lnTo>
                  <a:lnTo>
                    <a:pt x="14900" y="9729"/>
                  </a:lnTo>
                  <a:lnTo>
                    <a:pt x="14900" y="0"/>
                  </a:lnTo>
                  <a:close/>
                </a:path>
              </a:pathLst>
            </a:custGeom>
            <a:solidFill>
              <a:srgbClr val="EED143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64" name="Google Shape;3664;p40"/>
            <p:cNvGrpSpPr/>
            <p:nvPr/>
          </p:nvGrpSpPr>
          <p:grpSpPr>
            <a:xfrm>
              <a:off x="2752413" y="3342733"/>
              <a:ext cx="867416" cy="867416"/>
              <a:chOff x="505293" y="2378482"/>
              <a:chExt cx="680326" cy="680326"/>
            </a:xfrm>
          </p:grpSpPr>
          <p:sp>
            <p:nvSpPr>
              <p:cNvPr id="3665" name="Google Shape;3665;p40"/>
              <p:cNvSpPr/>
              <p:nvPr/>
            </p:nvSpPr>
            <p:spPr>
              <a:xfrm>
                <a:off x="621672" y="2495068"/>
                <a:ext cx="521853" cy="526392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551" extrusionOk="0">
                    <a:moveTo>
                      <a:pt x="2326" y="1"/>
                    </a:moveTo>
                    <a:lnTo>
                      <a:pt x="0" y="2349"/>
                    </a:lnTo>
                    <a:cubicBezTo>
                      <a:pt x="91" y="2415"/>
                      <a:pt x="181" y="2484"/>
                      <a:pt x="295" y="2551"/>
                    </a:cubicBezTo>
                    <a:lnTo>
                      <a:pt x="2529" y="293"/>
                    </a:lnTo>
                    <a:cubicBezTo>
                      <a:pt x="2484" y="203"/>
                      <a:pt x="2417" y="91"/>
                      <a:pt x="23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6" name="Google Shape;3666;p40"/>
              <p:cNvSpPr/>
              <p:nvPr/>
            </p:nvSpPr>
            <p:spPr>
              <a:xfrm>
                <a:off x="547181" y="2420577"/>
                <a:ext cx="521853" cy="521853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529" extrusionOk="0">
                    <a:moveTo>
                      <a:pt x="2236" y="1"/>
                    </a:moveTo>
                    <a:lnTo>
                      <a:pt x="0" y="2235"/>
                    </a:lnTo>
                    <a:cubicBezTo>
                      <a:pt x="45" y="2348"/>
                      <a:pt x="114" y="2439"/>
                      <a:pt x="204" y="2529"/>
                    </a:cubicBezTo>
                    <a:lnTo>
                      <a:pt x="2529" y="203"/>
                    </a:lnTo>
                    <a:cubicBezTo>
                      <a:pt x="2438" y="113"/>
                      <a:pt x="2348" y="46"/>
                      <a:pt x="22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7" name="Google Shape;3667;p40"/>
              <p:cNvSpPr/>
              <p:nvPr/>
            </p:nvSpPr>
            <p:spPr>
              <a:xfrm>
                <a:off x="728972" y="2602161"/>
                <a:ext cx="456647" cy="456647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3" extrusionOk="0">
                    <a:moveTo>
                      <a:pt x="2123" y="0"/>
                    </a:moveTo>
                    <a:lnTo>
                      <a:pt x="0" y="2122"/>
                    </a:lnTo>
                    <a:cubicBezTo>
                      <a:pt x="136" y="2167"/>
                      <a:pt x="271" y="2212"/>
                      <a:pt x="407" y="2212"/>
                    </a:cubicBezTo>
                    <a:lnTo>
                      <a:pt x="2213" y="406"/>
                    </a:lnTo>
                    <a:cubicBezTo>
                      <a:pt x="2189" y="271"/>
                      <a:pt x="2168" y="136"/>
                      <a:pt x="21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8" name="Google Shape;3668;p40"/>
              <p:cNvSpPr/>
              <p:nvPr/>
            </p:nvSpPr>
            <p:spPr>
              <a:xfrm>
                <a:off x="505293" y="2378482"/>
                <a:ext cx="456853" cy="456647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213" extrusionOk="0">
                    <a:moveTo>
                      <a:pt x="1807" y="1"/>
                    </a:moveTo>
                    <a:lnTo>
                      <a:pt x="1" y="1807"/>
                    </a:lnTo>
                    <a:cubicBezTo>
                      <a:pt x="23" y="1942"/>
                      <a:pt x="46" y="2077"/>
                      <a:pt x="91" y="2213"/>
                    </a:cubicBezTo>
                    <a:lnTo>
                      <a:pt x="2213" y="91"/>
                    </a:lnTo>
                    <a:cubicBezTo>
                      <a:pt x="2078" y="46"/>
                      <a:pt x="1942" y="24"/>
                      <a:pt x="18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9" name="Google Shape;3669;p40"/>
              <p:cNvSpPr/>
              <p:nvPr/>
            </p:nvSpPr>
            <p:spPr>
              <a:xfrm>
                <a:off x="882494" y="2756095"/>
                <a:ext cx="303124" cy="302712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467" extrusionOk="0">
                    <a:moveTo>
                      <a:pt x="1469" y="0"/>
                    </a:moveTo>
                    <a:lnTo>
                      <a:pt x="1" y="1466"/>
                    </a:lnTo>
                    <a:cubicBezTo>
                      <a:pt x="362" y="1445"/>
                      <a:pt x="723" y="1286"/>
                      <a:pt x="994" y="993"/>
                    </a:cubicBezTo>
                    <a:cubicBezTo>
                      <a:pt x="1265" y="722"/>
                      <a:pt x="1424" y="361"/>
                      <a:pt x="14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0" name="Google Shape;3670;p40"/>
              <p:cNvSpPr/>
              <p:nvPr/>
            </p:nvSpPr>
            <p:spPr>
              <a:xfrm>
                <a:off x="505293" y="2378482"/>
                <a:ext cx="302918" cy="307664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1491" extrusionOk="0">
                    <a:moveTo>
                      <a:pt x="1467" y="1"/>
                    </a:moveTo>
                    <a:lnTo>
                      <a:pt x="1467" y="1"/>
                    </a:lnTo>
                    <a:cubicBezTo>
                      <a:pt x="1106" y="46"/>
                      <a:pt x="768" y="205"/>
                      <a:pt x="474" y="497"/>
                    </a:cubicBezTo>
                    <a:cubicBezTo>
                      <a:pt x="203" y="768"/>
                      <a:pt x="46" y="1129"/>
                      <a:pt x="1" y="1490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71" name="Google Shape;3671;p40"/>
            <p:cNvSpPr/>
            <p:nvPr/>
          </p:nvSpPr>
          <p:spPr>
            <a:xfrm>
              <a:off x="2282153" y="1282779"/>
              <a:ext cx="4414050" cy="2453046"/>
            </a:xfrm>
            <a:custGeom>
              <a:avLst/>
              <a:gdLst/>
              <a:ahLst/>
              <a:cxnLst/>
              <a:rect l="l" t="t" r="r" b="b"/>
              <a:pathLst>
                <a:path w="14900" h="9729" extrusionOk="0">
                  <a:moveTo>
                    <a:pt x="1" y="0"/>
                  </a:moveTo>
                  <a:lnTo>
                    <a:pt x="1" y="9729"/>
                  </a:lnTo>
                  <a:lnTo>
                    <a:pt x="14900" y="9729"/>
                  </a:lnTo>
                  <a:lnTo>
                    <a:pt x="14900" y="0"/>
                  </a:lnTo>
                  <a:close/>
                </a:path>
              </a:pathLst>
            </a:custGeom>
            <a:solidFill>
              <a:srgbClr val="F2DB6A"/>
            </a:solidFill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40"/>
            <p:cNvSpPr/>
            <p:nvPr/>
          </p:nvSpPr>
          <p:spPr>
            <a:xfrm>
              <a:off x="3480795" y="3491380"/>
              <a:ext cx="2947879" cy="497447"/>
            </a:xfrm>
            <a:custGeom>
              <a:avLst/>
              <a:gdLst/>
              <a:ahLst/>
              <a:cxnLst/>
              <a:rect l="l" t="t" r="r" b="b"/>
              <a:pathLst>
                <a:path w="12034" h="1964" extrusionOk="0">
                  <a:moveTo>
                    <a:pt x="12034" y="1964"/>
                  </a:moveTo>
                  <a:lnTo>
                    <a:pt x="1" y="1964"/>
                  </a:lnTo>
                  <a:lnTo>
                    <a:pt x="1" y="1"/>
                  </a:lnTo>
                  <a:lnTo>
                    <a:pt x="12034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miter lim="18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40"/>
            <p:cNvSpPr/>
            <p:nvPr/>
          </p:nvSpPr>
          <p:spPr>
            <a:xfrm>
              <a:off x="5052243" y="3891834"/>
              <a:ext cx="469094" cy="469357"/>
            </a:xfrm>
            <a:custGeom>
              <a:avLst/>
              <a:gdLst/>
              <a:ahLst/>
              <a:cxnLst/>
              <a:rect l="l" t="t" r="r" b="b"/>
              <a:pathLst>
                <a:path w="1783" h="1784" extrusionOk="0">
                  <a:moveTo>
                    <a:pt x="903" y="272"/>
                  </a:moveTo>
                  <a:lnTo>
                    <a:pt x="1536" y="904"/>
                  </a:lnTo>
                  <a:lnTo>
                    <a:pt x="903" y="1536"/>
                  </a:lnTo>
                  <a:lnTo>
                    <a:pt x="271" y="904"/>
                  </a:lnTo>
                  <a:lnTo>
                    <a:pt x="903" y="272"/>
                  </a:lnTo>
                  <a:close/>
                  <a:moveTo>
                    <a:pt x="903" y="1"/>
                  </a:moveTo>
                  <a:lnTo>
                    <a:pt x="0" y="904"/>
                  </a:lnTo>
                  <a:lnTo>
                    <a:pt x="903" y="1783"/>
                  </a:lnTo>
                  <a:lnTo>
                    <a:pt x="1783" y="90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40"/>
            <p:cNvSpPr/>
            <p:nvPr/>
          </p:nvSpPr>
          <p:spPr>
            <a:xfrm>
              <a:off x="2108783" y="1960761"/>
              <a:ext cx="926875" cy="160486"/>
            </a:xfrm>
            <a:custGeom>
              <a:avLst/>
              <a:gdLst/>
              <a:ahLst/>
              <a:cxnLst/>
              <a:rect l="l" t="t" r="r" b="b"/>
              <a:pathLst>
                <a:path w="3523" h="610" extrusionOk="0">
                  <a:moveTo>
                    <a:pt x="747" y="1"/>
                  </a:moveTo>
                  <a:lnTo>
                    <a:pt x="407" y="338"/>
                  </a:lnTo>
                  <a:lnTo>
                    <a:pt x="136" y="67"/>
                  </a:lnTo>
                  <a:lnTo>
                    <a:pt x="1" y="203"/>
                  </a:lnTo>
                  <a:lnTo>
                    <a:pt x="407" y="609"/>
                  </a:lnTo>
                  <a:lnTo>
                    <a:pt x="747" y="271"/>
                  </a:lnTo>
                  <a:lnTo>
                    <a:pt x="1085" y="609"/>
                  </a:lnTo>
                  <a:lnTo>
                    <a:pt x="1424" y="271"/>
                  </a:lnTo>
                  <a:lnTo>
                    <a:pt x="1762" y="609"/>
                  </a:lnTo>
                  <a:lnTo>
                    <a:pt x="2101" y="271"/>
                  </a:lnTo>
                  <a:lnTo>
                    <a:pt x="2439" y="609"/>
                  </a:lnTo>
                  <a:lnTo>
                    <a:pt x="2779" y="271"/>
                  </a:lnTo>
                  <a:lnTo>
                    <a:pt x="3116" y="609"/>
                  </a:lnTo>
                  <a:lnTo>
                    <a:pt x="3523" y="203"/>
                  </a:lnTo>
                  <a:lnTo>
                    <a:pt x="3411" y="67"/>
                  </a:lnTo>
                  <a:lnTo>
                    <a:pt x="3116" y="338"/>
                  </a:lnTo>
                  <a:lnTo>
                    <a:pt x="2779" y="1"/>
                  </a:lnTo>
                  <a:lnTo>
                    <a:pt x="2439" y="338"/>
                  </a:lnTo>
                  <a:lnTo>
                    <a:pt x="2123" y="1"/>
                  </a:lnTo>
                  <a:lnTo>
                    <a:pt x="1762" y="338"/>
                  </a:lnTo>
                  <a:lnTo>
                    <a:pt x="1446" y="1"/>
                  </a:lnTo>
                  <a:lnTo>
                    <a:pt x="1085" y="338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75" name="Google Shape;3675;p40"/>
            <p:cNvGrpSpPr/>
            <p:nvPr/>
          </p:nvGrpSpPr>
          <p:grpSpPr>
            <a:xfrm>
              <a:off x="4853078" y="747069"/>
              <a:ext cx="867416" cy="867416"/>
              <a:chOff x="2152874" y="342667"/>
              <a:chExt cx="680326" cy="680326"/>
            </a:xfrm>
          </p:grpSpPr>
          <p:sp>
            <p:nvSpPr>
              <p:cNvPr id="3676" name="Google Shape;3676;p40"/>
              <p:cNvSpPr/>
              <p:nvPr/>
            </p:nvSpPr>
            <p:spPr>
              <a:xfrm>
                <a:off x="2530074" y="720280"/>
                <a:ext cx="303124" cy="302712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467" extrusionOk="0">
                    <a:moveTo>
                      <a:pt x="1468" y="0"/>
                    </a:moveTo>
                    <a:lnTo>
                      <a:pt x="0" y="1466"/>
                    </a:lnTo>
                    <a:cubicBezTo>
                      <a:pt x="361" y="1421"/>
                      <a:pt x="722" y="1264"/>
                      <a:pt x="993" y="993"/>
                    </a:cubicBezTo>
                    <a:cubicBezTo>
                      <a:pt x="1288" y="722"/>
                      <a:pt x="1445" y="361"/>
                      <a:pt x="14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7" name="Google Shape;3677;p40"/>
              <p:cNvSpPr/>
              <p:nvPr/>
            </p:nvSpPr>
            <p:spPr>
              <a:xfrm>
                <a:off x="2376346" y="566346"/>
                <a:ext cx="456853" cy="456647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213" extrusionOk="0">
                    <a:moveTo>
                      <a:pt x="2123" y="0"/>
                    </a:moveTo>
                    <a:lnTo>
                      <a:pt x="1" y="2122"/>
                    </a:lnTo>
                    <a:cubicBezTo>
                      <a:pt x="136" y="2167"/>
                      <a:pt x="272" y="2191"/>
                      <a:pt x="407" y="2212"/>
                    </a:cubicBezTo>
                    <a:lnTo>
                      <a:pt x="2213" y="406"/>
                    </a:lnTo>
                    <a:cubicBezTo>
                      <a:pt x="2213" y="271"/>
                      <a:pt x="2168" y="136"/>
                      <a:pt x="2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8" name="Google Shape;3678;p40"/>
              <p:cNvSpPr/>
              <p:nvPr/>
            </p:nvSpPr>
            <p:spPr>
              <a:xfrm>
                <a:off x="2269047" y="459253"/>
                <a:ext cx="526805" cy="522059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30" extrusionOk="0">
                    <a:moveTo>
                      <a:pt x="2349" y="1"/>
                    </a:moveTo>
                    <a:lnTo>
                      <a:pt x="1" y="2325"/>
                    </a:lnTo>
                    <a:cubicBezTo>
                      <a:pt x="91" y="2415"/>
                      <a:pt x="205" y="2484"/>
                      <a:pt x="295" y="2529"/>
                    </a:cubicBezTo>
                    <a:lnTo>
                      <a:pt x="2553" y="293"/>
                    </a:lnTo>
                    <a:cubicBezTo>
                      <a:pt x="2484" y="181"/>
                      <a:pt x="2417" y="91"/>
                      <a:pt x="23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9" name="Google Shape;3679;p40"/>
              <p:cNvSpPr/>
              <p:nvPr/>
            </p:nvSpPr>
            <p:spPr>
              <a:xfrm>
                <a:off x="2194556" y="384762"/>
                <a:ext cx="522059" cy="521853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529" extrusionOk="0">
                    <a:moveTo>
                      <a:pt x="2236" y="1"/>
                    </a:moveTo>
                    <a:lnTo>
                      <a:pt x="1" y="2235"/>
                    </a:lnTo>
                    <a:cubicBezTo>
                      <a:pt x="46" y="2348"/>
                      <a:pt x="136" y="2439"/>
                      <a:pt x="205" y="2529"/>
                    </a:cubicBezTo>
                    <a:lnTo>
                      <a:pt x="2529" y="203"/>
                    </a:lnTo>
                    <a:cubicBezTo>
                      <a:pt x="2439" y="113"/>
                      <a:pt x="2348" y="46"/>
                      <a:pt x="22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0" name="Google Shape;3680;p40"/>
              <p:cNvSpPr/>
              <p:nvPr/>
            </p:nvSpPr>
            <p:spPr>
              <a:xfrm>
                <a:off x="2152874" y="342667"/>
                <a:ext cx="456647" cy="456647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3" extrusionOk="0">
                    <a:moveTo>
                      <a:pt x="1806" y="1"/>
                    </a:moveTo>
                    <a:lnTo>
                      <a:pt x="0" y="1807"/>
                    </a:lnTo>
                    <a:cubicBezTo>
                      <a:pt x="22" y="1942"/>
                      <a:pt x="46" y="2077"/>
                      <a:pt x="91" y="2213"/>
                    </a:cubicBezTo>
                    <a:lnTo>
                      <a:pt x="2213" y="91"/>
                    </a:lnTo>
                    <a:cubicBezTo>
                      <a:pt x="2077" y="46"/>
                      <a:pt x="1942" y="24"/>
                      <a:pt x="18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1" name="Google Shape;3681;p40"/>
              <p:cNvSpPr/>
              <p:nvPr/>
            </p:nvSpPr>
            <p:spPr>
              <a:xfrm>
                <a:off x="2152874" y="342667"/>
                <a:ext cx="307664" cy="303124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469" extrusionOk="0">
                    <a:moveTo>
                      <a:pt x="1490" y="1"/>
                    </a:moveTo>
                    <a:cubicBezTo>
                      <a:pt x="1129" y="46"/>
                      <a:pt x="768" y="205"/>
                      <a:pt x="497" y="476"/>
                    </a:cubicBezTo>
                    <a:cubicBezTo>
                      <a:pt x="203" y="768"/>
                      <a:pt x="46" y="1108"/>
                      <a:pt x="0" y="1469"/>
                    </a:cubicBezTo>
                    <a:lnTo>
                      <a:pt x="14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82" name="Google Shape;3682;p40"/>
            <p:cNvSpPr/>
            <p:nvPr/>
          </p:nvSpPr>
          <p:spPr>
            <a:xfrm>
              <a:off x="6109385" y="1764628"/>
              <a:ext cx="926875" cy="160750"/>
            </a:xfrm>
            <a:custGeom>
              <a:avLst/>
              <a:gdLst/>
              <a:ahLst/>
              <a:cxnLst/>
              <a:rect l="l" t="t" r="r" b="b"/>
              <a:pathLst>
                <a:path w="3523" h="611" extrusionOk="0">
                  <a:moveTo>
                    <a:pt x="745" y="0"/>
                  </a:moveTo>
                  <a:lnTo>
                    <a:pt x="407" y="340"/>
                  </a:lnTo>
                  <a:lnTo>
                    <a:pt x="113" y="69"/>
                  </a:lnTo>
                  <a:lnTo>
                    <a:pt x="1" y="204"/>
                  </a:lnTo>
                  <a:lnTo>
                    <a:pt x="407" y="610"/>
                  </a:lnTo>
                  <a:lnTo>
                    <a:pt x="745" y="271"/>
                  </a:lnTo>
                  <a:lnTo>
                    <a:pt x="1084" y="610"/>
                  </a:lnTo>
                  <a:lnTo>
                    <a:pt x="1422" y="271"/>
                  </a:lnTo>
                  <a:lnTo>
                    <a:pt x="1762" y="610"/>
                  </a:lnTo>
                  <a:lnTo>
                    <a:pt x="2099" y="271"/>
                  </a:lnTo>
                  <a:lnTo>
                    <a:pt x="2439" y="610"/>
                  </a:lnTo>
                  <a:lnTo>
                    <a:pt x="2776" y="271"/>
                  </a:lnTo>
                  <a:lnTo>
                    <a:pt x="3116" y="610"/>
                  </a:lnTo>
                  <a:lnTo>
                    <a:pt x="3522" y="204"/>
                  </a:lnTo>
                  <a:lnTo>
                    <a:pt x="3409" y="69"/>
                  </a:lnTo>
                  <a:lnTo>
                    <a:pt x="3116" y="340"/>
                  </a:lnTo>
                  <a:lnTo>
                    <a:pt x="2776" y="0"/>
                  </a:lnTo>
                  <a:lnTo>
                    <a:pt x="2439" y="340"/>
                  </a:lnTo>
                  <a:lnTo>
                    <a:pt x="2099" y="0"/>
                  </a:lnTo>
                  <a:lnTo>
                    <a:pt x="1762" y="340"/>
                  </a:lnTo>
                  <a:lnTo>
                    <a:pt x="1422" y="0"/>
                  </a:lnTo>
                  <a:lnTo>
                    <a:pt x="1084" y="340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40"/>
            <p:cNvSpPr/>
            <p:nvPr/>
          </p:nvSpPr>
          <p:spPr>
            <a:xfrm>
              <a:off x="2054062" y="3034318"/>
              <a:ext cx="356490" cy="362805"/>
            </a:xfrm>
            <a:custGeom>
              <a:avLst/>
              <a:gdLst/>
              <a:ahLst/>
              <a:cxnLst/>
              <a:rect l="l" t="t" r="r" b="b"/>
              <a:pathLst>
                <a:path w="1355" h="1379" extrusionOk="0">
                  <a:moveTo>
                    <a:pt x="678" y="181"/>
                  </a:moveTo>
                  <a:cubicBezTo>
                    <a:pt x="949" y="181"/>
                    <a:pt x="1174" y="407"/>
                    <a:pt x="1174" y="678"/>
                  </a:cubicBezTo>
                  <a:cubicBezTo>
                    <a:pt x="1174" y="972"/>
                    <a:pt x="949" y="1174"/>
                    <a:pt x="678" y="1174"/>
                  </a:cubicBezTo>
                  <a:cubicBezTo>
                    <a:pt x="407" y="1174"/>
                    <a:pt x="181" y="972"/>
                    <a:pt x="181" y="678"/>
                  </a:cubicBezTo>
                  <a:cubicBezTo>
                    <a:pt x="181" y="407"/>
                    <a:pt x="407" y="181"/>
                    <a:pt x="678" y="181"/>
                  </a:cubicBezTo>
                  <a:close/>
                  <a:moveTo>
                    <a:pt x="678" y="0"/>
                  </a:moveTo>
                  <a:cubicBezTo>
                    <a:pt x="295" y="0"/>
                    <a:pt x="0" y="316"/>
                    <a:pt x="0" y="678"/>
                  </a:cubicBezTo>
                  <a:cubicBezTo>
                    <a:pt x="0" y="1062"/>
                    <a:pt x="295" y="1378"/>
                    <a:pt x="678" y="1378"/>
                  </a:cubicBezTo>
                  <a:cubicBezTo>
                    <a:pt x="1062" y="1378"/>
                    <a:pt x="1355" y="1062"/>
                    <a:pt x="1355" y="678"/>
                  </a:cubicBezTo>
                  <a:cubicBezTo>
                    <a:pt x="1355" y="316"/>
                    <a:pt x="1062" y="0"/>
                    <a:pt x="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84" name="Google Shape;3684;p40"/>
            <p:cNvGrpSpPr/>
            <p:nvPr/>
          </p:nvGrpSpPr>
          <p:grpSpPr>
            <a:xfrm>
              <a:off x="2696097" y="1492947"/>
              <a:ext cx="285456" cy="285456"/>
              <a:chOff x="541104" y="910944"/>
              <a:chExt cx="223887" cy="223887"/>
            </a:xfrm>
          </p:grpSpPr>
          <p:sp>
            <p:nvSpPr>
              <p:cNvPr id="3685" name="Google Shape;3685;p40"/>
              <p:cNvSpPr/>
              <p:nvPr/>
            </p:nvSpPr>
            <p:spPr>
              <a:xfrm>
                <a:off x="541104" y="1004212"/>
                <a:ext cx="223887" cy="37349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81" extrusionOk="0">
                    <a:moveTo>
                      <a:pt x="0" y="0"/>
                    </a:moveTo>
                    <a:lnTo>
                      <a:pt x="0" y="181"/>
                    </a:lnTo>
                    <a:lnTo>
                      <a:pt x="1084" y="181"/>
                    </a:lnTo>
                    <a:lnTo>
                      <a:pt x="108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6" name="Google Shape;3686;p40"/>
              <p:cNvSpPr/>
              <p:nvPr/>
            </p:nvSpPr>
            <p:spPr>
              <a:xfrm>
                <a:off x="634166" y="910944"/>
                <a:ext cx="37555" cy="223887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085" extrusionOk="0">
                    <a:moveTo>
                      <a:pt x="1" y="1"/>
                    </a:moveTo>
                    <a:lnTo>
                      <a:pt x="1" y="1084"/>
                    </a:lnTo>
                    <a:lnTo>
                      <a:pt x="182" y="1084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87" name="Google Shape;3687;p40"/>
            <p:cNvSpPr/>
            <p:nvPr/>
          </p:nvSpPr>
          <p:spPr>
            <a:xfrm>
              <a:off x="960383" y="1020299"/>
              <a:ext cx="409898" cy="309134"/>
            </a:xfrm>
            <a:custGeom>
              <a:avLst/>
              <a:gdLst/>
              <a:ahLst/>
              <a:cxnLst/>
              <a:rect l="l" t="t" r="r" b="b"/>
              <a:pathLst>
                <a:path w="1558" h="1175" extrusionOk="0">
                  <a:moveTo>
                    <a:pt x="790" y="340"/>
                  </a:moveTo>
                  <a:lnTo>
                    <a:pt x="1219" y="994"/>
                  </a:lnTo>
                  <a:lnTo>
                    <a:pt x="362" y="994"/>
                  </a:lnTo>
                  <a:lnTo>
                    <a:pt x="790" y="340"/>
                  </a:lnTo>
                  <a:close/>
                  <a:moveTo>
                    <a:pt x="790" y="1"/>
                  </a:moveTo>
                  <a:lnTo>
                    <a:pt x="0" y="1175"/>
                  </a:lnTo>
                  <a:lnTo>
                    <a:pt x="1557" y="117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688" name="Google Shape;3688;p40"/>
          <p:cNvSpPr txBox="1">
            <a:spLocks noGrp="1"/>
          </p:cNvSpPr>
          <p:nvPr>
            <p:ph type="title"/>
          </p:nvPr>
        </p:nvSpPr>
        <p:spPr>
          <a:xfrm>
            <a:off x="2114198" y="1330158"/>
            <a:ext cx="4906074" cy="14878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 dirty="0"/>
              <a:t>Unit 3</a:t>
            </a:r>
            <a:br>
              <a:rPr lang="en-US" sz="4600" dirty="0"/>
            </a:br>
            <a:r>
              <a:rPr lang="en-US" sz="4600" dirty="0"/>
              <a:t> </a:t>
            </a:r>
            <a:r>
              <a:rPr lang="en-US" sz="4400" dirty="0">
                <a:latin typeface="Amasis MT Pro" panose="02040504050005020304" pitchFamily="18" charset="0"/>
              </a:rPr>
              <a:t>You’ve Got Mail</a:t>
            </a:r>
            <a:endParaRPr sz="4600" b="1" dirty="0">
              <a:latin typeface="Amasis MT Pro" panose="02040504050005020304" pitchFamily="18" charset="0"/>
            </a:endParaRPr>
          </a:p>
        </p:txBody>
      </p:sp>
      <p:sp>
        <p:nvSpPr>
          <p:cNvPr id="3689" name="Google Shape;3689;p40"/>
          <p:cNvSpPr txBox="1">
            <a:spLocks noGrp="1"/>
          </p:cNvSpPr>
          <p:nvPr>
            <p:ph type="subTitle" idx="1"/>
          </p:nvPr>
        </p:nvSpPr>
        <p:spPr>
          <a:xfrm>
            <a:off x="3483761" y="3730022"/>
            <a:ext cx="3651066" cy="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/>
            <a:r>
              <a:rPr lang="en-US" sz="1700" b="1" dirty="0">
                <a:solidFill>
                  <a:srgbClr val="D60093"/>
                </a:solidFill>
                <a:latin typeface="Footlight MT Light" pitchFamily="18" charset="0"/>
              </a:rPr>
              <a:t>Done by </a:t>
            </a:r>
            <a:r>
              <a:rPr lang="en-US" sz="1700" b="1" dirty="0">
                <a:solidFill>
                  <a:srgbClr val="C00000"/>
                </a:solidFill>
                <a:latin typeface="Footlight MT Light" pitchFamily="18" charset="0"/>
              </a:rPr>
              <a:t>: </a:t>
            </a:r>
            <a:r>
              <a:rPr lang="en-US" sz="1700" b="1" dirty="0" err="1">
                <a:latin typeface="Footlight MT Light" pitchFamily="18" charset="0"/>
              </a:rPr>
              <a:t>Entisar</a:t>
            </a:r>
            <a:r>
              <a:rPr lang="en-US" sz="1700" b="1" dirty="0">
                <a:latin typeface="Footlight MT Light" pitchFamily="18" charset="0"/>
              </a:rPr>
              <a:t> AL-</a:t>
            </a:r>
            <a:r>
              <a:rPr lang="en-US" sz="1700" b="1" dirty="0" err="1">
                <a:latin typeface="Footlight MT Light" pitchFamily="18" charset="0"/>
              </a:rPr>
              <a:t>Obaidallah</a:t>
            </a:r>
            <a:endParaRPr lang="en-US" sz="1700" b="1" dirty="0">
              <a:latin typeface="Footlight MT Light" pitchFamily="18" charset="0"/>
            </a:endParaRPr>
          </a:p>
        </p:txBody>
      </p:sp>
      <p:sp>
        <p:nvSpPr>
          <p:cNvPr id="31" name="Google Shape;3679;p40"/>
          <p:cNvSpPr/>
          <p:nvPr/>
        </p:nvSpPr>
        <p:spPr>
          <a:xfrm>
            <a:off x="5224331" y="670600"/>
            <a:ext cx="788863" cy="780470"/>
          </a:xfrm>
          <a:custGeom>
            <a:avLst/>
            <a:gdLst/>
            <a:ahLst/>
            <a:cxnLst/>
            <a:rect l="l" t="t" r="r" b="b"/>
            <a:pathLst>
              <a:path w="2530" h="2529" extrusionOk="0">
                <a:moveTo>
                  <a:pt x="2236" y="1"/>
                </a:moveTo>
                <a:lnTo>
                  <a:pt x="1" y="2235"/>
                </a:lnTo>
                <a:cubicBezTo>
                  <a:pt x="46" y="2348"/>
                  <a:pt x="136" y="2439"/>
                  <a:pt x="205" y="2529"/>
                </a:cubicBezTo>
                <a:lnTo>
                  <a:pt x="2529" y="203"/>
                </a:lnTo>
                <a:cubicBezTo>
                  <a:pt x="2439" y="113"/>
                  <a:pt x="2348" y="46"/>
                  <a:pt x="22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673;p40"/>
          <p:cNvSpPr/>
          <p:nvPr/>
        </p:nvSpPr>
        <p:spPr>
          <a:xfrm>
            <a:off x="439442" y="4248996"/>
            <a:ext cx="555945" cy="550555"/>
          </a:xfrm>
          <a:custGeom>
            <a:avLst/>
            <a:gdLst/>
            <a:ahLst/>
            <a:cxnLst/>
            <a:rect l="l" t="t" r="r" b="b"/>
            <a:pathLst>
              <a:path w="1783" h="1784" extrusionOk="0">
                <a:moveTo>
                  <a:pt x="903" y="272"/>
                </a:moveTo>
                <a:lnTo>
                  <a:pt x="1536" y="904"/>
                </a:lnTo>
                <a:lnTo>
                  <a:pt x="903" y="1536"/>
                </a:lnTo>
                <a:lnTo>
                  <a:pt x="271" y="904"/>
                </a:lnTo>
                <a:lnTo>
                  <a:pt x="903" y="272"/>
                </a:lnTo>
                <a:close/>
                <a:moveTo>
                  <a:pt x="903" y="1"/>
                </a:moveTo>
                <a:lnTo>
                  <a:pt x="0" y="904"/>
                </a:lnTo>
                <a:lnTo>
                  <a:pt x="903" y="1783"/>
                </a:lnTo>
                <a:lnTo>
                  <a:pt x="1783" y="904"/>
                </a:lnTo>
                <a:lnTo>
                  <a:pt x="90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673;p40"/>
          <p:cNvSpPr/>
          <p:nvPr/>
        </p:nvSpPr>
        <p:spPr>
          <a:xfrm>
            <a:off x="908657" y="4073169"/>
            <a:ext cx="555945" cy="550555"/>
          </a:xfrm>
          <a:custGeom>
            <a:avLst/>
            <a:gdLst/>
            <a:ahLst/>
            <a:cxnLst/>
            <a:rect l="l" t="t" r="r" b="b"/>
            <a:pathLst>
              <a:path w="1783" h="1784" extrusionOk="0">
                <a:moveTo>
                  <a:pt x="903" y="272"/>
                </a:moveTo>
                <a:lnTo>
                  <a:pt x="1536" y="904"/>
                </a:lnTo>
                <a:lnTo>
                  <a:pt x="903" y="1536"/>
                </a:lnTo>
                <a:lnTo>
                  <a:pt x="271" y="904"/>
                </a:lnTo>
                <a:lnTo>
                  <a:pt x="903" y="272"/>
                </a:lnTo>
                <a:close/>
                <a:moveTo>
                  <a:pt x="903" y="1"/>
                </a:moveTo>
                <a:lnTo>
                  <a:pt x="0" y="904"/>
                </a:lnTo>
                <a:lnTo>
                  <a:pt x="903" y="1783"/>
                </a:lnTo>
                <a:lnTo>
                  <a:pt x="1783" y="904"/>
                </a:lnTo>
                <a:lnTo>
                  <a:pt x="90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673;p40"/>
          <p:cNvSpPr/>
          <p:nvPr/>
        </p:nvSpPr>
        <p:spPr>
          <a:xfrm>
            <a:off x="7556364" y="412217"/>
            <a:ext cx="555945" cy="550555"/>
          </a:xfrm>
          <a:custGeom>
            <a:avLst/>
            <a:gdLst/>
            <a:ahLst/>
            <a:cxnLst/>
            <a:rect l="l" t="t" r="r" b="b"/>
            <a:pathLst>
              <a:path w="1783" h="1784" extrusionOk="0">
                <a:moveTo>
                  <a:pt x="903" y="272"/>
                </a:moveTo>
                <a:lnTo>
                  <a:pt x="1536" y="904"/>
                </a:lnTo>
                <a:lnTo>
                  <a:pt x="903" y="1536"/>
                </a:lnTo>
                <a:lnTo>
                  <a:pt x="271" y="904"/>
                </a:lnTo>
                <a:lnTo>
                  <a:pt x="903" y="272"/>
                </a:lnTo>
                <a:close/>
                <a:moveTo>
                  <a:pt x="903" y="1"/>
                </a:moveTo>
                <a:lnTo>
                  <a:pt x="0" y="904"/>
                </a:lnTo>
                <a:lnTo>
                  <a:pt x="903" y="1783"/>
                </a:lnTo>
                <a:lnTo>
                  <a:pt x="1783" y="904"/>
                </a:lnTo>
                <a:lnTo>
                  <a:pt x="90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673;p40"/>
          <p:cNvSpPr/>
          <p:nvPr/>
        </p:nvSpPr>
        <p:spPr>
          <a:xfrm>
            <a:off x="8038236" y="277340"/>
            <a:ext cx="555945" cy="550555"/>
          </a:xfrm>
          <a:custGeom>
            <a:avLst/>
            <a:gdLst/>
            <a:ahLst/>
            <a:cxnLst/>
            <a:rect l="l" t="t" r="r" b="b"/>
            <a:pathLst>
              <a:path w="1783" h="1784" extrusionOk="0">
                <a:moveTo>
                  <a:pt x="903" y="272"/>
                </a:moveTo>
                <a:lnTo>
                  <a:pt x="1536" y="904"/>
                </a:lnTo>
                <a:lnTo>
                  <a:pt x="903" y="1536"/>
                </a:lnTo>
                <a:lnTo>
                  <a:pt x="271" y="904"/>
                </a:lnTo>
                <a:lnTo>
                  <a:pt x="903" y="272"/>
                </a:lnTo>
                <a:close/>
                <a:moveTo>
                  <a:pt x="903" y="1"/>
                </a:moveTo>
                <a:lnTo>
                  <a:pt x="0" y="904"/>
                </a:lnTo>
                <a:lnTo>
                  <a:pt x="903" y="1783"/>
                </a:lnTo>
                <a:lnTo>
                  <a:pt x="1783" y="904"/>
                </a:lnTo>
                <a:lnTo>
                  <a:pt x="90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87;p40"/>
          <p:cNvSpPr/>
          <p:nvPr/>
        </p:nvSpPr>
        <p:spPr>
          <a:xfrm>
            <a:off x="395536" y="267494"/>
            <a:ext cx="485789" cy="362614"/>
          </a:xfrm>
          <a:custGeom>
            <a:avLst/>
            <a:gdLst/>
            <a:ahLst/>
            <a:cxnLst/>
            <a:rect l="l" t="t" r="r" b="b"/>
            <a:pathLst>
              <a:path w="1558" h="1175" extrusionOk="0">
                <a:moveTo>
                  <a:pt x="790" y="340"/>
                </a:moveTo>
                <a:lnTo>
                  <a:pt x="1219" y="994"/>
                </a:lnTo>
                <a:lnTo>
                  <a:pt x="362" y="994"/>
                </a:lnTo>
                <a:lnTo>
                  <a:pt x="790" y="340"/>
                </a:lnTo>
                <a:close/>
                <a:moveTo>
                  <a:pt x="790" y="1"/>
                </a:moveTo>
                <a:lnTo>
                  <a:pt x="0" y="1175"/>
                </a:lnTo>
                <a:lnTo>
                  <a:pt x="1557" y="1175"/>
                </a:lnTo>
                <a:lnTo>
                  <a:pt x="79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687;p40"/>
          <p:cNvSpPr/>
          <p:nvPr/>
        </p:nvSpPr>
        <p:spPr>
          <a:xfrm>
            <a:off x="7740352" y="3858041"/>
            <a:ext cx="485789" cy="362614"/>
          </a:xfrm>
          <a:custGeom>
            <a:avLst/>
            <a:gdLst/>
            <a:ahLst/>
            <a:cxnLst/>
            <a:rect l="l" t="t" r="r" b="b"/>
            <a:pathLst>
              <a:path w="1558" h="1175" extrusionOk="0">
                <a:moveTo>
                  <a:pt x="790" y="340"/>
                </a:moveTo>
                <a:lnTo>
                  <a:pt x="1219" y="994"/>
                </a:lnTo>
                <a:lnTo>
                  <a:pt x="362" y="994"/>
                </a:lnTo>
                <a:lnTo>
                  <a:pt x="790" y="340"/>
                </a:lnTo>
                <a:close/>
                <a:moveTo>
                  <a:pt x="790" y="1"/>
                </a:moveTo>
                <a:lnTo>
                  <a:pt x="0" y="1175"/>
                </a:lnTo>
                <a:lnTo>
                  <a:pt x="1557" y="1175"/>
                </a:lnTo>
                <a:lnTo>
                  <a:pt x="79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687;p40"/>
          <p:cNvSpPr/>
          <p:nvPr/>
        </p:nvSpPr>
        <p:spPr>
          <a:xfrm>
            <a:off x="7755289" y="4220655"/>
            <a:ext cx="485789" cy="362614"/>
          </a:xfrm>
          <a:custGeom>
            <a:avLst/>
            <a:gdLst/>
            <a:ahLst/>
            <a:cxnLst/>
            <a:rect l="l" t="t" r="r" b="b"/>
            <a:pathLst>
              <a:path w="1558" h="1175" extrusionOk="0">
                <a:moveTo>
                  <a:pt x="790" y="340"/>
                </a:moveTo>
                <a:lnTo>
                  <a:pt x="1219" y="994"/>
                </a:lnTo>
                <a:lnTo>
                  <a:pt x="362" y="994"/>
                </a:lnTo>
                <a:lnTo>
                  <a:pt x="790" y="340"/>
                </a:lnTo>
                <a:close/>
                <a:moveTo>
                  <a:pt x="790" y="1"/>
                </a:moveTo>
                <a:lnTo>
                  <a:pt x="0" y="1175"/>
                </a:lnTo>
                <a:lnTo>
                  <a:pt x="1557" y="1175"/>
                </a:lnTo>
                <a:lnTo>
                  <a:pt x="79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878;p43"/>
          <p:cNvSpPr/>
          <p:nvPr/>
        </p:nvSpPr>
        <p:spPr>
          <a:xfrm>
            <a:off x="656625" y="2269070"/>
            <a:ext cx="798912" cy="138791"/>
          </a:xfrm>
          <a:custGeom>
            <a:avLst/>
            <a:gdLst/>
            <a:ahLst/>
            <a:cxnLst/>
            <a:rect l="l" t="t" r="r" b="b"/>
            <a:pathLst>
              <a:path w="3523" h="612" extrusionOk="0">
                <a:moveTo>
                  <a:pt x="746" y="1"/>
                </a:moveTo>
                <a:lnTo>
                  <a:pt x="407" y="341"/>
                </a:lnTo>
                <a:lnTo>
                  <a:pt x="114" y="70"/>
                </a:lnTo>
                <a:lnTo>
                  <a:pt x="1" y="205"/>
                </a:lnTo>
                <a:lnTo>
                  <a:pt x="407" y="611"/>
                </a:lnTo>
                <a:lnTo>
                  <a:pt x="746" y="272"/>
                </a:lnTo>
                <a:lnTo>
                  <a:pt x="1084" y="611"/>
                </a:lnTo>
                <a:lnTo>
                  <a:pt x="1424" y="272"/>
                </a:lnTo>
                <a:lnTo>
                  <a:pt x="1761" y="611"/>
                </a:lnTo>
                <a:lnTo>
                  <a:pt x="2101" y="272"/>
                </a:lnTo>
                <a:lnTo>
                  <a:pt x="2439" y="611"/>
                </a:lnTo>
                <a:lnTo>
                  <a:pt x="2778" y="272"/>
                </a:lnTo>
                <a:lnTo>
                  <a:pt x="3116" y="611"/>
                </a:lnTo>
                <a:lnTo>
                  <a:pt x="3522" y="205"/>
                </a:lnTo>
                <a:lnTo>
                  <a:pt x="3410" y="70"/>
                </a:lnTo>
                <a:lnTo>
                  <a:pt x="3116" y="341"/>
                </a:lnTo>
                <a:lnTo>
                  <a:pt x="2778" y="1"/>
                </a:lnTo>
                <a:lnTo>
                  <a:pt x="2439" y="341"/>
                </a:lnTo>
                <a:lnTo>
                  <a:pt x="2101" y="1"/>
                </a:lnTo>
                <a:lnTo>
                  <a:pt x="1761" y="341"/>
                </a:lnTo>
                <a:lnTo>
                  <a:pt x="1424" y="1"/>
                </a:lnTo>
                <a:lnTo>
                  <a:pt x="1084" y="341"/>
                </a:lnTo>
                <a:lnTo>
                  <a:pt x="7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3878;p43"/>
          <p:cNvSpPr/>
          <p:nvPr/>
        </p:nvSpPr>
        <p:spPr>
          <a:xfrm>
            <a:off x="7841622" y="3144930"/>
            <a:ext cx="798912" cy="138791"/>
          </a:xfrm>
          <a:custGeom>
            <a:avLst/>
            <a:gdLst/>
            <a:ahLst/>
            <a:cxnLst/>
            <a:rect l="l" t="t" r="r" b="b"/>
            <a:pathLst>
              <a:path w="3523" h="612" extrusionOk="0">
                <a:moveTo>
                  <a:pt x="746" y="1"/>
                </a:moveTo>
                <a:lnTo>
                  <a:pt x="407" y="341"/>
                </a:lnTo>
                <a:lnTo>
                  <a:pt x="114" y="70"/>
                </a:lnTo>
                <a:lnTo>
                  <a:pt x="1" y="205"/>
                </a:lnTo>
                <a:lnTo>
                  <a:pt x="407" y="611"/>
                </a:lnTo>
                <a:lnTo>
                  <a:pt x="746" y="272"/>
                </a:lnTo>
                <a:lnTo>
                  <a:pt x="1084" y="611"/>
                </a:lnTo>
                <a:lnTo>
                  <a:pt x="1424" y="272"/>
                </a:lnTo>
                <a:lnTo>
                  <a:pt x="1761" y="611"/>
                </a:lnTo>
                <a:lnTo>
                  <a:pt x="2101" y="272"/>
                </a:lnTo>
                <a:lnTo>
                  <a:pt x="2439" y="611"/>
                </a:lnTo>
                <a:lnTo>
                  <a:pt x="2778" y="272"/>
                </a:lnTo>
                <a:lnTo>
                  <a:pt x="3116" y="611"/>
                </a:lnTo>
                <a:lnTo>
                  <a:pt x="3522" y="205"/>
                </a:lnTo>
                <a:lnTo>
                  <a:pt x="3410" y="70"/>
                </a:lnTo>
                <a:lnTo>
                  <a:pt x="3116" y="341"/>
                </a:lnTo>
                <a:lnTo>
                  <a:pt x="2778" y="1"/>
                </a:lnTo>
                <a:lnTo>
                  <a:pt x="2439" y="341"/>
                </a:lnTo>
                <a:lnTo>
                  <a:pt x="2101" y="1"/>
                </a:lnTo>
                <a:lnTo>
                  <a:pt x="1761" y="341"/>
                </a:lnTo>
                <a:lnTo>
                  <a:pt x="1424" y="1"/>
                </a:lnTo>
                <a:lnTo>
                  <a:pt x="1084" y="341"/>
                </a:lnTo>
                <a:lnTo>
                  <a:pt x="7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6484;p55"/>
          <p:cNvSpPr/>
          <p:nvPr/>
        </p:nvSpPr>
        <p:spPr>
          <a:xfrm>
            <a:off x="7482773" y="2969556"/>
            <a:ext cx="1445840" cy="178410"/>
          </a:xfrm>
          <a:custGeom>
            <a:avLst/>
            <a:gdLst/>
            <a:ahLst/>
            <a:cxnLst/>
            <a:rect l="l" t="t" r="r" b="b"/>
            <a:pathLst>
              <a:path w="6232" h="769" extrusionOk="0">
                <a:moveTo>
                  <a:pt x="678" y="1"/>
                </a:moveTo>
                <a:lnTo>
                  <a:pt x="1" y="588"/>
                </a:lnTo>
                <a:lnTo>
                  <a:pt x="113" y="723"/>
                </a:lnTo>
                <a:lnTo>
                  <a:pt x="678" y="203"/>
                </a:lnTo>
                <a:lnTo>
                  <a:pt x="1287" y="768"/>
                </a:lnTo>
                <a:lnTo>
                  <a:pt x="1897" y="203"/>
                </a:lnTo>
                <a:lnTo>
                  <a:pt x="2506" y="768"/>
                </a:lnTo>
                <a:lnTo>
                  <a:pt x="3116" y="203"/>
                </a:lnTo>
                <a:lnTo>
                  <a:pt x="3725" y="768"/>
                </a:lnTo>
                <a:lnTo>
                  <a:pt x="4335" y="203"/>
                </a:lnTo>
                <a:lnTo>
                  <a:pt x="4944" y="768"/>
                </a:lnTo>
                <a:lnTo>
                  <a:pt x="5554" y="203"/>
                </a:lnTo>
                <a:lnTo>
                  <a:pt x="6118" y="723"/>
                </a:lnTo>
                <a:lnTo>
                  <a:pt x="6232" y="588"/>
                </a:lnTo>
                <a:lnTo>
                  <a:pt x="5554" y="1"/>
                </a:lnTo>
                <a:lnTo>
                  <a:pt x="4944" y="543"/>
                </a:lnTo>
                <a:lnTo>
                  <a:pt x="4335" y="1"/>
                </a:lnTo>
                <a:lnTo>
                  <a:pt x="3725" y="543"/>
                </a:lnTo>
                <a:lnTo>
                  <a:pt x="3116" y="1"/>
                </a:lnTo>
                <a:lnTo>
                  <a:pt x="2506" y="543"/>
                </a:lnTo>
                <a:lnTo>
                  <a:pt x="1897" y="1"/>
                </a:lnTo>
                <a:lnTo>
                  <a:pt x="1287" y="543"/>
                </a:lnTo>
                <a:lnTo>
                  <a:pt x="67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6484;p55"/>
          <p:cNvSpPr/>
          <p:nvPr/>
        </p:nvSpPr>
        <p:spPr>
          <a:xfrm>
            <a:off x="301070" y="2135125"/>
            <a:ext cx="1445840" cy="178410"/>
          </a:xfrm>
          <a:custGeom>
            <a:avLst/>
            <a:gdLst/>
            <a:ahLst/>
            <a:cxnLst/>
            <a:rect l="l" t="t" r="r" b="b"/>
            <a:pathLst>
              <a:path w="6232" h="769" extrusionOk="0">
                <a:moveTo>
                  <a:pt x="678" y="1"/>
                </a:moveTo>
                <a:lnTo>
                  <a:pt x="1" y="588"/>
                </a:lnTo>
                <a:lnTo>
                  <a:pt x="113" y="723"/>
                </a:lnTo>
                <a:lnTo>
                  <a:pt x="678" y="203"/>
                </a:lnTo>
                <a:lnTo>
                  <a:pt x="1287" y="768"/>
                </a:lnTo>
                <a:lnTo>
                  <a:pt x="1897" y="203"/>
                </a:lnTo>
                <a:lnTo>
                  <a:pt x="2506" y="768"/>
                </a:lnTo>
                <a:lnTo>
                  <a:pt x="3116" y="203"/>
                </a:lnTo>
                <a:lnTo>
                  <a:pt x="3725" y="768"/>
                </a:lnTo>
                <a:lnTo>
                  <a:pt x="4335" y="203"/>
                </a:lnTo>
                <a:lnTo>
                  <a:pt x="4944" y="768"/>
                </a:lnTo>
                <a:lnTo>
                  <a:pt x="5554" y="203"/>
                </a:lnTo>
                <a:lnTo>
                  <a:pt x="6118" y="723"/>
                </a:lnTo>
                <a:lnTo>
                  <a:pt x="6232" y="588"/>
                </a:lnTo>
                <a:lnTo>
                  <a:pt x="5554" y="1"/>
                </a:lnTo>
                <a:lnTo>
                  <a:pt x="4944" y="543"/>
                </a:lnTo>
                <a:lnTo>
                  <a:pt x="4335" y="1"/>
                </a:lnTo>
                <a:lnTo>
                  <a:pt x="3725" y="543"/>
                </a:lnTo>
                <a:lnTo>
                  <a:pt x="3116" y="1"/>
                </a:lnTo>
                <a:lnTo>
                  <a:pt x="2506" y="543"/>
                </a:lnTo>
                <a:lnTo>
                  <a:pt x="1897" y="1"/>
                </a:lnTo>
                <a:lnTo>
                  <a:pt x="1287" y="543"/>
                </a:lnTo>
                <a:lnTo>
                  <a:pt x="67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78;p29"/>
          <p:cNvSpPr txBox="1">
            <a:spLocks/>
          </p:cNvSpPr>
          <p:nvPr/>
        </p:nvSpPr>
        <p:spPr>
          <a:xfrm>
            <a:off x="3059832" y="3003798"/>
            <a:ext cx="324278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l"/>
            <a:r>
              <a:rPr lang="nl-NL" sz="1200" b="1" dirty="0">
                <a:latin typeface="Amasis MT Pro" panose="02040504050005020304" pitchFamily="18" charset="0"/>
              </a:rPr>
              <a:t>Language in Context + Conversation</a:t>
            </a:r>
          </a:p>
          <a:p>
            <a:pPr marL="0" indent="0" algn="l"/>
            <a:endParaRPr lang="nl-NL" dirty="0"/>
          </a:p>
        </p:txBody>
      </p:sp>
      <p:sp>
        <p:nvSpPr>
          <p:cNvPr id="2" name="Google Shape;178;p29">
            <a:extLst>
              <a:ext uri="{FF2B5EF4-FFF2-40B4-BE49-F238E27FC236}">
                <a16:creationId xmlns:a16="http://schemas.microsoft.com/office/drawing/2014/main" id="{6D7A0E1C-2CDC-D235-9962-E7E97D5C9BBA}"/>
              </a:ext>
            </a:extLst>
          </p:cNvPr>
          <p:cNvSpPr txBox="1">
            <a:spLocks/>
          </p:cNvSpPr>
          <p:nvPr/>
        </p:nvSpPr>
        <p:spPr>
          <a:xfrm>
            <a:off x="971600" y="195486"/>
            <a:ext cx="1440160" cy="4320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l"/>
            <a:r>
              <a:rPr lang="nl-NL" sz="1600" b="1" dirty="0"/>
              <a:t>Mega Goal </a:t>
            </a:r>
            <a:r>
              <a:rPr lang="nl-NL" sz="1600" b="1" dirty="0">
                <a:solidFill>
                  <a:srgbClr val="D60093"/>
                </a:solidFill>
              </a:rPr>
              <a:t>1.2</a:t>
            </a:r>
          </a:p>
          <a:p>
            <a:pPr marL="0" indent="0" algn="l"/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" grpId="0"/>
      <p:bldP spid="3689" grpId="0" build="p"/>
      <p:bldP spid="45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20" name="Google Shape;6620;p57"/>
          <p:cNvGrpSpPr/>
          <p:nvPr/>
        </p:nvGrpSpPr>
        <p:grpSpPr>
          <a:xfrm>
            <a:off x="2546000" y="1025967"/>
            <a:ext cx="3992739" cy="3034339"/>
            <a:chOff x="2563173" y="1054574"/>
            <a:chExt cx="3992739" cy="3034339"/>
          </a:xfrm>
        </p:grpSpPr>
        <p:sp>
          <p:nvSpPr>
            <p:cNvPr id="6621" name="Google Shape;6621;p57"/>
            <p:cNvSpPr/>
            <p:nvPr/>
          </p:nvSpPr>
          <p:spPr>
            <a:xfrm>
              <a:off x="3490555" y="3383114"/>
              <a:ext cx="581274" cy="586558"/>
            </a:xfrm>
            <a:custGeom>
              <a:avLst/>
              <a:gdLst/>
              <a:ahLst/>
              <a:cxnLst/>
              <a:rect l="l" t="t" r="r" b="b"/>
              <a:pathLst>
                <a:path w="2530" h="2553" extrusionOk="0">
                  <a:moveTo>
                    <a:pt x="2325" y="1"/>
                  </a:moveTo>
                  <a:lnTo>
                    <a:pt x="1" y="2349"/>
                  </a:lnTo>
                  <a:cubicBezTo>
                    <a:pt x="91" y="2417"/>
                    <a:pt x="182" y="2484"/>
                    <a:pt x="293" y="2553"/>
                  </a:cubicBezTo>
                  <a:lnTo>
                    <a:pt x="2529" y="317"/>
                  </a:lnTo>
                  <a:cubicBezTo>
                    <a:pt x="2484" y="205"/>
                    <a:pt x="2416" y="115"/>
                    <a:pt x="23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57"/>
            <p:cNvSpPr/>
            <p:nvPr/>
          </p:nvSpPr>
          <p:spPr>
            <a:xfrm>
              <a:off x="3407615" y="3300173"/>
              <a:ext cx="581274" cy="586558"/>
            </a:xfrm>
            <a:custGeom>
              <a:avLst/>
              <a:gdLst/>
              <a:ahLst/>
              <a:cxnLst/>
              <a:rect l="l" t="t" r="r" b="b"/>
              <a:pathLst>
                <a:path w="2530" h="2553" extrusionOk="0">
                  <a:moveTo>
                    <a:pt x="2235" y="1"/>
                  </a:moveTo>
                  <a:lnTo>
                    <a:pt x="1" y="2258"/>
                  </a:lnTo>
                  <a:cubicBezTo>
                    <a:pt x="46" y="2349"/>
                    <a:pt x="113" y="2462"/>
                    <a:pt x="203" y="2553"/>
                  </a:cubicBezTo>
                  <a:lnTo>
                    <a:pt x="2529" y="205"/>
                  </a:lnTo>
                  <a:cubicBezTo>
                    <a:pt x="2439" y="136"/>
                    <a:pt x="2349" y="69"/>
                    <a:pt x="2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57"/>
            <p:cNvSpPr/>
            <p:nvPr/>
          </p:nvSpPr>
          <p:spPr>
            <a:xfrm>
              <a:off x="3609797" y="3507639"/>
              <a:ext cx="508442" cy="508672"/>
            </a:xfrm>
            <a:custGeom>
              <a:avLst/>
              <a:gdLst/>
              <a:ahLst/>
              <a:cxnLst/>
              <a:rect l="l" t="t" r="r" b="b"/>
              <a:pathLst>
                <a:path w="2213" h="2214" extrusionOk="0">
                  <a:moveTo>
                    <a:pt x="2122" y="1"/>
                  </a:moveTo>
                  <a:lnTo>
                    <a:pt x="0" y="2101"/>
                  </a:lnTo>
                  <a:cubicBezTo>
                    <a:pt x="136" y="2168"/>
                    <a:pt x="271" y="2191"/>
                    <a:pt x="407" y="2213"/>
                  </a:cubicBezTo>
                  <a:lnTo>
                    <a:pt x="2213" y="407"/>
                  </a:lnTo>
                  <a:cubicBezTo>
                    <a:pt x="2191" y="272"/>
                    <a:pt x="2167" y="115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57"/>
            <p:cNvSpPr/>
            <p:nvPr/>
          </p:nvSpPr>
          <p:spPr>
            <a:xfrm>
              <a:off x="3360745" y="3258818"/>
              <a:ext cx="508442" cy="508442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1807" y="0"/>
                  </a:moveTo>
                  <a:lnTo>
                    <a:pt x="1" y="1784"/>
                  </a:lnTo>
                  <a:cubicBezTo>
                    <a:pt x="24" y="1942"/>
                    <a:pt x="46" y="2077"/>
                    <a:pt x="91" y="2212"/>
                  </a:cubicBezTo>
                  <a:lnTo>
                    <a:pt x="2213" y="90"/>
                  </a:lnTo>
                  <a:cubicBezTo>
                    <a:pt x="2078" y="45"/>
                    <a:pt x="1942" y="0"/>
                    <a:pt x="18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57"/>
            <p:cNvSpPr/>
            <p:nvPr/>
          </p:nvSpPr>
          <p:spPr>
            <a:xfrm>
              <a:off x="3781192" y="3673750"/>
              <a:ext cx="337047" cy="337506"/>
            </a:xfrm>
            <a:custGeom>
              <a:avLst/>
              <a:gdLst/>
              <a:ahLst/>
              <a:cxnLst/>
              <a:rect l="l" t="t" r="r" b="b"/>
              <a:pathLst>
                <a:path w="1467" h="1469" extrusionOk="0">
                  <a:moveTo>
                    <a:pt x="1467" y="0"/>
                  </a:moveTo>
                  <a:lnTo>
                    <a:pt x="0" y="1468"/>
                  </a:lnTo>
                  <a:cubicBezTo>
                    <a:pt x="361" y="1445"/>
                    <a:pt x="723" y="1288"/>
                    <a:pt x="993" y="993"/>
                  </a:cubicBezTo>
                  <a:cubicBezTo>
                    <a:pt x="1264" y="723"/>
                    <a:pt x="1421" y="361"/>
                    <a:pt x="1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57"/>
            <p:cNvSpPr/>
            <p:nvPr/>
          </p:nvSpPr>
          <p:spPr>
            <a:xfrm>
              <a:off x="3360745" y="3258818"/>
              <a:ext cx="337506" cy="337506"/>
            </a:xfrm>
            <a:custGeom>
              <a:avLst/>
              <a:gdLst/>
              <a:ahLst/>
              <a:cxnLst/>
              <a:rect l="l" t="t" r="r" b="b"/>
              <a:pathLst>
                <a:path w="1469" h="1469" extrusionOk="0">
                  <a:moveTo>
                    <a:pt x="1469" y="0"/>
                  </a:moveTo>
                  <a:lnTo>
                    <a:pt x="1469" y="0"/>
                  </a:lnTo>
                  <a:cubicBezTo>
                    <a:pt x="1108" y="24"/>
                    <a:pt x="768" y="181"/>
                    <a:pt x="476" y="475"/>
                  </a:cubicBezTo>
                  <a:cubicBezTo>
                    <a:pt x="205" y="746"/>
                    <a:pt x="46" y="1107"/>
                    <a:pt x="1" y="1468"/>
                  </a:cubicBezTo>
                  <a:lnTo>
                    <a:pt x="1469" y="0"/>
                  </a:lnTo>
                  <a:close/>
                </a:path>
              </a:pathLst>
            </a:custGeom>
            <a:solidFill>
              <a:srgbClr val="CCE6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57"/>
            <p:cNvSpPr/>
            <p:nvPr/>
          </p:nvSpPr>
          <p:spPr>
            <a:xfrm>
              <a:off x="2779932" y="1061466"/>
              <a:ext cx="3402635" cy="2818374"/>
            </a:xfrm>
            <a:custGeom>
              <a:avLst/>
              <a:gdLst/>
              <a:ahLst/>
              <a:cxnLst/>
              <a:rect l="l" t="t" r="r" b="b"/>
              <a:pathLst>
                <a:path w="14810" h="12267" extrusionOk="0">
                  <a:moveTo>
                    <a:pt x="4894" y="0"/>
                  </a:moveTo>
                  <a:cubicBezTo>
                    <a:pt x="3628" y="0"/>
                    <a:pt x="2520" y="410"/>
                    <a:pt x="1785" y="1257"/>
                  </a:cubicBezTo>
                  <a:cubicBezTo>
                    <a:pt x="0" y="3312"/>
                    <a:pt x="1084" y="7171"/>
                    <a:pt x="4178" y="9859"/>
                  </a:cubicBezTo>
                  <a:cubicBezTo>
                    <a:pt x="6008" y="11436"/>
                    <a:pt x="8126" y="12266"/>
                    <a:pt x="9923" y="12266"/>
                  </a:cubicBezTo>
                  <a:cubicBezTo>
                    <a:pt x="11186" y="12266"/>
                    <a:pt x="12291" y="11857"/>
                    <a:pt x="13027" y="11009"/>
                  </a:cubicBezTo>
                  <a:cubicBezTo>
                    <a:pt x="14809" y="8956"/>
                    <a:pt x="13749" y="5094"/>
                    <a:pt x="10634" y="2409"/>
                  </a:cubicBezTo>
                  <a:cubicBezTo>
                    <a:pt x="8817" y="830"/>
                    <a:pt x="6696" y="0"/>
                    <a:pt x="48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57"/>
            <p:cNvSpPr/>
            <p:nvPr/>
          </p:nvSpPr>
          <p:spPr>
            <a:xfrm>
              <a:off x="2847479" y="1396905"/>
              <a:ext cx="3423542" cy="2261684"/>
            </a:xfrm>
            <a:custGeom>
              <a:avLst/>
              <a:gdLst/>
              <a:ahLst/>
              <a:cxnLst/>
              <a:rect l="l" t="t" r="r" b="b"/>
              <a:pathLst>
                <a:path w="14901" h="9844" extrusionOk="0">
                  <a:moveTo>
                    <a:pt x="7450" y="1"/>
                  </a:moveTo>
                  <a:cubicBezTo>
                    <a:pt x="3342" y="1"/>
                    <a:pt x="1" y="2190"/>
                    <a:pt x="1" y="4922"/>
                  </a:cubicBezTo>
                  <a:cubicBezTo>
                    <a:pt x="1" y="7653"/>
                    <a:pt x="3342" y="9843"/>
                    <a:pt x="7450" y="9843"/>
                  </a:cubicBezTo>
                  <a:cubicBezTo>
                    <a:pt x="11559" y="9843"/>
                    <a:pt x="14900" y="7653"/>
                    <a:pt x="14900" y="4922"/>
                  </a:cubicBezTo>
                  <a:cubicBezTo>
                    <a:pt x="14900" y="2190"/>
                    <a:pt x="11559" y="1"/>
                    <a:pt x="7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57"/>
            <p:cNvSpPr/>
            <p:nvPr/>
          </p:nvSpPr>
          <p:spPr>
            <a:xfrm>
              <a:off x="5390619" y="1396894"/>
              <a:ext cx="311315" cy="316829"/>
            </a:xfrm>
            <a:custGeom>
              <a:avLst/>
              <a:gdLst/>
              <a:ahLst/>
              <a:cxnLst/>
              <a:rect l="l" t="t" r="r" b="b"/>
              <a:pathLst>
                <a:path w="1355" h="1379" extrusionOk="0">
                  <a:moveTo>
                    <a:pt x="677" y="181"/>
                  </a:moveTo>
                  <a:cubicBezTo>
                    <a:pt x="948" y="181"/>
                    <a:pt x="1174" y="407"/>
                    <a:pt x="1174" y="677"/>
                  </a:cubicBezTo>
                  <a:cubicBezTo>
                    <a:pt x="1174" y="948"/>
                    <a:pt x="948" y="1174"/>
                    <a:pt x="677" y="1174"/>
                  </a:cubicBezTo>
                  <a:cubicBezTo>
                    <a:pt x="407" y="1174"/>
                    <a:pt x="181" y="948"/>
                    <a:pt x="181" y="677"/>
                  </a:cubicBezTo>
                  <a:cubicBezTo>
                    <a:pt x="181" y="407"/>
                    <a:pt x="407" y="181"/>
                    <a:pt x="677" y="181"/>
                  </a:cubicBezTo>
                  <a:close/>
                  <a:moveTo>
                    <a:pt x="677" y="0"/>
                  </a:moveTo>
                  <a:cubicBezTo>
                    <a:pt x="295" y="0"/>
                    <a:pt x="0" y="316"/>
                    <a:pt x="0" y="677"/>
                  </a:cubicBezTo>
                  <a:cubicBezTo>
                    <a:pt x="0" y="1062"/>
                    <a:pt x="295" y="1378"/>
                    <a:pt x="677" y="1378"/>
                  </a:cubicBezTo>
                  <a:cubicBezTo>
                    <a:pt x="1039" y="1378"/>
                    <a:pt x="1355" y="1062"/>
                    <a:pt x="1355" y="677"/>
                  </a:cubicBezTo>
                  <a:cubicBezTo>
                    <a:pt x="1355" y="316"/>
                    <a:pt x="1039" y="0"/>
                    <a:pt x="6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57"/>
            <p:cNvSpPr/>
            <p:nvPr/>
          </p:nvSpPr>
          <p:spPr>
            <a:xfrm>
              <a:off x="2563173" y="3217232"/>
              <a:ext cx="2940020" cy="451698"/>
            </a:xfrm>
            <a:custGeom>
              <a:avLst/>
              <a:gdLst/>
              <a:ahLst/>
              <a:cxnLst/>
              <a:rect l="l" t="t" r="r" b="b"/>
              <a:pathLst>
                <a:path w="12372" h="1966" extrusionOk="0">
                  <a:moveTo>
                    <a:pt x="994" y="1"/>
                  </a:moveTo>
                  <a:cubicBezTo>
                    <a:pt x="452" y="1"/>
                    <a:pt x="1" y="430"/>
                    <a:pt x="1" y="972"/>
                  </a:cubicBezTo>
                  <a:cubicBezTo>
                    <a:pt x="1" y="1514"/>
                    <a:pt x="452" y="1965"/>
                    <a:pt x="994" y="1965"/>
                  </a:cubicBezTo>
                  <a:lnTo>
                    <a:pt x="11379" y="1965"/>
                  </a:lnTo>
                  <a:cubicBezTo>
                    <a:pt x="11920" y="1965"/>
                    <a:pt x="12372" y="1514"/>
                    <a:pt x="12372" y="972"/>
                  </a:cubicBezTo>
                  <a:cubicBezTo>
                    <a:pt x="12372" y="430"/>
                    <a:pt x="11920" y="1"/>
                    <a:pt x="1137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5"/>
              </a:solidFill>
              <a:prstDash val="solid"/>
              <a:miter lim="18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57"/>
            <p:cNvSpPr/>
            <p:nvPr/>
          </p:nvSpPr>
          <p:spPr>
            <a:xfrm>
              <a:off x="4859879" y="3679035"/>
              <a:ext cx="409878" cy="409878"/>
            </a:xfrm>
            <a:custGeom>
              <a:avLst/>
              <a:gdLst/>
              <a:ahLst/>
              <a:cxnLst/>
              <a:rect l="l" t="t" r="r" b="b"/>
              <a:pathLst>
                <a:path w="1784" h="1784" extrusionOk="0">
                  <a:moveTo>
                    <a:pt x="904" y="272"/>
                  </a:moveTo>
                  <a:lnTo>
                    <a:pt x="1536" y="904"/>
                  </a:lnTo>
                  <a:lnTo>
                    <a:pt x="904" y="1512"/>
                  </a:lnTo>
                  <a:lnTo>
                    <a:pt x="272" y="904"/>
                  </a:lnTo>
                  <a:lnTo>
                    <a:pt x="904" y="272"/>
                  </a:lnTo>
                  <a:close/>
                  <a:moveTo>
                    <a:pt x="904" y="1"/>
                  </a:moveTo>
                  <a:lnTo>
                    <a:pt x="1" y="904"/>
                  </a:lnTo>
                  <a:lnTo>
                    <a:pt x="904" y="1783"/>
                  </a:lnTo>
                  <a:lnTo>
                    <a:pt x="1783" y="904"/>
                  </a:lnTo>
                  <a:lnTo>
                    <a:pt x="9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57"/>
            <p:cNvSpPr/>
            <p:nvPr/>
          </p:nvSpPr>
          <p:spPr>
            <a:xfrm>
              <a:off x="2868156" y="1360374"/>
              <a:ext cx="357954" cy="269959"/>
            </a:xfrm>
            <a:custGeom>
              <a:avLst/>
              <a:gdLst/>
              <a:ahLst/>
              <a:cxnLst/>
              <a:rect l="l" t="t" r="r" b="b"/>
              <a:pathLst>
                <a:path w="1558" h="1175" extrusionOk="0">
                  <a:moveTo>
                    <a:pt x="768" y="340"/>
                  </a:moveTo>
                  <a:lnTo>
                    <a:pt x="1197" y="994"/>
                  </a:lnTo>
                  <a:lnTo>
                    <a:pt x="339" y="994"/>
                  </a:lnTo>
                  <a:lnTo>
                    <a:pt x="768" y="340"/>
                  </a:lnTo>
                  <a:close/>
                  <a:moveTo>
                    <a:pt x="768" y="1"/>
                  </a:moveTo>
                  <a:lnTo>
                    <a:pt x="1" y="1175"/>
                  </a:lnTo>
                  <a:lnTo>
                    <a:pt x="1558" y="1175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33" name="Google Shape;6633;p57"/>
            <p:cNvGrpSpPr/>
            <p:nvPr/>
          </p:nvGrpSpPr>
          <p:grpSpPr>
            <a:xfrm>
              <a:off x="5974868" y="3264102"/>
              <a:ext cx="249053" cy="243769"/>
              <a:chOff x="-2969401" y="4369556"/>
              <a:chExt cx="115495" cy="113044"/>
            </a:xfrm>
          </p:grpSpPr>
          <p:sp>
            <p:nvSpPr>
              <p:cNvPr id="6634" name="Google Shape;6634;p57"/>
              <p:cNvSpPr/>
              <p:nvPr/>
            </p:nvSpPr>
            <p:spPr>
              <a:xfrm>
                <a:off x="-2921349" y="4369556"/>
                <a:ext cx="19391" cy="113044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061" extrusionOk="0">
                    <a:moveTo>
                      <a:pt x="1" y="1"/>
                    </a:moveTo>
                    <a:lnTo>
                      <a:pt x="1" y="1061"/>
                    </a:lnTo>
                    <a:lnTo>
                      <a:pt x="181" y="1061"/>
                    </a:ln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5" name="Google Shape;6635;p57"/>
              <p:cNvSpPr/>
              <p:nvPr/>
            </p:nvSpPr>
            <p:spPr>
              <a:xfrm>
                <a:off x="-2969401" y="4415157"/>
                <a:ext cx="115495" cy="21842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205" extrusionOk="0">
                    <a:moveTo>
                      <a:pt x="0" y="1"/>
                    </a:moveTo>
                    <a:lnTo>
                      <a:pt x="0" y="205"/>
                    </a:lnTo>
                    <a:lnTo>
                      <a:pt x="1084" y="205"/>
                    </a:lnTo>
                    <a:lnTo>
                      <a:pt x="108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36" name="Google Shape;6636;p57"/>
            <p:cNvGrpSpPr/>
            <p:nvPr/>
          </p:nvGrpSpPr>
          <p:grpSpPr>
            <a:xfrm>
              <a:off x="3656666" y="1054574"/>
              <a:ext cx="757494" cy="757494"/>
              <a:chOff x="3656666" y="1054574"/>
              <a:chExt cx="757494" cy="757494"/>
            </a:xfrm>
          </p:grpSpPr>
          <p:sp>
            <p:nvSpPr>
              <p:cNvPr id="6637" name="Google Shape;6637;p57"/>
              <p:cNvSpPr/>
              <p:nvPr/>
            </p:nvSpPr>
            <p:spPr>
              <a:xfrm>
                <a:off x="3786017" y="1184154"/>
                <a:ext cx="586558" cy="586558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3" extrusionOk="0">
                    <a:moveTo>
                      <a:pt x="2327" y="0"/>
                    </a:moveTo>
                    <a:lnTo>
                      <a:pt x="1" y="2348"/>
                    </a:lnTo>
                    <a:cubicBezTo>
                      <a:pt x="91" y="2417"/>
                      <a:pt x="205" y="2483"/>
                      <a:pt x="295" y="2552"/>
                    </a:cubicBezTo>
                    <a:lnTo>
                      <a:pt x="2553" y="295"/>
                    </a:lnTo>
                    <a:cubicBezTo>
                      <a:pt x="2484" y="204"/>
                      <a:pt x="2417" y="91"/>
                      <a:pt x="2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8" name="Google Shape;6638;p57"/>
              <p:cNvSpPr/>
              <p:nvPr/>
            </p:nvSpPr>
            <p:spPr>
              <a:xfrm>
                <a:off x="3703076" y="1101213"/>
                <a:ext cx="581044" cy="581044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529" extrusionOk="0">
                    <a:moveTo>
                      <a:pt x="2236" y="0"/>
                    </a:moveTo>
                    <a:lnTo>
                      <a:pt x="1" y="2236"/>
                    </a:lnTo>
                    <a:cubicBezTo>
                      <a:pt x="46" y="2348"/>
                      <a:pt x="114" y="2438"/>
                      <a:pt x="205" y="2528"/>
                    </a:cubicBezTo>
                    <a:lnTo>
                      <a:pt x="2529" y="204"/>
                    </a:lnTo>
                    <a:cubicBezTo>
                      <a:pt x="2439" y="114"/>
                      <a:pt x="2348" y="45"/>
                      <a:pt x="22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9" name="Google Shape;6639;p57"/>
              <p:cNvSpPr/>
              <p:nvPr/>
            </p:nvSpPr>
            <p:spPr>
              <a:xfrm>
                <a:off x="3905488" y="1303625"/>
                <a:ext cx="508672" cy="508442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213" extrusionOk="0">
                    <a:moveTo>
                      <a:pt x="2123" y="0"/>
                    </a:moveTo>
                    <a:lnTo>
                      <a:pt x="1" y="2122"/>
                    </a:lnTo>
                    <a:cubicBezTo>
                      <a:pt x="136" y="2168"/>
                      <a:pt x="272" y="2213"/>
                      <a:pt x="407" y="2213"/>
                    </a:cubicBezTo>
                    <a:lnTo>
                      <a:pt x="2213" y="407"/>
                    </a:lnTo>
                    <a:cubicBezTo>
                      <a:pt x="2213" y="271"/>
                      <a:pt x="2168" y="136"/>
                      <a:pt x="2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0" name="Google Shape;6640;p57"/>
              <p:cNvSpPr/>
              <p:nvPr/>
            </p:nvSpPr>
            <p:spPr>
              <a:xfrm>
                <a:off x="3656666" y="1054574"/>
                <a:ext cx="508442" cy="508672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4" extrusionOk="0">
                    <a:moveTo>
                      <a:pt x="1806" y="1"/>
                    </a:moveTo>
                    <a:lnTo>
                      <a:pt x="0" y="1807"/>
                    </a:lnTo>
                    <a:cubicBezTo>
                      <a:pt x="22" y="1942"/>
                      <a:pt x="45" y="2078"/>
                      <a:pt x="91" y="2213"/>
                    </a:cubicBezTo>
                    <a:lnTo>
                      <a:pt x="2213" y="91"/>
                    </a:lnTo>
                    <a:cubicBezTo>
                      <a:pt x="2077" y="46"/>
                      <a:pt x="1942" y="22"/>
                      <a:pt x="18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1" name="Google Shape;6641;p57"/>
              <p:cNvSpPr/>
              <p:nvPr/>
            </p:nvSpPr>
            <p:spPr>
              <a:xfrm>
                <a:off x="4076424" y="1474561"/>
                <a:ext cx="337736" cy="337506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469" extrusionOk="0">
                    <a:moveTo>
                      <a:pt x="1469" y="0"/>
                    </a:moveTo>
                    <a:lnTo>
                      <a:pt x="1" y="1469"/>
                    </a:lnTo>
                    <a:cubicBezTo>
                      <a:pt x="362" y="1424"/>
                      <a:pt x="723" y="1265"/>
                      <a:pt x="994" y="994"/>
                    </a:cubicBezTo>
                    <a:cubicBezTo>
                      <a:pt x="1265" y="723"/>
                      <a:pt x="1424" y="362"/>
                      <a:pt x="14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2" name="Google Shape;6642;p57"/>
              <p:cNvSpPr/>
              <p:nvPr/>
            </p:nvSpPr>
            <p:spPr>
              <a:xfrm>
                <a:off x="3656666" y="1054574"/>
                <a:ext cx="337047" cy="342561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91" extrusionOk="0">
                    <a:moveTo>
                      <a:pt x="1467" y="1"/>
                    </a:moveTo>
                    <a:cubicBezTo>
                      <a:pt x="1106" y="46"/>
                      <a:pt x="768" y="203"/>
                      <a:pt x="473" y="474"/>
                    </a:cubicBezTo>
                    <a:cubicBezTo>
                      <a:pt x="203" y="768"/>
                      <a:pt x="45" y="1106"/>
                      <a:pt x="0" y="1491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43" name="Google Shape;6643;p57"/>
            <p:cNvSpPr/>
            <p:nvPr/>
          </p:nvSpPr>
          <p:spPr>
            <a:xfrm>
              <a:off x="2588088" y="2641703"/>
              <a:ext cx="809418" cy="135094"/>
            </a:xfrm>
            <a:custGeom>
              <a:avLst/>
              <a:gdLst/>
              <a:ahLst/>
              <a:cxnLst/>
              <a:rect l="l" t="t" r="r" b="b"/>
              <a:pathLst>
                <a:path w="3523" h="588" extrusionOk="0">
                  <a:moveTo>
                    <a:pt x="745" y="1"/>
                  </a:moveTo>
                  <a:lnTo>
                    <a:pt x="407" y="338"/>
                  </a:lnTo>
                  <a:lnTo>
                    <a:pt x="113" y="67"/>
                  </a:lnTo>
                  <a:lnTo>
                    <a:pt x="1" y="203"/>
                  </a:lnTo>
                  <a:lnTo>
                    <a:pt x="407" y="588"/>
                  </a:lnTo>
                  <a:lnTo>
                    <a:pt x="745" y="248"/>
                  </a:lnTo>
                  <a:lnTo>
                    <a:pt x="1084" y="588"/>
                  </a:lnTo>
                  <a:lnTo>
                    <a:pt x="1422" y="248"/>
                  </a:lnTo>
                  <a:lnTo>
                    <a:pt x="1762" y="588"/>
                  </a:lnTo>
                  <a:lnTo>
                    <a:pt x="2099" y="248"/>
                  </a:lnTo>
                  <a:lnTo>
                    <a:pt x="2439" y="588"/>
                  </a:lnTo>
                  <a:lnTo>
                    <a:pt x="2777" y="248"/>
                  </a:lnTo>
                  <a:lnTo>
                    <a:pt x="3116" y="588"/>
                  </a:lnTo>
                  <a:lnTo>
                    <a:pt x="3523" y="203"/>
                  </a:lnTo>
                  <a:lnTo>
                    <a:pt x="3409" y="67"/>
                  </a:lnTo>
                  <a:lnTo>
                    <a:pt x="3116" y="338"/>
                  </a:lnTo>
                  <a:lnTo>
                    <a:pt x="2777" y="1"/>
                  </a:lnTo>
                  <a:lnTo>
                    <a:pt x="2439" y="338"/>
                  </a:lnTo>
                  <a:lnTo>
                    <a:pt x="2099" y="1"/>
                  </a:lnTo>
                  <a:lnTo>
                    <a:pt x="1762" y="338"/>
                  </a:lnTo>
                  <a:lnTo>
                    <a:pt x="1422" y="1"/>
                  </a:lnTo>
                  <a:lnTo>
                    <a:pt x="1084" y="3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57"/>
            <p:cNvSpPr/>
            <p:nvPr/>
          </p:nvSpPr>
          <p:spPr>
            <a:xfrm>
              <a:off x="5746723" y="2294087"/>
              <a:ext cx="809188" cy="140379"/>
            </a:xfrm>
            <a:custGeom>
              <a:avLst/>
              <a:gdLst/>
              <a:ahLst/>
              <a:cxnLst/>
              <a:rect l="l" t="t" r="r" b="b"/>
              <a:pathLst>
                <a:path w="3522" h="611" extrusionOk="0">
                  <a:moveTo>
                    <a:pt x="746" y="0"/>
                  </a:moveTo>
                  <a:lnTo>
                    <a:pt x="406" y="340"/>
                  </a:lnTo>
                  <a:lnTo>
                    <a:pt x="136" y="69"/>
                  </a:lnTo>
                  <a:lnTo>
                    <a:pt x="0" y="204"/>
                  </a:lnTo>
                  <a:lnTo>
                    <a:pt x="406" y="611"/>
                  </a:lnTo>
                  <a:lnTo>
                    <a:pt x="746" y="271"/>
                  </a:lnTo>
                  <a:lnTo>
                    <a:pt x="1084" y="611"/>
                  </a:lnTo>
                  <a:lnTo>
                    <a:pt x="1423" y="271"/>
                  </a:lnTo>
                  <a:lnTo>
                    <a:pt x="1761" y="611"/>
                  </a:lnTo>
                  <a:lnTo>
                    <a:pt x="2100" y="271"/>
                  </a:lnTo>
                  <a:lnTo>
                    <a:pt x="2438" y="611"/>
                  </a:lnTo>
                  <a:lnTo>
                    <a:pt x="2778" y="271"/>
                  </a:lnTo>
                  <a:lnTo>
                    <a:pt x="3115" y="611"/>
                  </a:lnTo>
                  <a:lnTo>
                    <a:pt x="3522" y="204"/>
                  </a:lnTo>
                  <a:lnTo>
                    <a:pt x="3410" y="69"/>
                  </a:lnTo>
                  <a:lnTo>
                    <a:pt x="3115" y="340"/>
                  </a:lnTo>
                  <a:lnTo>
                    <a:pt x="2778" y="0"/>
                  </a:lnTo>
                  <a:lnTo>
                    <a:pt x="2438" y="340"/>
                  </a:lnTo>
                  <a:lnTo>
                    <a:pt x="2122" y="0"/>
                  </a:lnTo>
                  <a:lnTo>
                    <a:pt x="1761" y="340"/>
                  </a:lnTo>
                  <a:lnTo>
                    <a:pt x="1445" y="0"/>
                  </a:lnTo>
                  <a:lnTo>
                    <a:pt x="1084" y="340"/>
                  </a:lnTo>
                  <a:lnTo>
                    <a:pt x="7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5" name="Google Shape;6645;p57"/>
          <p:cNvSpPr txBox="1">
            <a:spLocks noGrp="1"/>
          </p:cNvSpPr>
          <p:nvPr>
            <p:ph type="title" idx="2"/>
          </p:nvPr>
        </p:nvSpPr>
        <p:spPr>
          <a:xfrm>
            <a:off x="3110409" y="1471407"/>
            <a:ext cx="2779200" cy="200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6646" name="Google Shape;6646;p57"/>
          <p:cNvSpPr txBox="1">
            <a:spLocks noGrp="1"/>
          </p:cNvSpPr>
          <p:nvPr>
            <p:ph type="title"/>
          </p:nvPr>
        </p:nvSpPr>
        <p:spPr>
          <a:xfrm>
            <a:off x="2546000" y="3178290"/>
            <a:ext cx="29523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Pronounciation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63;p40"/>
          <p:cNvSpPr/>
          <p:nvPr/>
        </p:nvSpPr>
        <p:spPr>
          <a:xfrm rot="21001086">
            <a:off x="2306525" y="1326153"/>
            <a:ext cx="4333433" cy="2260148"/>
          </a:xfrm>
          <a:custGeom>
            <a:avLst/>
            <a:gdLst/>
            <a:ahLst/>
            <a:cxnLst/>
            <a:rect l="l" t="t" r="r" b="b"/>
            <a:pathLst>
              <a:path w="14900" h="9729" extrusionOk="0">
                <a:moveTo>
                  <a:pt x="1" y="0"/>
                </a:moveTo>
                <a:lnTo>
                  <a:pt x="1" y="9729"/>
                </a:lnTo>
                <a:lnTo>
                  <a:pt x="14900" y="9729"/>
                </a:lnTo>
                <a:lnTo>
                  <a:pt x="14900" y="0"/>
                </a:lnTo>
                <a:close/>
              </a:path>
            </a:pathLst>
          </a:custGeom>
          <a:solidFill>
            <a:srgbClr val="EED143">
              <a:alpha val="4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6" name="Google Shape;3886;p44"/>
          <p:cNvSpPr/>
          <p:nvPr/>
        </p:nvSpPr>
        <p:spPr>
          <a:xfrm>
            <a:off x="1856556" y="1353812"/>
            <a:ext cx="5503912" cy="2413786"/>
          </a:xfrm>
          <a:custGeom>
            <a:avLst/>
            <a:gdLst/>
            <a:ahLst/>
            <a:cxnLst/>
            <a:rect l="l" t="t" r="r" b="b"/>
            <a:pathLst>
              <a:path w="37069" h="18241" extrusionOk="0">
                <a:moveTo>
                  <a:pt x="0" y="0"/>
                </a:moveTo>
                <a:lnTo>
                  <a:pt x="0" y="18240"/>
                </a:lnTo>
                <a:lnTo>
                  <a:pt x="37068" y="18240"/>
                </a:lnTo>
                <a:lnTo>
                  <a:pt x="370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7" name="Google Shape;3887;p44"/>
          <p:cNvSpPr/>
          <p:nvPr/>
        </p:nvSpPr>
        <p:spPr>
          <a:xfrm>
            <a:off x="1849863" y="1353731"/>
            <a:ext cx="5517275" cy="2413774"/>
          </a:xfrm>
          <a:custGeom>
            <a:avLst/>
            <a:gdLst/>
            <a:ahLst/>
            <a:cxnLst/>
            <a:rect l="l" t="t" r="r" b="b"/>
            <a:pathLst>
              <a:path w="37159" h="18332" extrusionOk="0">
                <a:moveTo>
                  <a:pt x="37068" y="91"/>
                </a:moveTo>
                <a:lnTo>
                  <a:pt x="37068" y="18241"/>
                </a:lnTo>
                <a:lnTo>
                  <a:pt x="90" y="18241"/>
                </a:lnTo>
                <a:lnTo>
                  <a:pt x="90" y="91"/>
                </a:lnTo>
                <a:close/>
                <a:moveTo>
                  <a:pt x="45" y="1"/>
                </a:moveTo>
                <a:cubicBezTo>
                  <a:pt x="24" y="1"/>
                  <a:pt x="0" y="24"/>
                  <a:pt x="0" y="46"/>
                </a:cubicBezTo>
                <a:lnTo>
                  <a:pt x="0" y="18286"/>
                </a:lnTo>
                <a:cubicBezTo>
                  <a:pt x="0" y="18332"/>
                  <a:pt x="24" y="18332"/>
                  <a:pt x="45" y="18332"/>
                </a:cubicBezTo>
                <a:lnTo>
                  <a:pt x="37113" y="18332"/>
                </a:lnTo>
                <a:cubicBezTo>
                  <a:pt x="37137" y="18332"/>
                  <a:pt x="37158" y="18332"/>
                  <a:pt x="37158" y="18286"/>
                </a:cubicBezTo>
                <a:lnTo>
                  <a:pt x="37158" y="46"/>
                </a:lnTo>
                <a:cubicBezTo>
                  <a:pt x="37158" y="24"/>
                  <a:pt x="37137" y="1"/>
                  <a:pt x="37113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6529;p56"/>
          <p:cNvGrpSpPr/>
          <p:nvPr/>
        </p:nvGrpSpPr>
        <p:grpSpPr>
          <a:xfrm>
            <a:off x="920374" y="142508"/>
            <a:ext cx="827743" cy="621976"/>
            <a:chOff x="771422" y="1584020"/>
            <a:chExt cx="1194777" cy="1064377"/>
          </a:xfrm>
        </p:grpSpPr>
        <p:sp>
          <p:nvSpPr>
            <p:cNvPr id="7" name="Google Shape;6530;p56"/>
            <p:cNvSpPr/>
            <p:nvPr/>
          </p:nvSpPr>
          <p:spPr>
            <a:xfrm>
              <a:off x="771422" y="1735183"/>
              <a:ext cx="368724" cy="381117"/>
            </a:xfrm>
            <a:custGeom>
              <a:avLst/>
              <a:gdLst/>
              <a:ahLst/>
              <a:cxnLst/>
              <a:rect l="l" t="t" r="r" b="b"/>
              <a:pathLst>
                <a:path w="4020" h="4155" extrusionOk="0">
                  <a:moveTo>
                    <a:pt x="1" y="1"/>
                  </a:moveTo>
                  <a:lnTo>
                    <a:pt x="1" y="4155"/>
                  </a:lnTo>
                  <a:lnTo>
                    <a:pt x="4019" y="4155"/>
                  </a:lnTo>
                  <a:lnTo>
                    <a:pt x="40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531;p56"/>
            <p:cNvSpPr/>
            <p:nvPr/>
          </p:nvSpPr>
          <p:spPr>
            <a:xfrm>
              <a:off x="841865" y="1598513"/>
              <a:ext cx="1041509" cy="1041629"/>
            </a:xfrm>
            <a:custGeom>
              <a:avLst/>
              <a:gdLst/>
              <a:ahLst/>
              <a:cxnLst/>
              <a:rect l="l" t="t" r="r" b="b"/>
              <a:pathLst>
                <a:path w="11355" h="11356" extrusionOk="0">
                  <a:moveTo>
                    <a:pt x="5689" y="1"/>
                  </a:moveTo>
                  <a:cubicBezTo>
                    <a:pt x="2550" y="1"/>
                    <a:pt x="0" y="2551"/>
                    <a:pt x="0" y="5690"/>
                  </a:cubicBezTo>
                  <a:cubicBezTo>
                    <a:pt x="0" y="8827"/>
                    <a:pt x="2550" y="11355"/>
                    <a:pt x="5689" y="11355"/>
                  </a:cubicBezTo>
                  <a:cubicBezTo>
                    <a:pt x="8805" y="11355"/>
                    <a:pt x="11355" y="8827"/>
                    <a:pt x="11355" y="5690"/>
                  </a:cubicBezTo>
                  <a:cubicBezTo>
                    <a:pt x="11355" y="2551"/>
                    <a:pt x="8805" y="1"/>
                    <a:pt x="5689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532;p56"/>
            <p:cNvSpPr/>
            <p:nvPr/>
          </p:nvSpPr>
          <p:spPr>
            <a:xfrm>
              <a:off x="1690757" y="2265354"/>
              <a:ext cx="35221" cy="35131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203" y="0"/>
                  </a:moveTo>
                  <a:cubicBezTo>
                    <a:pt x="91" y="0"/>
                    <a:pt x="1" y="90"/>
                    <a:pt x="1" y="181"/>
                  </a:cubicBezTo>
                  <a:cubicBezTo>
                    <a:pt x="1" y="293"/>
                    <a:pt x="91" y="383"/>
                    <a:pt x="203" y="383"/>
                  </a:cubicBezTo>
                  <a:cubicBezTo>
                    <a:pt x="294" y="383"/>
                    <a:pt x="384" y="293"/>
                    <a:pt x="384" y="181"/>
                  </a:cubicBezTo>
                  <a:cubicBezTo>
                    <a:pt x="384" y="90"/>
                    <a:pt x="294" y="0"/>
                    <a:pt x="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533;p56"/>
            <p:cNvSpPr/>
            <p:nvPr/>
          </p:nvSpPr>
          <p:spPr>
            <a:xfrm>
              <a:off x="1815041" y="2265354"/>
              <a:ext cx="35221" cy="35131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203" y="0"/>
                  </a:moveTo>
                  <a:cubicBezTo>
                    <a:pt x="91" y="0"/>
                    <a:pt x="0" y="90"/>
                    <a:pt x="0" y="181"/>
                  </a:cubicBezTo>
                  <a:cubicBezTo>
                    <a:pt x="0" y="293"/>
                    <a:pt x="91" y="383"/>
                    <a:pt x="203" y="383"/>
                  </a:cubicBezTo>
                  <a:cubicBezTo>
                    <a:pt x="293" y="383"/>
                    <a:pt x="383" y="293"/>
                    <a:pt x="383" y="181"/>
                  </a:cubicBezTo>
                  <a:cubicBezTo>
                    <a:pt x="383" y="90"/>
                    <a:pt x="293" y="0"/>
                    <a:pt x="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534;p56"/>
            <p:cNvSpPr/>
            <p:nvPr/>
          </p:nvSpPr>
          <p:spPr>
            <a:xfrm>
              <a:off x="1690757" y="2381294"/>
              <a:ext cx="35221" cy="35222"/>
            </a:xfrm>
            <a:custGeom>
              <a:avLst/>
              <a:gdLst/>
              <a:ahLst/>
              <a:cxnLst/>
              <a:rect l="l" t="t" r="r" b="b"/>
              <a:pathLst>
                <a:path w="384" h="384" extrusionOk="0">
                  <a:moveTo>
                    <a:pt x="203" y="0"/>
                  </a:moveTo>
                  <a:cubicBezTo>
                    <a:pt x="91" y="0"/>
                    <a:pt x="1" y="90"/>
                    <a:pt x="1" y="202"/>
                  </a:cubicBezTo>
                  <a:cubicBezTo>
                    <a:pt x="1" y="293"/>
                    <a:pt x="91" y="383"/>
                    <a:pt x="203" y="383"/>
                  </a:cubicBezTo>
                  <a:cubicBezTo>
                    <a:pt x="294" y="383"/>
                    <a:pt x="384" y="293"/>
                    <a:pt x="384" y="202"/>
                  </a:cubicBezTo>
                  <a:cubicBezTo>
                    <a:pt x="384" y="90"/>
                    <a:pt x="294" y="0"/>
                    <a:pt x="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535;p56"/>
            <p:cNvSpPr/>
            <p:nvPr/>
          </p:nvSpPr>
          <p:spPr>
            <a:xfrm>
              <a:off x="1815041" y="2381294"/>
              <a:ext cx="35221" cy="35222"/>
            </a:xfrm>
            <a:custGeom>
              <a:avLst/>
              <a:gdLst/>
              <a:ahLst/>
              <a:cxnLst/>
              <a:rect l="l" t="t" r="r" b="b"/>
              <a:pathLst>
                <a:path w="384" h="384" extrusionOk="0">
                  <a:moveTo>
                    <a:pt x="203" y="0"/>
                  </a:moveTo>
                  <a:cubicBezTo>
                    <a:pt x="91" y="0"/>
                    <a:pt x="0" y="90"/>
                    <a:pt x="0" y="202"/>
                  </a:cubicBezTo>
                  <a:cubicBezTo>
                    <a:pt x="0" y="293"/>
                    <a:pt x="91" y="383"/>
                    <a:pt x="203" y="383"/>
                  </a:cubicBezTo>
                  <a:cubicBezTo>
                    <a:pt x="293" y="383"/>
                    <a:pt x="383" y="293"/>
                    <a:pt x="383" y="202"/>
                  </a:cubicBezTo>
                  <a:cubicBezTo>
                    <a:pt x="383" y="90"/>
                    <a:pt x="293" y="0"/>
                    <a:pt x="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536;p56"/>
            <p:cNvSpPr/>
            <p:nvPr/>
          </p:nvSpPr>
          <p:spPr>
            <a:xfrm>
              <a:off x="1690757" y="2497235"/>
              <a:ext cx="35221" cy="35222"/>
            </a:xfrm>
            <a:custGeom>
              <a:avLst/>
              <a:gdLst/>
              <a:ahLst/>
              <a:cxnLst/>
              <a:rect l="l" t="t" r="r" b="b"/>
              <a:pathLst>
                <a:path w="384" h="384" extrusionOk="0">
                  <a:moveTo>
                    <a:pt x="203" y="0"/>
                  </a:moveTo>
                  <a:cubicBezTo>
                    <a:pt x="91" y="0"/>
                    <a:pt x="1" y="91"/>
                    <a:pt x="1" y="203"/>
                  </a:cubicBezTo>
                  <a:cubicBezTo>
                    <a:pt x="1" y="293"/>
                    <a:pt x="91" y="383"/>
                    <a:pt x="203" y="383"/>
                  </a:cubicBezTo>
                  <a:cubicBezTo>
                    <a:pt x="294" y="383"/>
                    <a:pt x="384" y="293"/>
                    <a:pt x="384" y="203"/>
                  </a:cubicBezTo>
                  <a:cubicBezTo>
                    <a:pt x="384" y="91"/>
                    <a:pt x="294" y="0"/>
                    <a:pt x="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537;p56"/>
            <p:cNvSpPr/>
            <p:nvPr/>
          </p:nvSpPr>
          <p:spPr>
            <a:xfrm>
              <a:off x="1815041" y="2497235"/>
              <a:ext cx="35221" cy="35222"/>
            </a:xfrm>
            <a:custGeom>
              <a:avLst/>
              <a:gdLst/>
              <a:ahLst/>
              <a:cxnLst/>
              <a:rect l="l" t="t" r="r" b="b"/>
              <a:pathLst>
                <a:path w="384" h="384" extrusionOk="0">
                  <a:moveTo>
                    <a:pt x="203" y="0"/>
                  </a:moveTo>
                  <a:cubicBezTo>
                    <a:pt x="91" y="0"/>
                    <a:pt x="0" y="91"/>
                    <a:pt x="0" y="203"/>
                  </a:cubicBezTo>
                  <a:cubicBezTo>
                    <a:pt x="0" y="293"/>
                    <a:pt x="91" y="383"/>
                    <a:pt x="203" y="383"/>
                  </a:cubicBezTo>
                  <a:cubicBezTo>
                    <a:pt x="293" y="383"/>
                    <a:pt x="383" y="293"/>
                    <a:pt x="383" y="203"/>
                  </a:cubicBezTo>
                  <a:cubicBezTo>
                    <a:pt x="383" y="91"/>
                    <a:pt x="293" y="0"/>
                    <a:pt x="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538;p56"/>
            <p:cNvSpPr/>
            <p:nvPr/>
          </p:nvSpPr>
          <p:spPr>
            <a:xfrm>
              <a:off x="1690757" y="2613175"/>
              <a:ext cx="35221" cy="35222"/>
            </a:xfrm>
            <a:custGeom>
              <a:avLst/>
              <a:gdLst/>
              <a:ahLst/>
              <a:cxnLst/>
              <a:rect l="l" t="t" r="r" b="b"/>
              <a:pathLst>
                <a:path w="384" h="384" extrusionOk="0">
                  <a:moveTo>
                    <a:pt x="203" y="1"/>
                  </a:moveTo>
                  <a:cubicBezTo>
                    <a:pt x="91" y="1"/>
                    <a:pt x="1" y="91"/>
                    <a:pt x="1" y="203"/>
                  </a:cubicBezTo>
                  <a:cubicBezTo>
                    <a:pt x="1" y="293"/>
                    <a:pt x="91" y="383"/>
                    <a:pt x="203" y="383"/>
                  </a:cubicBezTo>
                  <a:cubicBezTo>
                    <a:pt x="294" y="383"/>
                    <a:pt x="384" y="293"/>
                    <a:pt x="384" y="203"/>
                  </a:cubicBezTo>
                  <a:cubicBezTo>
                    <a:pt x="384" y="91"/>
                    <a:pt x="294" y="1"/>
                    <a:pt x="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539;p56"/>
            <p:cNvSpPr/>
            <p:nvPr/>
          </p:nvSpPr>
          <p:spPr>
            <a:xfrm>
              <a:off x="1815041" y="2613175"/>
              <a:ext cx="35221" cy="35222"/>
            </a:xfrm>
            <a:custGeom>
              <a:avLst/>
              <a:gdLst/>
              <a:ahLst/>
              <a:cxnLst/>
              <a:rect l="l" t="t" r="r" b="b"/>
              <a:pathLst>
                <a:path w="384" h="384" extrusionOk="0">
                  <a:moveTo>
                    <a:pt x="203" y="1"/>
                  </a:moveTo>
                  <a:cubicBezTo>
                    <a:pt x="91" y="1"/>
                    <a:pt x="0" y="91"/>
                    <a:pt x="0" y="203"/>
                  </a:cubicBezTo>
                  <a:cubicBezTo>
                    <a:pt x="0" y="293"/>
                    <a:pt x="91" y="383"/>
                    <a:pt x="203" y="383"/>
                  </a:cubicBezTo>
                  <a:cubicBezTo>
                    <a:pt x="293" y="383"/>
                    <a:pt x="383" y="293"/>
                    <a:pt x="383" y="203"/>
                  </a:cubicBezTo>
                  <a:cubicBezTo>
                    <a:pt x="383" y="91"/>
                    <a:pt x="293" y="1"/>
                    <a:pt x="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540;p56"/>
            <p:cNvSpPr/>
            <p:nvPr/>
          </p:nvSpPr>
          <p:spPr>
            <a:xfrm>
              <a:off x="891579" y="2385422"/>
              <a:ext cx="211237" cy="211243"/>
            </a:xfrm>
            <a:custGeom>
              <a:avLst/>
              <a:gdLst/>
              <a:ahLst/>
              <a:cxnLst/>
              <a:rect l="l" t="t" r="r" b="b"/>
              <a:pathLst>
                <a:path w="2303" h="2303" extrusionOk="0">
                  <a:moveTo>
                    <a:pt x="813" y="0"/>
                  </a:moveTo>
                  <a:lnTo>
                    <a:pt x="813" y="835"/>
                  </a:lnTo>
                  <a:lnTo>
                    <a:pt x="0" y="835"/>
                  </a:lnTo>
                  <a:lnTo>
                    <a:pt x="0" y="1490"/>
                  </a:lnTo>
                  <a:lnTo>
                    <a:pt x="813" y="1490"/>
                  </a:lnTo>
                  <a:lnTo>
                    <a:pt x="813" y="2303"/>
                  </a:lnTo>
                  <a:lnTo>
                    <a:pt x="1490" y="2303"/>
                  </a:lnTo>
                  <a:lnTo>
                    <a:pt x="1490" y="1490"/>
                  </a:lnTo>
                  <a:lnTo>
                    <a:pt x="2303" y="1490"/>
                  </a:lnTo>
                  <a:lnTo>
                    <a:pt x="2303" y="835"/>
                  </a:lnTo>
                  <a:lnTo>
                    <a:pt x="1490" y="835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541;p56"/>
            <p:cNvSpPr/>
            <p:nvPr/>
          </p:nvSpPr>
          <p:spPr>
            <a:xfrm>
              <a:off x="1746616" y="2058239"/>
              <a:ext cx="219584" cy="91175"/>
            </a:xfrm>
            <a:custGeom>
              <a:avLst/>
              <a:gdLst/>
              <a:ahLst/>
              <a:cxnLst/>
              <a:rect l="l" t="t" r="r" b="b"/>
              <a:pathLst>
                <a:path w="2394" h="994" extrusionOk="0">
                  <a:moveTo>
                    <a:pt x="1" y="1"/>
                  </a:moveTo>
                  <a:lnTo>
                    <a:pt x="1" y="994"/>
                  </a:lnTo>
                  <a:lnTo>
                    <a:pt x="2394" y="994"/>
                  </a:lnTo>
                  <a:lnTo>
                    <a:pt x="23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542;p56"/>
            <p:cNvSpPr/>
            <p:nvPr/>
          </p:nvSpPr>
          <p:spPr>
            <a:xfrm>
              <a:off x="1077867" y="1584020"/>
              <a:ext cx="149233" cy="147127"/>
            </a:xfrm>
            <a:custGeom>
              <a:avLst/>
              <a:gdLst/>
              <a:ahLst/>
              <a:cxnLst/>
              <a:rect l="l" t="t" r="r" b="b"/>
              <a:pathLst>
                <a:path w="1627" h="1604" extrusionOk="0">
                  <a:moveTo>
                    <a:pt x="814" y="0"/>
                  </a:moveTo>
                  <a:cubicBezTo>
                    <a:pt x="362" y="0"/>
                    <a:pt x="1" y="361"/>
                    <a:pt x="1" y="813"/>
                  </a:cubicBezTo>
                  <a:cubicBezTo>
                    <a:pt x="1" y="1243"/>
                    <a:pt x="362" y="1604"/>
                    <a:pt x="814" y="1604"/>
                  </a:cubicBezTo>
                  <a:cubicBezTo>
                    <a:pt x="1265" y="1604"/>
                    <a:pt x="1626" y="1243"/>
                    <a:pt x="1626" y="813"/>
                  </a:cubicBezTo>
                  <a:cubicBezTo>
                    <a:pt x="1626" y="361"/>
                    <a:pt x="1265" y="0"/>
                    <a:pt x="8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543;p56"/>
            <p:cNvSpPr/>
            <p:nvPr/>
          </p:nvSpPr>
          <p:spPr>
            <a:xfrm>
              <a:off x="1289104" y="1584020"/>
              <a:ext cx="147031" cy="147127"/>
            </a:xfrm>
            <a:custGeom>
              <a:avLst/>
              <a:gdLst/>
              <a:ahLst/>
              <a:cxnLst/>
              <a:rect l="l" t="t" r="r" b="b"/>
              <a:pathLst>
                <a:path w="1603" h="1604" extrusionOk="0">
                  <a:moveTo>
                    <a:pt x="813" y="0"/>
                  </a:moveTo>
                  <a:cubicBezTo>
                    <a:pt x="362" y="0"/>
                    <a:pt x="0" y="361"/>
                    <a:pt x="0" y="813"/>
                  </a:cubicBezTo>
                  <a:cubicBezTo>
                    <a:pt x="0" y="1243"/>
                    <a:pt x="362" y="1604"/>
                    <a:pt x="813" y="1604"/>
                  </a:cubicBezTo>
                  <a:cubicBezTo>
                    <a:pt x="1241" y="1604"/>
                    <a:pt x="1602" y="1243"/>
                    <a:pt x="1602" y="813"/>
                  </a:cubicBezTo>
                  <a:cubicBezTo>
                    <a:pt x="1602" y="361"/>
                    <a:pt x="1241" y="0"/>
                    <a:pt x="8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6544;p56"/>
            <p:cNvGrpSpPr/>
            <p:nvPr/>
          </p:nvGrpSpPr>
          <p:grpSpPr>
            <a:xfrm>
              <a:off x="1138456" y="1918518"/>
              <a:ext cx="505461" cy="404401"/>
              <a:chOff x="5866274" y="3594046"/>
              <a:chExt cx="604185" cy="483387"/>
            </a:xfrm>
          </p:grpSpPr>
          <p:sp>
            <p:nvSpPr>
              <p:cNvPr id="22" name="Google Shape;6545;p56"/>
              <p:cNvSpPr/>
              <p:nvPr/>
            </p:nvSpPr>
            <p:spPr>
              <a:xfrm>
                <a:off x="5866274" y="3594046"/>
                <a:ext cx="366984" cy="483387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2529" extrusionOk="0">
                    <a:moveTo>
                      <a:pt x="1920" y="0"/>
                    </a:moveTo>
                    <a:lnTo>
                      <a:pt x="882" y="611"/>
                    </a:lnTo>
                    <a:lnTo>
                      <a:pt x="0" y="611"/>
                    </a:lnTo>
                    <a:lnTo>
                      <a:pt x="0" y="1265"/>
                    </a:lnTo>
                    <a:lnTo>
                      <a:pt x="0" y="1897"/>
                    </a:lnTo>
                    <a:lnTo>
                      <a:pt x="836" y="1897"/>
                    </a:lnTo>
                    <a:lnTo>
                      <a:pt x="1920" y="2529"/>
                    </a:lnTo>
                    <a:lnTo>
                      <a:pt x="1920" y="1265"/>
                    </a:lnTo>
                    <a:lnTo>
                      <a:pt x="192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6546;p56"/>
              <p:cNvSpPr/>
              <p:nvPr/>
            </p:nvSpPr>
            <p:spPr>
              <a:xfrm>
                <a:off x="6289069" y="3736635"/>
                <a:ext cx="47784" cy="172788"/>
              </a:xfrm>
              <a:custGeom>
                <a:avLst/>
                <a:gdLst/>
                <a:ahLst/>
                <a:cxnLst/>
                <a:rect l="l" t="t" r="r" b="b"/>
                <a:pathLst>
                  <a:path w="250" h="904" extrusionOk="0">
                    <a:moveTo>
                      <a:pt x="69" y="0"/>
                    </a:moveTo>
                    <a:lnTo>
                      <a:pt x="1" y="45"/>
                    </a:lnTo>
                    <a:cubicBezTo>
                      <a:pt x="91" y="157"/>
                      <a:pt x="159" y="293"/>
                      <a:pt x="159" y="452"/>
                    </a:cubicBezTo>
                    <a:cubicBezTo>
                      <a:pt x="159" y="587"/>
                      <a:pt x="91" y="723"/>
                      <a:pt x="1" y="835"/>
                    </a:cubicBezTo>
                    <a:lnTo>
                      <a:pt x="69" y="903"/>
                    </a:lnTo>
                    <a:cubicBezTo>
                      <a:pt x="181" y="768"/>
                      <a:pt x="250" y="609"/>
                      <a:pt x="250" y="452"/>
                    </a:cubicBezTo>
                    <a:cubicBezTo>
                      <a:pt x="250" y="271"/>
                      <a:pt x="181" y="112"/>
                      <a:pt x="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6547;p56"/>
              <p:cNvSpPr/>
              <p:nvPr/>
            </p:nvSpPr>
            <p:spPr>
              <a:xfrm>
                <a:off x="6323665" y="3693438"/>
                <a:ext cx="86394" cy="259182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356" extrusionOk="0">
                    <a:moveTo>
                      <a:pt x="69" y="1"/>
                    </a:moveTo>
                    <a:lnTo>
                      <a:pt x="0" y="67"/>
                    </a:lnTo>
                    <a:cubicBezTo>
                      <a:pt x="340" y="407"/>
                      <a:pt x="340" y="949"/>
                      <a:pt x="0" y="1286"/>
                    </a:cubicBezTo>
                    <a:lnTo>
                      <a:pt x="69" y="1355"/>
                    </a:lnTo>
                    <a:cubicBezTo>
                      <a:pt x="452" y="970"/>
                      <a:pt x="452" y="362"/>
                      <a:pt x="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6548;p56"/>
              <p:cNvSpPr/>
              <p:nvPr/>
            </p:nvSpPr>
            <p:spPr>
              <a:xfrm>
                <a:off x="6362657" y="3645845"/>
                <a:ext cx="107802" cy="349782"/>
              </a:xfrm>
              <a:custGeom>
                <a:avLst/>
                <a:gdLst/>
                <a:ahLst/>
                <a:cxnLst/>
                <a:rect l="l" t="t" r="r" b="b"/>
                <a:pathLst>
                  <a:path w="564" h="1830" extrusionOk="0">
                    <a:moveTo>
                      <a:pt x="67" y="0"/>
                    </a:moveTo>
                    <a:lnTo>
                      <a:pt x="0" y="69"/>
                    </a:lnTo>
                    <a:cubicBezTo>
                      <a:pt x="452" y="542"/>
                      <a:pt x="452" y="1310"/>
                      <a:pt x="0" y="1761"/>
                    </a:cubicBezTo>
                    <a:lnTo>
                      <a:pt x="67" y="1830"/>
                    </a:lnTo>
                    <a:cubicBezTo>
                      <a:pt x="564" y="1333"/>
                      <a:pt x="564" y="520"/>
                      <a:pt x="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6" name="Picture 2" descr="Table&#10;&#10;Description automatically generated">
            <a:extLst>
              <a:ext uri="{FF2B5EF4-FFF2-40B4-BE49-F238E27FC236}">
                <a16:creationId xmlns:a16="http://schemas.microsoft.com/office/drawing/2014/main" id="{B1F2143A-00E9-435B-9445-68269495CD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6" t="30544" r="2351" b="32132"/>
          <a:stretch/>
        </p:blipFill>
        <p:spPr>
          <a:xfrm>
            <a:off x="1849863" y="1353813"/>
            <a:ext cx="5475339" cy="2413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مخطط انسيابي: معالجة متعاقبة 29"/>
          <p:cNvSpPr/>
          <p:nvPr/>
        </p:nvSpPr>
        <p:spPr>
          <a:xfrm>
            <a:off x="1748118" y="186863"/>
            <a:ext cx="7331692" cy="499579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ربع نص 30"/>
          <p:cNvSpPr txBox="1"/>
          <p:nvPr/>
        </p:nvSpPr>
        <p:spPr>
          <a:xfrm>
            <a:off x="1710366" y="292371"/>
            <a:ext cx="732285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Listen to the following vowels sounds . They are called short vowels .Then practice</a:t>
            </a:r>
            <a:endParaRPr lang="en" b="1" dirty="0">
              <a:solidFill>
                <a:schemeClr val="bg1"/>
              </a:solidFill>
            </a:endParaRPr>
          </a:p>
        </p:txBody>
      </p:sp>
      <p:pic>
        <p:nvPicPr>
          <p:cNvPr id="5" name="MG Bk 2 F-SA_'18_1-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7944" y="764484"/>
            <a:ext cx="406400" cy="4064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4" name="Google Shape;409;p34"/>
          <p:cNvSpPr txBox="1">
            <a:spLocks/>
          </p:cNvSpPr>
          <p:nvPr/>
        </p:nvSpPr>
        <p:spPr>
          <a:xfrm>
            <a:off x="251520" y="4155926"/>
            <a:ext cx="8568952" cy="728737"/>
          </a:xfrm>
          <a:prstGeom prst="rect">
            <a:avLst/>
          </a:prstGeom>
          <a:solidFill>
            <a:srgbClr val="FFFFCC"/>
          </a:solidFill>
          <a:ln>
            <a:solidFill>
              <a:srgbClr val="FFFF9B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lvl="0" indent="0" algn="l">
              <a:buClr>
                <a:srgbClr val="000000"/>
              </a:buClr>
              <a:buSzTx/>
            </a:pPr>
            <a:r>
              <a:rPr lang="en-US" sz="2000" b="1" u="sng" dirty="0">
                <a:solidFill>
                  <a:srgbClr val="C9457C">
                    <a:lumMod val="75000"/>
                  </a:srgbClr>
                </a:solidFill>
                <a:latin typeface="Sitka Subheading" pitchFamily="2" charset="0"/>
                <a:cs typeface="Arial"/>
                <a:sym typeface="Arial"/>
              </a:rPr>
              <a:t>Short Vowel Rule: </a:t>
            </a:r>
            <a:r>
              <a:rPr lang="en-US" sz="1800" dirty="0">
                <a:solidFill>
                  <a:srgbClr val="000000"/>
                </a:solidFill>
                <a:latin typeface="Sitka Subheading" pitchFamily="2" charset="0"/>
                <a:cs typeface="Arial"/>
                <a:sym typeface="Arial"/>
              </a:rPr>
              <a:t>When there is </a:t>
            </a:r>
            <a:r>
              <a:rPr lang="en-US" sz="1800" b="1" u="sng" dirty="0">
                <a:solidFill>
                  <a:srgbClr val="000000"/>
                </a:solidFill>
                <a:latin typeface="Sitka Subheading" pitchFamily="2" charset="0"/>
                <a:cs typeface="Arial"/>
                <a:sym typeface="Arial"/>
              </a:rPr>
              <a:t>one vowel </a:t>
            </a:r>
            <a:r>
              <a:rPr lang="en-US" sz="1800" dirty="0">
                <a:solidFill>
                  <a:srgbClr val="000000"/>
                </a:solidFill>
                <a:latin typeface="Sitka Subheading" pitchFamily="2" charset="0"/>
                <a:cs typeface="Arial"/>
                <a:sym typeface="Arial"/>
              </a:rPr>
              <a:t>in a word, either </a:t>
            </a:r>
            <a:r>
              <a:rPr lang="en-US" sz="1800" b="1" u="sng" dirty="0">
                <a:solidFill>
                  <a:srgbClr val="000000"/>
                </a:solidFill>
                <a:latin typeface="Sitka Subheading" pitchFamily="2" charset="0"/>
                <a:cs typeface="Arial"/>
                <a:sym typeface="Arial"/>
              </a:rPr>
              <a:t>at the beginning or between two consonants</a:t>
            </a:r>
            <a:r>
              <a:rPr lang="en-US" sz="1800" dirty="0">
                <a:solidFill>
                  <a:srgbClr val="000000"/>
                </a:solidFill>
                <a:latin typeface="Sitka Subheading" pitchFamily="2" charset="0"/>
                <a:cs typeface="Arial"/>
                <a:sym typeface="Arial"/>
              </a:rPr>
              <a:t>, it usually has the short vowel sound</a:t>
            </a:r>
            <a:endParaRPr lang="en-US" sz="2000" dirty="0">
              <a:ln w="0"/>
              <a:solidFill>
                <a:srgbClr val="000000"/>
              </a:solidFill>
              <a:latin typeface="Sitka Subheading" pitchFamily="2" charset="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5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4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4" b="17567"/>
          <a:stretch/>
        </p:blipFill>
        <p:spPr bwMode="auto">
          <a:xfrm>
            <a:off x="683568" y="130711"/>
            <a:ext cx="1840240" cy="92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Google Shape;3663;p40"/>
          <p:cNvSpPr/>
          <p:nvPr/>
        </p:nvSpPr>
        <p:spPr>
          <a:xfrm rot="21226475">
            <a:off x="2413647" y="1209417"/>
            <a:ext cx="2847559" cy="1546979"/>
          </a:xfrm>
          <a:custGeom>
            <a:avLst/>
            <a:gdLst/>
            <a:ahLst/>
            <a:cxnLst/>
            <a:rect l="l" t="t" r="r" b="b"/>
            <a:pathLst>
              <a:path w="14900" h="9729" extrusionOk="0">
                <a:moveTo>
                  <a:pt x="1" y="0"/>
                </a:moveTo>
                <a:lnTo>
                  <a:pt x="1" y="9729"/>
                </a:lnTo>
                <a:lnTo>
                  <a:pt x="14900" y="9729"/>
                </a:lnTo>
                <a:lnTo>
                  <a:pt x="14900" y="0"/>
                </a:lnTo>
                <a:close/>
              </a:path>
            </a:pathLst>
          </a:custGeom>
          <a:solidFill>
            <a:srgbClr val="EED143">
              <a:alpha val="4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663;p40"/>
          <p:cNvSpPr/>
          <p:nvPr/>
        </p:nvSpPr>
        <p:spPr>
          <a:xfrm rot="21226475">
            <a:off x="1324149" y="1411061"/>
            <a:ext cx="6566567" cy="1546979"/>
          </a:xfrm>
          <a:custGeom>
            <a:avLst/>
            <a:gdLst/>
            <a:ahLst/>
            <a:cxnLst/>
            <a:rect l="l" t="t" r="r" b="b"/>
            <a:pathLst>
              <a:path w="14900" h="9729" extrusionOk="0">
                <a:moveTo>
                  <a:pt x="1" y="0"/>
                </a:moveTo>
                <a:lnTo>
                  <a:pt x="1" y="9729"/>
                </a:lnTo>
                <a:lnTo>
                  <a:pt x="14900" y="9729"/>
                </a:lnTo>
                <a:lnTo>
                  <a:pt x="14900" y="0"/>
                </a:lnTo>
                <a:close/>
              </a:path>
            </a:pathLst>
          </a:custGeom>
          <a:solidFill>
            <a:srgbClr val="EED143">
              <a:alpha val="4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وسيلة شرح مستطيلة مستديرة الزوايا 11"/>
          <p:cNvSpPr/>
          <p:nvPr/>
        </p:nvSpPr>
        <p:spPr>
          <a:xfrm>
            <a:off x="2757306" y="134599"/>
            <a:ext cx="2750798" cy="564943"/>
          </a:xfrm>
          <a:prstGeom prst="wedgeRoundRectCallout">
            <a:avLst>
              <a:gd name="adj1" fmla="val -67382"/>
              <a:gd name="adj2" fmla="val 1563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Now, Your Turn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6" name="Google Shape;478;p35"/>
          <p:cNvSpPr/>
          <p:nvPr/>
        </p:nvSpPr>
        <p:spPr>
          <a:xfrm>
            <a:off x="5580112" y="49272"/>
            <a:ext cx="3420675" cy="750775"/>
          </a:xfrm>
          <a:custGeom>
            <a:avLst/>
            <a:gdLst/>
            <a:ahLst/>
            <a:cxnLst/>
            <a:rect l="l" t="t" r="r" b="b"/>
            <a:pathLst>
              <a:path w="136827" h="30031" extrusionOk="0">
                <a:moveTo>
                  <a:pt x="136827" y="10695"/>
                </a:moveTo>
                <a:cubicBezTo>
                  <a:pt x="130380" y="18064"/>
                  <a:pt x="122415" y="25549"/>
                  <a:pt x="112857" y="27673"/>
                </a:cubicBezTo>
                <a:cubicBezTo>
                  <a:pt x="104564" y="29516"/>
                  <a:pt x="95632" y="28734"/>
                  <a:pt x="87390" y="26674"/>
                </a:cubicBezTo>
                <a:cubicBezTo>
                  <a:pt x="80529" y="24959"/>
                  <a:pt x="71577" y="23511"/>
                  <a:pt x="68414" y="17186"/>
                </a:cubicBezTo>
                <a:cubicBezTo>
                  <a:pt x="66244" y="12846"/>
                  <a:pt x="66184" y="5812"/>
                  <a:pt x="69912" y="2705"/>
                </a:cubicBezTo>
                <a:cubicBezTo>
                  <a:pt x="74139" y="-818"/>
                  <a:pt x="83930" y="-1218"/>
                  <a:pt x="86391" y="3704"/>
                </a:cubicBezTo>
                <a:cubicBezTo>
                  <a:pt x="90146" y="11215"/>
                  <a:pt x="87689" y="24006"/>
                  <a:pt x="80398" y="28173"/>
                </a:cubicBezTo>
                <a:cubicBezTo>
                  <a:pt x="68507" y="34969"/>
                  <a:pt x="54117" y="20450"/>
                  <a:pt x="40948" y="16687"/>
                </a:cubicBezTo>
                <a:cubicBezTo>
                  <a:pt x="27706" y="12903"/>
                  <a:pt x="12320" y="16026"/>
                  <a:pt x="0" y="22180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0005E89-A542-C248-FC70-74D8BA8E02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501" t="23259" r="6646" b="14561"/>
          <a:stretch/>
        </p:blipFill>
        <p:spPr>
          <a:xfrm>
            <a:off x="1979712" y="1059582"/>
            <a:ext cx="4520148" cy="3869794"/>
          </a:xfrm>
          <a:prstGeom prst="rect">
            <a:avLst/>
          </a:prstGeom>
          <a:solidFill>
            <a:schemeClr val="tx1"/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05" name="Google Shape;7005;p63"/>
          <p:cNvGrpSpPr/>
          <p:nvPr/>
        </p:nvGrpSpPr>
        <p:grpSpPr>
          <a:xfrm>
            <a:off x="1752926" y="518279"/>
            <a:ext cx="4598504" cy="3104163"/>
            <a:chOff x="-1767744" y="665171"/>
            <a:chExt cx="2160545" cy="1458380"/>
          </a:xfrm>
        </p:grpSpPr>
        <p:grpSp>
          <p:nvGrpSpPr>
            <p:cNvPr id="7006" name="Google Shape;7006;p63"/>
            <p:cNvGrpSpPr/>
            <p:nvPr/>
          </p:nvGrpSpPr>
          <p:grpSpPr>
            <a:xfrm>
              <a:off x="-1175534" y="1724115"/>
              <a:ext cx="351278" cy="351278"/>
              <a:chOff x="-1175534" y="1724115"/>
              <a:chExt cx="351278" cy="351278"/>
            </a:xfrm>
          </p:grpSpPr>
          <p:sp>
            <p:nvSpPr>
              <p:cNvPr id="7007" name="Google Shape;7007;p63"/>
              <p:cNvSpPr/>
              <p:nvPr/>
            </p:nvSpPr>
            <p:spPr>
              <a:xfrm>
                <a:off x="-1115336" y="1784313"/>
                <a:ext cx="269559" cy="269559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530" extrusionOk="0">
                    <a:moveTo>
                      <a:pt x="2325" y="1"/>
                    </a:moveTo>
                    <a:lnTo>
                      <a:pt x="1" y="2325"/>
                    </a:lnTo>
                    <a:cubicBezTo>
                      <a:pt x="91" y="2416"/>
                      <a:pt x="181" y="2484"/>
                      <a:pt x="293" y="2529"/>
                    </a:cubicBezTo>
                    <a:lnTo>
                      <a:pt x="2529" y="294"/>
                    </a:lnTo>
                    <a:cubicBezTo>
                      <a:pt x="2484" y="182"/>
                      <a:pt x="2415" y="91"/>
                      <a:pt x="23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8" name="Google Shape;7008;p63"/>
              <p:cNvSpPr/>
              <p:nvPr/>
            </p:nvSpPr>
            <p:spPr>
              <a:xfrm>
                <a:off x="-1156249" y="1743400"/>
                <a:ext cx="271903" cy="272009"/>
              </a:xfrm>
              <a:custGeom>
                <a:avLst/>
                <a:gdLst/>
                <a:ahLst/>
                <a:cxnLst/>
                <a:rect l="l" t="t" r="r" b="b"/>
                <a:pathLst>
                  <a:path w="2552" h="2553" extrusionOk="0">
                    <a:moveTo>
                      <a:pt x="2258" y="0"/>
                    </a:moveTo>
                    <a:lnTo>
                      <a:pt x="0" y="2258"/>
                    </a:lnTo>
                    <a:cubicBezTo>
                      <a:pt x="69" y="2348"/>
                      <a:pt x="136" y="2462"/>
                      <a:pt x="204" y="2552"/>
                    </a:cubicBezTo>
                    <a:lnTo>
                      <a:pt x="2552" y="204"/>
                    </a:lnTo>
                    <a:cubicBezTo>
                      <a:pt x="2462" y="136"/>
                      <a:pt x="2348" y="69"/>
                      <a:pt x="22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9" name="Google Shape;7009;p63"/>
              <p:cNvSpPr/>
              <p:nvPr/>
            </p:nvSpPr>
            <p:spPr>
              <a:xfrm>
                <a:off x="-1060039" y="1839609"/>
                <a:ext cx="235784" cy="235784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3" extrusionOk="0">
                    <a:moveTo>
                      <a:pt x="2122" y="0"/>
                    </a:moveTo>
                    <a:lnTo>
                      <a:pt x="0" y="2122"/>
                    </a:lnTo>
                    <a:cubicBezTo>
                      <a:pt x="136" y="2167"/>
                      <a:pt x="271" y="2191"/>
                      <a:pt x="406" y="2213"/>
                    </a:cubicBezTo>
                    <a:lnTo>
                      <a:pt x="2212" y="407"/>
                    </a:lnTo>
                    <a:cubicBezTo>
                      <a:pt x="2191" y="271"/>
                      <a:pt x="2167" y="136"/>
                      <a:pt x="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0" name="Google Shape;7010;p63"/>
              <p:cNvSpPr/>
              <p:nvPr/>
            </p:nvSpPr>
            <p:spPr>
              <a:xfrm>
                <a:off x="-1175534" y="1724115"/>
                <a:ext cx="235784" cy="235891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4" extrusionOk="0">
                    <a:moveTo>
                      <a:pt x="1807" y="1"/>
                    </a:moveTo>
                    <a:lnTo>
                      <a:pt x="1" y="1807"/>
                    </a:lnTo>
                    <a:cubicBezTo>
                      <a:pt x="1" y="1942"/>
                      <a:pt x="46" y="2078"/>
                      <a:pt x="91" y="2213"/>
                    </a:cubicBezTo>
                    <a:lnTo>
                      <a:pt x="2213" y="91"/>
                    </a:lnTo>
                    <a:cubicBezTo>
                      <a:pt x="2077" y="46"/>
                      <a:pt x="1942" y="1"/>
                      <a:pt x="18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1" name="Google Shape;7011;p63"/>
              <p:cNvSpPr/>
              <p:nvPr/>
            </p:nvSpPr>
            <p:spPr>
              <a:xfrm>
                <a:off x="-983114" y="1916535"/>
                <a:ext cx="158859" cy="158859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491" extrusionOk="0">
                    <a:moveTo>
                      <a:pt x="1490" y="1"/>
                    </a:moveTo>
                    <a:lnTo>
                      <a:pt x="1" y="1491"/>
                    </a:lnTo>
                    <a:cubicBezTo>
                      <a:pt x="362" y="1445"/>
                      <a:pt x="723" y="1288"/>
                      <a:pt x="994" y="1017"/>
                    </a:cubicBezTo>
                    <a:cubicBezTo>
                      <a:pt x="1288" y="723"/>
                      <a:pt x="1445" y="385"/>
                      <a:pt x="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2" name="Google Shape;7012;p63"/>
              <p:cNvSpPr/>
              <p:nvPr/>
            </p:nvSpPr>
            <p:spPr>
              <a:xfrm>
                <a:off x="-1175534" y="1724115"/>
                <a:ext cx="156515" cy="15651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469" extrusionOk="0">
                    <a:moveTo>
                      <a:pt x="1469" y="1"/>
                    </a:moveTo>
                    <a:lnTo>
                      <a:pt x="1469" y="1"/>
                    </a:lnTo>
                    <a:cubicBezTo>
                      <a:pt x="1108" y="46"/>
                      <a:pt x="746" y="205"/>
                      <a:pt x="475" y="476"/>
                    </a:cubicBezTo>
                    <a:cubicBezTo>
                      <a:pt x="181" y="747"/>
                      <a:pt x="24" y="1108"/>
                      <a:pt x="1" y="1469"/>
                    </a:cubicBezTo>
                    <a:lnTo>
                      <a:pt x="146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13" name="Google Shape;7013;p63"/>
            <p:cNvSpPr/>
            <p:nvPr/>
          </p:nvSpPr>
          <p:spPr>
            <a:xfrm>
              <a:off x="-1461605" y="665171"/>
              <a:ext cx="1787079" cy="1454233"/>
            </a:xfrm>
            <a:custGeom>
              <a:avLst/>
              <a:gdLst/>
              <a:ahLst/>
              <a:cxnLst/>
              <a:rect l="l" t="t" r="r" b="b"/>
              <a:pathLst>
                <a:path w="16773" h="13649" extrusionOk="0">
                  <a:moveTo>
                    <a:pt x="5410" y="1"/>
                  </a:moveTo>
                  <a:cubicBezTo>
                    <a:pt x="3900" y="1"/>
                    <a:pt x="2411" y="714"/>
                    <a:pt x="1490" y="2039"/>
                  </a:cubicBezTo>
                  <a:cubicBezTo>
                    <a:pt x="0" y="4206"/>
                    <a:pt x="542" y="7164"/>
                    <a:pt x="2686" y="8676"/>
                  </a:cubicBezTo>
                  <a:lnTo>
                    <a:pt x="8645" y="12808"/>
                  </a:lnTo>
                  <a:cubicBezTo>
                    <a:pt x="9471" y="13376"/>
                    <a:pt x="10412" y="13648"/>
                    <a:pt x="11345" y="13648"/>
                  </a:cubicBezTo>
                  <a:cubicBezTo>
                    <a:pt x="12858" y="13648"/>
                    <a:pt x="14347" y="12930"/>
                    <a:pt x="15282" y="11589"/>
                  </a:cubicBezTo>
                  <a:cubicBezTo>
                    <a:pt x="16772" y="9443"/>
                    <a:pt x="16230" y="6463"/>
                    <a:pt x="14063" y="4973"/>
                  </a:cubicBezTo>
                  <a:lnTo>
                    <a:pt x="8103" y="843"/>
                  </a:lnTo>
                  <a:cubicBezTo>
                    <a:pt x="7284" y="274"/>
                    <a:pt x="6343" y="1"/>
                    <a:pt x="5410" y="1"/>
                  </a:cubicBezTo>
                  <a:close/>
                </a:path>
              </a:pathLst>
            </a:custGeom>
            <a:solidFill>
              <a:srgbClr val="EED143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63"/>
            <p:cNvSpPr/>
            <p:nvPr/>
          </p:nvSpPr>
          <p:spPr>
            <a:xfrm>
              <a:off x="-1461605" y="884865"/>
              <a:ext cx="1787079" cy="1015054"/>
            </a:xfrm>
            <a:custGeom>
              <a:avLst/>
              <a:gdLst/>
              <a:ahLst/>
              <a:cxnLst/>
              <a:rect l="l" t="t" r="r" b="b"/>
              <a:pathLst>
                <a:path w="16773" h="9527" extrusionOk="0">
                  <a:moveTo>
                    <a:pt x="4762" y="0"/>
                  </a:moveTo>
                  <a:cubicBezTo>
                    <a:pt x="2122" y="0"/>
                    <a:pt x="0" y="2144"/>
                    <a:pt x="0" y="4762"/>
                  </a:cubicBezTo>
                  <a:cubicBezTo>
                    <a:pt x="0" y="7381"/>
                    <a:pt x="2122" y="9527"/>
                    <a:pt x="4762" y="9527"/>
                  </a:cubicBezTo>
                  <a:lnTo>
                    <a:pt x="12010" y="9527"/>
                  </a:lnTo>
                  <a:cubicBezTo>
                    <a:pt x="14628" y="9527"/>
                    <a:pt x="16772" y="7381"/>
                    <a:pt x="16772" y="4762"/>
                  </a:cubicBezTo>
                  <a:cubicBezTo>
                    <a:pt x="16772" y="2144"/>
                    <a:pt x="14628" y="0"/>
                    <a:pt x="12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63"/>
            <p:cNvSpPr/>
            <p:nvPr/>
          </p:nvSpPr>
          <p:spPr>
            <a:xfrm>
              <a:off x="87337" y="730908"/>
              <a:ext cx="146712" cy="144368"/>
            </a:xfrm>
            <a:custGeom>
              <a:avLst/>
              <a:gdLst/>
              <a:ahLst/>
              <a:cxnLst/>
              <a:rect l="l" t="t" r="r" b="b"/>
              <a:pathLst>
                <a:path w="1377" h="1355" extrusionOk="0">
                  <a:moveTo>
                    <a:pt x="699" y="181"/>
                  </a:moveTo>
                  <a:cubicBezTo>
                    <a:pt x="970" y="181"/>
                    <a:pt x="1196" y="407"/>
                    <a:pt x="1196" y="677"/>
                  </a:cubicBezTo>
                  <a:cubicBezTo>
                    <a:pt x="1196" y="948"/>
                    <a:pt x="970" y="1174"/>
                    <a:pt x="699" y="1174"/>
                  </a:cubicBezTo>
                  <a:cubicBezTo>
                    <a:pt x="407" y="1174"/>
                    <a:pt x="202" y="948"/>
                    <a:pt x="202" y="677"/>
                  </a:cubicBezTo>
                  <a:cubicBezTo>
                    <a:pt x="202" y="407"/>
                    <a:pt x="407" y="181"/>
                    <a:pt x="699" y="181"/>
                  </a:cubicBezTo>
                  <a:close/>
                  <a:moveTo>
                    <a:pt x="699" y="0"/>
                  </a:moveTo>
                  <a:cubicBezTo>
                    <a:pt x="316" y="0"/>
                    <a:pt x="0" y="293"/>
                    <a:pt x="0" y="677"/>
                  </a:cubicBezTo>
                  <a:cubicBezTo>
                    <a:pt x="0" y="1039"/>
                    <a:pt x="316" y="1355"/>
                    <a:pt x="699" y="1355"/>
                  </a:cubicBezTo>
                  <a:cubicBezTo>
                    <a:pt x="1060" y="1355"/>
                    <a:pt x="1376" y="1039"/>
                    <a:pt x="1376" y="677"/>
                  </a:cubicBezTo>
                  <a:cubicBezTo>
                    <a:pt x="1376" y="293"/>
                    <a:pt x="1060" y="0"/>
                    <a:pt x="6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63"/>
            <p:cNvSpPr/>
            <p:nvPr/>
          </p:nvSpPr>
          <p:spPr>
            <a:xfrm>
              <a:off x="-1767744" y="1684742"/>
              <a:ext cx="1695675" cy="269450"/>
            </a:xfrm>
            <a:custGeom>
              <a:avLst/>
              <a:gdLst/>
              <a:ahLst/>
              <a:cxnLst/>
              <a:rect l="l" t="t" r="r" b="b"/>
              <a:pathLst>
                <a:path w="12372" h="1966" extrusionOk="0">
                  <a:moveTo>
                    <a:pt x="994" y="0"/>
                  </a:moveTo>
                  <a:cubicBezTo>
                    <a:pt x="452" y="0"/>
                    <a:pt x="1" y="452"/>
                    <a:pt x="1" y="994"/>
                  </a:cubicBezTo>
                  <a:cubicBezTo>
                    <a:pt x="1" y="1535"/>
                    <a:pt x="452" y="1965"/>
                    <a:pt x="994" y="1965"/>
                  </a:cubicBezTo>
                  <a:lnTo>
                    <a:pt x="11379" y="1965"/>
                  </a:lnTo>
                  <a:cubicBezTo>
                    <a:pt x="11920" y="1965"/>
                    <a:pt x="12372" y="1535"/>
                    <a:pt x="12372" y="994"/>
                  </a:cubicBezTo>
                  <a:cubicBezTo>
                    <a:pt x="12372" y="452"/>
                    <a:pt x="11920" y="0"/>
                    <a:pt x="11379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miter lim="18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63"/>
            <p:cNvSpPr/>
            <p:nvPr/>
          </p:nvSpPr>
          <p:spPr>
            <a:xfrm>
              <a:off x="-829158" y="774165"/>
              <a:ext cx="190183" cy="187732"/>
            </a:xfrm>
            <a:custGeom>
              <a:avLst/>
              <a:gdLst/>
              <a:ahLst/>
              <a:cxnLst/>
              <a:rect l="l" t="t" r="r" b="b"/>
              <a:pathLst>
                <a:path w="1785" h="1762" extrusionOk="0">
                  <a:moveTo>
                    <a:pt x="903" y="248"/>
                  </a:moveTo>
                  <a:lnTo>
                    <a:pt x="1535" y="880"/>
                  </a:lnTo>
                  <a:lnTo>
                    <a:pt x="903" y="1512"/>
                  </a:lnTo>
                  <a:lnTo>
                    <a:pt x="271" y="880"/>
                  </a:lnTo>
                  <a:lnTo>
                    <a:pt x="903" y="248"/>
                  </a:lnTo>
                  <a:close/>
                  <a:moveTo>
                    <a:pt x="903" y="1"/>
                  </a:moveTo>
                  <a:lnTo>
                    <a:pt x="0" y="880"/>
                  </a:lnTo>
                  <a:lnTo>
                    <a:pt x="903" y="1761"/>
                  </a:lnTo>
                  <a:lnTo>
                    <a:pt x="1785" y="880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63"/>
            <p:cNvSpPr/>
            <p:nvPr/>
          </p:nvSpPr>
          <p:spPr>
            <a:xfrm>
              <a:off x="-494715" y="1998361"/>
              <a:ext cx="165891" cy="125190"/>
            </a:xfrm>
            <a:custGeom>
              <a:avLst/>
              <a:gdLst/>
              <a:ahLst/>
              <a:cxnLst/>
              <a:rect l="l" t="t" r="r" b="b"/>
              <a:pathLst>
                <a:path w="1557" h="1175" extrusionOk="0">
                  <a:moveTo>
                    <a:pt x="768" y="340"/>
                  </a:moveTo>
                  <a:lnTo>
                    <a:pt x="1196" y="994"/>
                  </a:lnTo>
                  <a:lnTo>
                    <a:pt x="338" y="994"/>
                  </a:lnTo>
                  <a:lnTo>
                    <a:pt x="768" y="340"/>
                  </a:lnTo>
                  <a:close/>
                  <a:moveTo>
                    <a:pt x="768" y="0"/>
                  </a:moveTo>
                  <a:lnTo>
                    <a:pt x="0" y="1174"/>
                  </a:lnTo>
                  <a:lnTo>
                    <a:pt x="1557" y="1174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19" name="Google Shape;7019;p63"/>
            <p:cNvGrpSpPr/>
            <p:nvPr/>
          </p:nvGrpSpPr>
          <p:grpSpPr>
            <a:xfrm>
              <a:off x="277199" y="1260008"/>
              <a:ext cx="115601" cy="113044"/>
              <a:chOff x="277199" y="1260008"/>
              <a:chExt cx="115601" cy="113044"/>
            </a:xfrm>
          </p:grpSpPr>
          <p:sp>
            <p:nvSpPr>
              <p:cNvPr id="7020" name="Google Shape;7020;p63"/>
              <p:cNvSpPr/>
              <p:nvPr/>
            </p:nvSpPr>
            <p:spPr>
              <a:xfrm>
                <a:off x="325357" y="1260008"/>
                <a:ext cx="19285" cy="113044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061" extrusionOk="0">
                    <a:moveTo>
                      <a:pt x="0" y="1"/>
                    </a:moveTo>
                    <a:lnTo>
                      <a:pt x="0" y="1061"/>
                    </a:lnTo>
                    <a:lnTo>
                      <a:pt x="181" y="1061"/>
                    </a:ln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1" name="Google Shape;7021;p63"/>
              <p:cNvSpPr/>
              <p:nvPr/>
            </p:nvSpPr>
            <p:spPr>
              <a:xfrm>
                <a:off x="277199" y="1305609"/>
                <a:ext cx="115601" cy="21842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205" extrusionOk="0">
                    <a:moveTo>
                      <a:pt x="1" y="1"/>
                    </a:moveTo>
                    <a:lnTo>
                      <a:pt x="1" y="205"/>
                    </a:lnTo>
                    <a:lnTo>
                      <a:pt x="1084" y="205"/>
                    </a:lnTo>
                    <a:lnTo>
                      <a:pt x="108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22" name="Google Shape;7022;p63"/>
            <p:cNvGrpSpPr/>
            <p:nvPr/>
          </p:nvGrpSpPr>
          <p:grpSpPr>
            <a:xfrm>
              <a:off x="-1553020" y="824561"/>
              <a:ext cx="351278" cy="351278"/>
              <a:chOff x="-1553020" y="824561"/>
              <a:chExt cx="351278" cy="351278"/>
            </a:xfrm>
          </p:grpSpPr>
          <p:sp>
            <p:nvSpPr>
              <p:cNvPr id="7023" name="Google Shape;7023;p63"/>
              <p:cNvSpPr/>
              <p:nvPr/>
            </p:nvSpPr>
            <p:spPr>
              <a:xfrm>
                <a:off x="-1493036" y="884865"/>
                <a:ext cx="269559" cy="269452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529" extrusionOk="0">
                    <a:moveTo>
                      <a:pt x="2327" y="0"/>
                    </a:moveTo>
                    <a:lnTo>
                      <a:pt x="1" y="2324"/>
                    </a:lnTo>
                    <a:cubicBezTo>
                      <a:pt x="91" y="2415"/>
                      <a:pt x="181" y="2483"/>
                      <a:pt x="295" y="2528"/>
                    </a:cubicBezTo>
                    <a:lnTo>
                      <a:pt x="2529" y="293"/>
                    </a:lnTo>
                    <a:cubicBezTo>
                      <a:pt x="2484" y="181"/>
                      <a:pt x="2417" y="90"/>
                      <a:pt x="2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4" name="Google Shape;7024;p63"/>
              <p:cNvSpPr/>
              <p:nvPr/>
            </p:nvSpPr>
            <p:spPr>
              <a:xfrm>
                <a:off x="-1531498" y="843845"/>
                <a:ext cx="269452" cy="272009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553" extrusionOk="0">
                    <a:moveTo>
                      <a:pt x="2236" y="0"/>
                    </a:moveTo>
                    <a:lnTo>
                      <a:pt x="0" y="2258"/>
                    </a:lnTo>
                    <a:cubicBezTo>
                      <a:pt x="46" y="2348"/>
                      <a:pt x="114" y="2462"/>
                      <a:pt x="205" y="2552"/>
                    </a:cubicBezTo>
                    <a:lnTo>
                      <a:pt x="2529" y="204"/>
                    </a:lnTo>
                    <a:cubicBezTo>
                      <a:pt x="2439" y="136"/>
                      <a:pt x="2348" y="69"/>
                      <a:pt x="22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5" name="Google Shape;7025;p63"/>
              <p:cNvSpPr/>
              <p:nvPr/>
            </p:nvSpPr>
            <p:spPr>
              <a:xfrm>
                <a:off x="-1437633" y="940055"/>
                <a:ext cx="235891" cy="235784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213" extrusionOk="0">
                    <a:moveTo>
                      <a:pt x="2123" y="0"/>
                    </a:moveTo>
                    <a:lnTo>
                      <a:pt x="1" y="2122"/>
                    </a:lnTo>
                    <a:cubicBezTo>
                      <a:pt x="136" y="2168"/>
                      <a:pt x="272" y="2191"/>
                      <a:pt x="407" y="2213"/>
                    </a:cubicBezTo>
                    <a:lnTo>
                      <a:pt x="2213" y="407"/>
                    </a:lnTo>
                    <a:cubicBezTo>
                      <a:pt x="2190" y="271"/>
                      <a:pt x="2168" y="136"/>
                      <a:pt x="2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6" name="Google Shape;7026;p63"/>
              <p:cNvSpPr/>
              <p:nvPr/>
            </p:nvSpPr>
            <p:spPr>
              <a:xfrm>
                <a:off x="-1553020" y="824561"/>
                <a:ext cx="235784" cy="235891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4" extrusionOk="0">
                    <a:moveTo>
                      <a:pt x="1806" y="1"/>
                    </a:moveTo>
                    <a:lnTo>
                      <a:pt x="0" y="1807"/>
                    </a:lnTo>
                    <a:cubicBezTo>
                      <a:pt x="22" y="1942"/>
                      <a:pt x="45" y="2078"/>
                      <a:pt x="90" y="2213"/>
                    </a:cubicBezTo>
                    <a:lnTo>
                      <a:pt x="2213" y="91"/>
                    </a:lnTo>
                    <a:cubicBezTo>
                      <a:pt x="2077" y="46"/>
                      <a:pt x="1942" y="1"/>
                      <a:pt x="18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7" name="Google Shape;7027;p63"/>
              <p:cNvSpPr/>
              <p:nvPr/>
            </p:nvSpPr>
            <p:spPr>
              <a:xfrm>
                <a:off x="-1358364" y="1016980"/>
                <a:ext cx="156621" cy="158859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491" extrusionOk="0">
                    <a:moveTo>
                      <a:pt x="1469" y="1"/>
                    </a:moveTo>
                    <a:lnTo>
                      <a:pt x="1" y="1491"/>
                    </a:lnTo>
                    <a:cubicBezTo>
                      <a:pt x="362" y="1446"/>
                      <a:pt x="702" y="1288"/>
                      <a:pt x="994" y="1017"/>
                    </a:cubicBezTo>
                    <a:cubicBezTo>
                      <a:pt x="1265" y="723"/>
                      <a:pt x="1424" y="385"/>
                      <a:pt x="1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8" name="Google Shape;7028;p63"/>
              <p:cNvSpPr/>
              <p:nvPr/>
            </p:nvSpPr>
            <p:spPr>
              <a:xfrm>
                <a:off x="-1553020" y="824561"/>
                <a:ext cx="156302" cy="15651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69" extrusionOk="0">
                    <a:moveTo>
                      <a:pt x="1467" y="1"/>
                    </a:moveTo>
                    <a:lnTo>
                      <a:pt x="1467" y="1"/>
                    </a:lnTo>
                    <a:cubicBezTo>
                      <a:pt x="1105" y="46"/>
                      <a:pt x="768" y="205"/>
                      <a:pt x="473" y="476"/>
                    </a:cubicBezTo>
                    <a:cubicBezTo>
                      <a:pt x="202" y="747"/>
                      <a:pt x="45" y="1108"/>
                      <a:pt x="0" y="1469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29" name="Google Shape;7029;p63"/>
            <p:cNvSpPr/>
            <p:nvPr/>
          </p:nvSpPr>
          <p:spPr>
            <a:xfrm>
              <a:off x="-1622913" y="1539914"/>
              <a:ext cx="375358" cy="65206"/>
            </a:xfrm>
            <a:custGeom>
              <a:avLst/>
              <a:gdLst/>
              <a:ahLst/>
              <a:cxnLst/>
              <a:rect l="l" t="t" r="r" b="b"/>
              <a:pathLst>
                <a:path w="3523" h="612" extrusionOk="0">
                  <a:moveTo>
                    <a:pt x="746" y="1"/>
                  </a:moveTo>
                  <a:lnTo>
                    <a:pt x="407" y="341"/>
                  </a:lnTo>
                  <a:lnTo>
                    <a:pt x="114" y="70"/>
                  </a:lnTo>
                  <a:lnTo>
                    <a:pt x="1" y="205"/>
                  </a:lnTo>
                  <a:lnTo>
                    <a:pt x="407" y="611"/>
                  </a:lnTo>
                  <a:lnTo>
                    <a:pt x="746" y="272"/>
                  </a:lnTo>
                  <a:lnTo>
                    <a:pt x="1084" y="611"/>
                  </a:lnTo>
                  <a:lnTo>
                    <a:pt x="1424" y="272"/>
                  </a:lnTo>
                  <a:lnTo>
                    <a:pt x="1761" y="611"/>
                  </a:lnTo>
                  <a:lnTo>
                    <a:pt x="2101" y="272"/>
                  </a:lnTo>
                  <a:lnTo>
                    <a:pt x="2439" y="611"/>
                  </a:lnTo>
                  <a:lnTo>
                    <a:pt x="2778" y="272"/>
                  </a:lnTo>
                  <a:lnTo>
                    <a:pt x="3116" y="611"/>
                  </a:lnTo>
                  <a:lnTo>
                    <a:pt x="3522" y="205"/>
                  </a:lnTo>
                  <a:lnTo>
                    <a:pt x="3410" y="70"/>
                  </a:lnTo>
                  <a:lnTo>
                    <a:pt x="3116" y="341"/>
                  </a:lnTo>
                  <a:lnTo>
                    <a:pt x="2778" y="1"/>
                  </a:lnTo>
                  <a:lnTo>
                    <a:pt x="2439" y="341"/>
                  </a:lnTo>
                  <a:lnTo>
                    <a:pt x="2101" y="1"/>
                  </a:lnTo>
                  <a:lnTo>
                    <a:pt x="1761" y="341"/>
                  </a:lnTo>
                  <a:lnTo>
                    <a:pt x="1424" y="1"/>
                  </a:lnTo>
                  <a:lnTo>
                    <a:pt x="1084" y="341"/>
                  </a:lnTo>
                  <a:lnTo>
                    <a:pt x="7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63"/>
            <p:cNvSpPr/>
            <p:nvPr/>
          </p:nvSpPr>
          <p:spPr>
            <a:xfrm>
              <a:off x="-26927" y="1733130"/>
              <a:ext cx="375251" cy="64992"/>
            </a:xfrm>
            <a:custGeom>
              <a:avLst/>
              <a:gdLst/>
              <a:ahLst/>
              <a:cxnLst/>
              <a:rect l="l" t="t" r="r" b="b"/>
              <a:pathLst>
                <a:path w="3522" h="610" extrusionOk="0">
                  <a:moveTo>
                    <a:pt x="744" y="1"/>
                  </a:moveTo>
                  <a:lnTo>
                    <a:pt x="406" y="338"/>
                  </a:lnTo>
                  <a:lnTo>
                    <a:pt x="112" y="67"/>
                  </a:lnTo>
                  <a:lnTo>
                    <a:pt x="0" y="203"/>
                  </a:lnTo>
                  <a:lnTo>
                    <a:pt x="406" y="609"/>
                  </a:lnTo>
                  <a:lnTo>
                    <a:pt x="744" y="271"/>
                  </a:lnTo>
                  <a:lnTo>
                    <a:pt x="1084" y="609"/>
                  </a:lnTo>
                  <a:lnTo>
                    <a:pt x="1421" y="271"/>
                  </a:lnTo>
                  <a:lnTo>
                    <a:pt x="1761" y="609"/>
                  </a:lnTo>
                  <a:lnTo>
                    <a:pt x="2099" y="271"/>
                  </a:lnTo>
                  <a:lnTo>
                    <a:pt x="2438" y="609"/>
                  </a:lnTo>
                  <a:lnTo>
                    <a:pt x="2776" y="271"/>
                  </a:lnTo>
                  <a:lnTo>
                    <a:pt x="3115" y="609"/>
                  </a:lnTo>
                  <a:lnTo>
                    <a:pt x="3522" y="203"/>
                  </a:lnTo>
                  <a:lnTo>
                    <a:pt x="3386" y="67"/>
                  </a:lnTo>
                  <a:lnTo>
                    <a:pt x="3115" y="338"/>
                  </a:lnTo>
                  <a:lnTo>
                    <a:pt x="2776" y="1"/>
                  </a:lnTo>
                  <a:lnTo>
                    <a:pt x="2438" y="338"/>
                  </a:lnTo>
                  <a:lnTo>
                    <a:pt x="2099" y="1"/>
                  </a:lnTo>
                  <a:lnTo>
                    <a:pt x="1761" y="338"/>
                  </a:lnTo>
                  <a:lnTo>
                    <a:pt x="1421" y="1"/>
                  </a:lnTo>
                  <a:lnTo>
                    <a:pt x="1084" y="338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31" name="Google Shape;7031;p63"/>
          <p:cNvSpPr txBox="1">
            <a:spLocks noGrp="1"/>
          </p:cNvSpPr>
          <p:nvPr>
            <p:ph type="title"/>
          </p:nvPr>
        </p:nvSpPr>
        <p:spPr>
          <a:xfrm>
            <a:off x="1831590" y="2688437"/>
            <a:ext cx="3520800" cy="5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Conversation</a:t>
            </a:r>
            <a:endParaRPr sz="3200" dirty="0"/>
          </a:p>
        </p:txBody>
      </p:sp>
      <p:sp>
        <p:nvSpPr>
          <p:cNvPr id="7032" name="Google Shape;7032;p63"/>
          <p:cNvSpPr txBox="1">
            <a:spLocks noGrp="1"/>
          </p:cNvSpPr>
          <p:nvPr>
            <p:ph type="title" idx="2"/>
          </p:nvPr>
        </p:nvSpPr>
        <p:spPr>
          <a:xfrm>
            <a:off x="3259206" y="1276910"/>
            <a:ext cx="2052300" cy="176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31" name="سهم إلى اليسار 30"/>
          <p:cNvSpPr/>
          <p:nvPr/>
        </p:nvSpPr>
        <p:spPr>
          <a:xfrm>
            <a:off x="1606200" y="3658706"/>
            <a:ext cx="4896544" cy="1059582"/>
          </a:xfrm>
          <a:prstGeom prst="leftArrow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Google Shape;3880;p43"/>
          <p:cNvSpPr txBox="1">
            <a:spLocks/>
          </p:cNvSpPr>
          <p:nvPr/>
        </p:nvSpPr>
        <p:spPr>
          <a:xfrm>
            <a:off x="2149710" y="3923048"/>
            <a:ext cx="4246485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Roboto Condensed"/>
              <a:buNone/>
              <a:defRPr sz="2000" b="1" i="0" u="none" strike="noStrike" cap="none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2000" b="1" i="0" u="none" strike="noStrike" cap="none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2000" b="1" i="0" u="none" strike="noStrike" cap="none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2000" b="1" i="0" u="none" strike="noStrike" cap="none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2000" b="1" i="0" u="none" strike="noStrike" cap="none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2000" b="1" i="0" u="none" strike="noStrike" cap="none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2000" b="1" i="0" u="none" strike="noStrike" cap="none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2000" b="1" i="0" u="none" strike="noStrike" cap="none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2000" b="1" i="0" u="none" strike="noStrike" cap="none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dirty="0"/>
              <a:t>Open your student’s book p.37</a:t>
            </a:r>
          </a:p>
        </p:txBody>
      </p:sp>
      <p:pic>
        <p:nvPicPr>
          <p:cNvPr id="30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B32069B-DDD8-40A6-B36C-4F9C9CFA9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4587">
            <a:off x="6503575" y="1999209"/>
            <a:ext cx="1992488" cy="26119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2" name="Google Shape;7152;p67"/>
          <p:cNvSpPr/>
          <p:nvPr/>
        </p:nvSpPr>
        <p:spPr>
          <a:xfrm>
            <a:off x="2475425" y="5347125"/>
            <a:ext cx="39600" cy="24325"/>
          </a:xfrm>
          <a:custGeom>
            <a:avLst/>
            <a:gdLst/>
            <a:ahLst/>
            <a:cxnLst/>
            <a:rect l="l" t="t" r="r" b="b"/>
            <a:pathLst>
              <a:path w="1584" h="973" extrusionOk="0">
                <a:moveTo>
                  <a:pt x="1584" y="0"/>
                </a:moveTo>
                <a:lnTo>
                  <a:pt x="1167" y="292"/>
                </a:lnTo>
                <a:cubicBezTo>
                  <a:pt x="792" y="542"/>
                  <a:pt x="403" y="764"/>
                  <a:pt x="1" y="972"/>
                </a:cubicBezTo>
                <a:cubicBezTo>
                  <a:pt x="403" y="764"/>
                  <a:pt x="792" y="542"/>
                  <a:pt x="1167" y="292"/>
                </a:cubicBezTo>
                <a:close/>
              </a:path>
            </a:pathLst>
          </a:custGeom>
          <a:solidFill>
            <a:srgbClr val="87B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3" name="Google Shape;7153;p67"/>
          <p:cNvSpPr/>
          <p:nvPr/>
        </p:nvSpPr>
        <p:spPr>
          <a:xfrm>
            <a:off x="2475425" y="5347125"/>
            <a:ext cx="39600" cy="24325"/>
          </a:xfrm>
          <a:custGeom>
            <a:avLst/>
            <a:gdLst/>
            <a:ahLst/>
            <a:cxnLst/>
            <a:rect l="l" t="t" r="r" b="b"/>
            <a:pathLst>
              <a:path w="1584" h="973" extrusionOk="0">
                <a:moveTo>
                  <a:pt x="1584" y="0"/>
                </a:moveTo>
                <a:lnTo>
                  <a:pt x="1167" y="292"/>
                </a:lnTo>
                <a:cubicBezTo>
                  <a:pt x="792" y="542"/>
                  <a:pt x="403" y="764"/>
                  <a:pt x="1" y="972"/>
                </a:cubicBezTo>
                <a:cubicBezTo>
                  <a:pt x="403" y="764"/>
                  <a:pt x="792" y="542"/>
                  <a:pt x="1167" y="292"/>
                </a:cubicBezTo>
                <a:close/>
              </a:path>
            </a:pathLst>
          </a:custGeom>
          <a:solidFill>
            <a:srgbClr val="BECA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54" name="Google Shape;7154;p67"/>
          <p:cNvGrpSpPr/>
          <p:nvPr/>
        </p:nvGrpSpPr>
        <p:grpSpPr>
          <a:xfrm rot="-2700000">
            <a:off x="1308902" y="4356011"/>
            <a:ext cx="210344" cy="215921"/>
            <a:chOff x="800525" y="2705314"/>
            <a:chExt cx="194400" cy="199555"/>
          </a:xfrm>
        </p:grpSpPr>
        <p:sp>
          <p:nvSpPr>
            <p:cNvPr id="7155" name="Google Shape;7155;p67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67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58" name="Google Shape;7158;p67"/>
          <p:cNvGrpSpPr/>
          <p:nvPr/>
        </p:nvGrpSpPr>
        <p:grpSpPr>
          <a:xfrm rot="-2700000">
            <a:off x="8652984" y="3127104"/>
            <a:ext cx="243782" cy="238259"/>
            <a:chOff x="5387475" y="3939240"/>
            <a:chExt cx="185595" cy="181389"/>
          </a:xfrm>
        </p:grpSpPr>
        <p:sp>
          <p:nvSpPr>
            <p:cNvPr id="7159" name="Google Shape;7159;p67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67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61" name="Google Shape;7161;p67"/>
          <p:cNvSpPr/>
          <p:nvPr/>
        </p:nvSpPr>
        <p:spPr>
          <a:xfrm rot="-1929275">
            <a:off x="351294" y="2685088"/>
            <a:ext cx="221426" cy="221426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62" name="Google Shape;7162;p67"/>
          <p:cNvGrpSpPr/>
          <p:nvPr/>
        </p:nvGrpSpPr>
        <p:grpSpPr>
          <a:xfrm>
            <a:off x="8172400" y="267494"/>
            <a:ext cx="243778" cy="238255"/>
            <a:chOff x="5225094" y="4199975"/>
            <a:chExt cx="185595" cy="181389"/>
          </a:xfrm>
        </p:grpSpPr>
        <p:sp>
          <p:nvSpPr>
            <p:cNvPr id="7163" name="Google Shape;7163;p6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6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65" name="Google Shape;7165;p67"/>
          <p:cNvGrpSpPr/>
          <p:nvPr/>
        </p:nvGrpSpPr>
        <p:grpSpPr>
          <a:xfrm>
            <a:off x="1191678" y="348645"/>
            <a:ext cx="444788" cy="444788"/>
            <a:chOff x="-309341" y="2935180"/>
            <a:chExt cx="742179" cy="742179"/>
          </a:xfrm>
        </p:grpSpPr>
        <p:sp>
          <p:nvSpPr>
            <p:cNvPr id="7166" name="Google Shape;7166;p67"/>
            <p:cNvSpPr/>
            <p:nvPr/>
          </p:nvSpPr>
          <p:spPr>
            <a:xfrm>
              <a:off x="-182606" y="3061916"/>
              <a:ext cx="574699" cy="574699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2348" y="1"/>
                  </a:moveTo>
                  <a:lnTo>
                    <a:pt x="1" y="2349"/>
                  </a:lnTo>
                  <a:cubicBezTo>
                    <a:pt x="91" y="2417"/>
                    <a:pt x="205" y="2484"/>
                    <a:pt x="295" y="2553"/>
                  </a:cubicBezTo>
                  <a:lnTo>
                    <a:pt x="2552" y="295"/>
                  </a:lnTo>
                  <a:cubicBezTo>
                    <a:pt x="2484" y="205"/>
                    <a:pt x="2417" y="91"/>
                    <a:pt x="2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67"/>
            <p:cNvSpPr/>
            <p:nvPr/>
          </p:nvSpPr>
          <p:spPr>
            <a:xfrm>
              <a:off x="-263869" y="2980652"/>
              <a:ext cx="574699" cy="569297"/>
            </a:xfrm>
            <a:custGeom>
              <a:avLst/>
              <a:gdLst/>
              <a:ahLst/>
              <a:cxnLst/>
              <a:rect l="l" t="t" r="r" b="b"/>
              <a:pathLst>
                <a:path w="2553" h="2529" extrusionOk="0">
                  <a:moveTo>
                    <a:pt x="2236" y="1"/>
                  </a:moveTo>
                  <a:lnTo>
                    <a:pt x="0" y="2236"/>
                  </a:lnTo>
                  <a:cubicBezTo>
                    <a:pt x="69" y="2348"/>
                    <a:pt x="136" y="2439"/>
                    <a:pt x="205" y="2529"/>
                  </a:cubicBezTo>
                  <a:lnTo>
                    <a:pt x="2552" y="205"/>
                  </a:lnTo>
                  <a:cubicBezTo>
                    <a:pt x="2439" y="136"/>
                    <a:pt x="2348" y="69"/>
                    <a:pt x="2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67"/>
            <p:cNvSpPr/>
            <p:nvPr/>
          </p:nvSpPr>
          <p:spPr>
            <a:xfrm>
              <a:off x="-65550" y="3178971"/>
              <a:ext cx="498388" cy="498388"/>
            </a:xfrm>
            <a:custGeom>
              <a:avLst/>
              <a:gdLst/>
              <a:ahLst/>
              <a:cxnLst/>
              <a:rect l="l" t="t" r="r" b="b"/>
              <a:pathLst>
                <a:path w="2214" h="2214" extrusionOk="0">
                  <a:moveTo>
                    <a:pt x="2123" y="1"/>
                  </a:moveTo>
                  <a:lnTo>
                    <a:pt x="1" y="2123"/>
                  </a:lnTo>
                  <a:cubicBezTo>
                    <a:pt x="136" y="2168"/>
                    <a:pt x="272" y="2213"/>
                    <a:pt x="429" y="2213"/>
                  </a:cubicBezTo>
                  <a:lnTo>
                    <a:pt x="2213" y="429"/>
                  </a:lnTo>
                  <a:cubicBezTo>
                    <a:pt x="2213" y="272"/>
                    <a:pt x="2168" y="136"/>
                    <a:pt x="2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67"/>
            <p:cNvSpPr/>
            <p:nvPr/>
          </p:nvSpPr>
          <p:spPr>
            <a:xfrm>
              <a:off x="-309341" y="2935180"/>
              <a:ext cx="498163" cy="498163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1806" y="0"/>
                  </a:moveTo>
                  <a:lnTo>
                    <a:pt x="0" y="1806"/>
                  </a:lnTo>
                  <a:cubicBezTo>
                    <a:pt x="22" y="1942"/>
                    <a:pt x="45" y="2099"/>
                    <a:pt x="112" y="2213"/>
                  </a:cubicBezTo>
                  <a:lnTo>
                    <a:pt x="2212" y="112"/>
                  </a:lnTo>
                  <a:cubicBezTo>
                    <a:pt x="2099" y="45"/>
                    <a:pt x="1963" y="22"/>
                    <a:pt x="1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67"/>
            <p:cNvSpPr/>
            <p:nvPr/>
          </p:nvSpPr>
          <p:spPr>
            <a:xfrm>
              <a:off x="101929" y="3346451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lnTo>
                    <a:pt x="1" y="1469"/>
                  </a:lnTo>
                  <a:cubicBezTo>
                    <a:pt x="362" y="1446"/>
                    <a:pt x="723" y="1289"/>
                    <a:pt x="994" y="994"/>
                  </a:cubicBezTo>
                  <a:cubicBezTo>
                    <a:pt x="1288" y="723"/>
                    <a:pt x="1446" y="362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67"/>
            <p:cNvSpPr/>
            <p:nvPr/>
          </p:nvSpPr>
          <p:spPr>
            <a:xfrm>
              <a:off x="-304614" y="2939908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cubicBezTo>
                    <a:pt x="1108" y="24"/>
                    <a:pt x="747" y="182"/>
                    <a:pt x="476" y="476"/>
                  </a:cubicBezTo>
                  <a:cubicBezTo>
                    <a:pt x="181" y="747"/>
                    <a:pt x="24" y="1108"/>
                    <a:pt x="1" y="1469"/>
                  </a:cubicBezTo>
                  <a:lnTo>
                    <a:pt x="14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72" name="Google Shape;7172;p67"/>
          <p:cNvSpPr/>
          <p:nvPr/>
        </p:nvSpPr>
        <p:spPr>
          <a:xfrm>
            <a:off x="179512" y="483518"/>
            <a:ext cx="808879" cy="100084"/>
          </a:xfrm>
          <a:custGeom>
            <a:avLst/>
            <a:gdLst/>
            <a:ahLst/>
            <a:cxnLst/>
            <a:rect l="l" t="t" r="r" b="b"/>
            <a:pathLst>
              <a:path w="3547" h="588" extrusionOk="0">
                <a:moveTo>
                  <a:pt x="768" y="1"/>
                </a:moveTo>
                <a:lnTo>
                  <a:pt x="407" y="339"/>
                </a:lnTo>
                <a:lnTo>
                  <a:pt x="136" y="68"/>
                </a:lnTo>
                <a:lnTo>
                  <a:pt x="1" y="182"/>
                </a:lnTo>
                <a:lnTo>
                  <a:pt x="407" y="588"/>
                </a:lnTo>
                <a:lnTo>
                  <a:pt x="768" y="248"/>
                </a:lnTo>
                <a:lnTo>
                  <a:pt x="1084" y="588"/>
                </a:lnTo>
                <a:lnTo>
                  <a:pt x="1446" y="248"/>
                </a:lnTo>
                <a:lnTo>
                  <a:pt x="1762" y="588"/>
                </a:lnTo>
                <a:lnTo>
                  <a:pt x="2123" y="248"/>
                </a:lnTo>
                <a:lnTo>
                  <a:pt x="2439" y="588"/>
                </a:lnTo>
                <a:lnTo>
                  <a:pt x="2778" y="248"/>
                </a:lnTo>
                <a:lnTo>
                  <a:pt x="3116" y="588"/>
                </a:lnTo>
                <a:lnTo>
                  <a:pt x="3546" y="182"/>
                </a:lnTo>
                <a:lnTo>
                  <a:pt x="3411" y="68"/>
                </a:lnTo>
                <a:lnTo>
                  <a:pt x="3116" y="339"/>
                </a:lnTo>
                <a:lnTo>
                  <a:pt x="2778" y="1"/>
                </a:lnTo>
                <a:lnTo>
                  <a:pt x="2439" y="339"/>
                </a:lnTo>
                <a:lnTo>
                  <a:pt x="2123" y="1"/>
                </a:lnTo>
                <a:lnTo>
                  <a:pt x="1762" y="339"/>
                </a:lnTo>
                <a:lnTo>
                  <a:pt x="1446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3" name="Google Shape;7173;p67"/>
          <p:cNvSpPr/>
          <p:nvPr/>
        </p:nvSpPr>
        <p:spPr>
          <a:xfrm>
            <a:off x="1061652" y="1101348"/>
            <a:ext cx="351168" cy="264501"/>
          </a:xfrm>
          <a:custGeom>
            <a:avLst/>
            <a:gdLst/>
            <a:ahLst/>
            <a:cxnLst/>
            <a:rect l="l" t="t" r="r" b="b"/>
            <a:pathLst>
              <a:path w="1560" h="1175" extrusionOk="0">
                <a:moveTo>
                  <a:pt x="792" y="338"/>
                </a:moveTo>
                <a:lnTo>
                  <a:pt x="1220" y="994"/>
                </a:lnTo>
                <a:lnTo>
                  <a:pt x="362" y="994"/>
                </a:lnTo>
                <a:lnTo>
                  <a:pt x="792" y="338"/>
                </a:lnTo>
                <a:close/>
                <a:moveTo>
                  <a:pt x="792" y="0"/>
                </a:moveTo>
                <a:lnTo>
                  <a:pt x="1" y="1174"/>
                </a:lnTo>
                <a:lnTo>
                  <a:pt x="1559" y="1174"/>
                </a:lnTo>
                <a:lnTo>
                  <a:pt x="7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74" name="Google Shape;7174;p67"/>
          <p:cNvGrpSpPr/>
          <p:nvPr/>
        </p:nvGrpSpPr>
        <p:grpSpPr>
          <a:xfrm rot="2700000">
            <a:off x="368893" y="4635889"/>
            <a:ext cx="227749" cy="222652"/>
            <a:chOff x="8360742" y="4418908"/>
            <a:chExt cx="153843" cy="150357"/>
          </a:xfrm>
        </p:grpSpPr>
        <p:sp>
          <p:nvSpPr>
            <p:cNvPr id="7175" name="Google Shape;7175;p67"/>
            <p:cNvSpPr/>
            <p:nvPr/>
          </p:nvSpPr>
          <p:spPr>
            <a:xfrm>
              <a:off x="8425067" y="4418908"/>
              <a:ext cx="25192" cy="150357"/>
            </a:xfrm>
            <a:custGeom>
              <a:avLst/>
              <a:gdLst/>
              <a:ahLst/>
              <a:cxnLst/>
              <a:rect l="l" t="t" r="r" b="b"/>
              <a:pathLst>
                <a:path w="159" h="949" extrusionOk="0">
                  <a:moveTo>
                    <a:pt x="1" y="0"/>
                  </a:moveTo>
                  <a:lnTo>
                    <a:pt x="1" y="948"/>
                  </a:lnTo>
                  <a:lnTo>
                    <a:pt x="158" y="94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67"/>
            <p:cNvSpPr/>
            <p:nvPr/>
          </p:nvSpPr>
          <p:spPr>
            <a:xfrm>
              <a:off x="8360742" y="4479590"/>
              <a:ext cx="153843" cy="25350"/>
            </a:xfrm>
            <a:custGeom>
              <a:avLst/>
              <a:gdLst/>
              <a:ahLst/>
              <a:cxnLst/>
              <a:rect l="l" t="t" r="r" b="b"/>
              <a:pathLst>
                <a:path w="97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970" y="159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77" name="Google Shape;7177;p67"/>
          <p:cNvSpPr/>
          <p:nvPr/>
        </p:nvSpPr>
        <p:spPr>
          <a:xfrm rot="5400000">
            <a:off x="8315218" y="4301140"/>
            <a:ext cx="958705" cy="236230"/>
          </a:xfrm>
          <a:custGeom>
            <a:avLst/>
            <a:gdLst/>
            <a:ahLst/>
            <a:cxnLst/>
            <a:rect l="l" t="t" r="r" b="b"/>
            <a:pathLst>
              <a:path w="6051" h="1491" extrusionOk="0">
                <a:moveTo>
                  <a:pt x="1" y="1"/>
                </a:moveTo>
                <a:lnTo>
                  <a:pt x="1" y="1491"/>
                </a:lnTo>
                <a:lnTo>
                  <a:pt x="6051" y="1491"/>
                </a:lnTo>
                <a:lnTo>
                  <a:pt x="605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78" name="Google Shape;7178;p67"/>
          <p:cNvGrpSpPr/>
          <p:nvPr/>
        </p:nvGrpSpPr>
        <p:grpSpPr>
          <a:xfrm rot="5400000">
            <a:off x="8347303" y="4341063"/>
            <a:ext cx="880118" cy="221812"/>
            <a:chOff x="8002498" y="1073094"/>
            <a:chExt cx="880118" cy="221812"/>
          </a:xfrm>
        </p:grpSpPr>
        <p:sp>
          <p:nvSpPr>
            <p:cNvPr id="7179" name="Google Shape;7179;p67"/>
            <p:cNvSpPr/>
            <p:nvPr/>
          </p:nvSpPr>
          <p:spPr>
            <a:xfrm>
              <a:off x="8002498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5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04"/>
                    <a:pt x="115" y="204"/>
                  </a:cubicBezTo>
                  <a:cubicBezTo>
                    <a:pt x="181" y="204"/>
                    <a:pt x="227" y="159"/>
                    <a:pt x="227" y="114"/>
                  </a:cubicBezTo>
                  <a:cubicBezTo>
                    <a:pt x="227" y="45"/>
                    <a:pt x="181" y="0"/>
                    <a:pt x="1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67"/>
            <p:cNvSpPr/>
            <p:nvPr/>
          </p:nvSpPr>
          <p:spPr>
            <a:xfrm>
              <a:off x="8095501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04"/>
                    <a:pt x="114" y="204"/>
                  </a:cubicBezTo>
                  <a:cubicBezTo>
                    <a:pt x="181" y="204"/>
                    <a:pt x="226" y="159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67"/>
            <p:cNvSpPr/>
            <p:nvPr/>
          </p:nvSpPr>
          <p:spPr>
            <a:xfrm>
              <a:off x="8188503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69" y="0"/>
                    <a:pt x="1" y="45"/>
                    <a:pt x="1" y="114"/>
                  </a:cubicBezTo>
                  <a:cubicBezTo>
                    <a:pt x="1" y="159"/>
                    <a:pt x="69" y="204"/>
                    <a:pt x="114" y="204"/>
                  </a:cubicBezTo>
                  <a:cubicBezTo>
                    <a:pt x="181" y="204"/>
                    <a:pt x="226" y="159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67"/>
            <p:cNvSpPr/>
            <p:nvPr/>
          </p:nvSpPr>
          <p:spPr>
            <a:xfrm>
              <a:off x="8285308" y="1073094"/>
              <a:ext cx="32163" cy="32480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59"/>
                    <a:pt x="45" y="204"/>
                    <a:pt x="112" y="204"/>
                  </a:cubicBezTo>
                  <a:cubicBezTo>
                    <a:pt x="157" y="204"/>
                    <a:pt x="202" y="159"/>
                    <a:pt x="202" y="114"/>
                  </a:cubicBezTo>
                  <a:cubicBezTo>
                    <a:pt x="202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67"/>
            <p:cNvSpPr/>
            <p:nvPr/>
          </p:nvSpPr>
          <p:spPr>
            <a:xfrm>
              <a:off x="8378311" y="1073094"/>
              <a:ext cx="35807" cy="32480"/>
            </a:xfrm>
            <a:custGeom>
              <a:avLst/>
              <a:gdLst/>
              <a:ahLst/>
              <a:cxnLst/>
              <a:rect l="l" t="t" r="r" b="b"/>
              <a:pathLst>
                <a:path w="226" h="205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59"/>
                    <a:pt x="45" y="204"/>
                    <a:pt x="112" y="204"/>
                  </a:cubicBezTo>
                  <a:cubicBezTo>
                    <a:pt x="157" y="204"/>
                    <a:pt x="226" y="159"/>
                    <a:pt x="226" y="114"/>
                  </a:cubicBezTo>
                  <a:cubicBezTo>
                    <a:pt x="226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67"/>
            <p:cNvSpPr/>
            <p:nvPr/>
          </p:nvSpPr>
          <p:spPr>
            <a:xfrm>
              <a:off x="8471155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04"/>
                    <a:pt x="113" y="204"/>
                  </a:cubicBezTo>
                  <a:cubicBezTo>
                    <a:pt x="182" y="204"/>
                    <a:pt x="227" y="159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67"/>
            <p:cNvSpPr/>
            <p:nvPr/>
          </p:nvSpPr>
          <p:spPr>
            <a:xfrm>
              <a:off x="8564157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04"/>
                    <a:pt x="113" y="204"/>
                  </a:cubicBezTo>
                  <a:cubicBezTo>
                    <a:pt x="182" y="204"/>
                    <a:pt x="227" y="159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67"/>
            <p:cNvSpPr/>
            <p:nvPr/>
          </p:nvSpPr>
          <p:spPr>
            <a:xfrm>
              <a:off x="8657160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68" y="0"/>
                    <a:pt x="1" y="45"/>
                    <a:pt x="1" y="114"/>
                  </a:cubicBezTo>
                  <a:cubicBezTo>
                    <a:pt x="1" y="159"/>
                    <a:pt x="68" y="204"/>
                    <a:pt x="113" y="204"/>
                  </a:cubicBezTo>
                  <a:cubicBezTo>
                    <a:pt x="181" y="204"/>
                    <a:pt x="227" y="159"/>
                    <a:pt x="227" y="114"/>
                  </a:cubicBezTo>
                  <a:cubicBezTo>
                    <a:pt x="227" y="45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67"/>
            <p:cNvSpPr/>
            <p:nvPr/>
          </p:nvSpPr>
          <p:spPr>
            <a:xfrm>
              <a:off x="8753648" y="1073094"/>
              <a:ext cx="32480" cy="32480"/>
            </a:xfrm>
            <a:custGeom>
              <a:avLst/>
              <a:gdLst/>
              <a:ahLst/>
              <a:cxnLst/>
              <a:rect l="l" t="t" r="r" b="b"/>
              <a:pathLst>
                <a:path w="205" h="205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59"/>
                    <a:pt x="46" y="204"/>
                    <a:pt x="114" y="204"/>
                  </a:cubicBezTo>
                  <a:cubicBezTo>
                    <a:pt x="159" y="204"/>
                    <a:pt x="205" y="159"/>
                    <a:pt x="205" y="114"/>
                  </a:cubicBezTo>
                  <a:cubicBezTo>
                    <a:pt x="205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67"/>
            <p:cNvSpPr/>
            <p:nvPr/>
          </p:nvSpPr>
          <p:spPr>
            <a:xfrm>
              <a:off x="8846651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59"/>
                    <a:pt x="46" y="204"/>
                    <a:pt x="114" y="204"/>
                  </a:cubicBezTo>
                  <a:cubicBezTo>
                    <a:pt x="159" y="204"/>
                    <a:pt x="226" y="159"/>
                    <a:pt x="226" y="114"/>
                  </a:cubicBezTo>
                  <a:cubicBezTo>
                    <a:pt x="226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67"/>
            <p:cNvSpPr/>
            <p:nvPr/>
          </p:nvSpPr>
          <p:spPr>
            <a:xfrm>
              <a:off x="8002498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5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26"/>
                    <a:pt x="115" y="226"/>
                  </a:cubicBezTo>
                  <a:cubicBezTo>
                    <a:pt x="181" y="226"/>
                    <a:pt x="227" y="159"/>
                    <a:pt x="227" y="114"/>
                  </a:cubicBezTo>
                  <a:cubicBezTo>
                    <a:pt x="227" y="45"/>
                    <a:pt x="181" y="0"/>
                    <a:pt x="1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67"/>
            <p:cNvSpPr/>
            <p:nvPr/>
          </p:nvSpPr>
          <p:spPr>
            <a:xfrm>
              <a:off x="8095501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67"/>
            <p:cNvSpPr/>
            <p:nvPr/>
          </p:nvSpPr>
          <p:spPr>
            <a:xfrm>
              <a:off x="8188503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69" y="0"/>
                    <a:pt x="1" y="45"/>
                    <a:pt x="1" y="114"/>
                  </a:cubicBezTo>
                  <a:cubicBezTo>
                    <a:pt x="1" y="159"/>
                    <a:pt x="69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67"/>
            <p:cNvSpPr/>
            <p:nvPr/>
          </p:nvSpPr>
          <p:spPr>
            <a:xfrm>
              <a:off x="8285308" y="1166097"/>
              <a:ext cx="32163" cy="35807"/>
            </a:xfrm>
            <a:custGeom>
              <a:avLst/>
              <a:gdLst/>
              <a:ahLst/>
              <a:cxnLst/>
              <a:rect l="l" t="t" r="r" b="b"/>
              <a:pathLst>
                <a:path w="203" h="226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59"/>
                    <a:pt x="45" y="226"/>
                    <a:pt x="112" y="226"/>
                  </a:cubicBezTo>
                  <a:cubicBezTo>
                    <a:pt x="157" y="226"/>
                    <a:pt x="202" y="159"/>
                    <a:pt x="202" y="114"/>
                  </a:cubicBezTo>
                  <a:cubicBezTo>
                    <a:pt x="202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67"/>
            <p:cNvSpPr/>
            <p:nvPr/>
          </p:nvSpPr>
          <p:spPr>
            <a:xfrm>
              <a:off x="8378311" y="1166097"/>
              <a:ext cx="35807" cy="35807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59"/>
                    <a:pt x="45" y="226"/>
                    <a:pt x="112" y="226"/>
                  </a:cubicBezTo>
                  <a:cubicBezTo>
                    <a:pt x="157" y="226"/>
                    <a:pt x="226" y="159"/>
                    <a:pt x="226" y="114"/>
                  </a:cubicBezTo>
                  <a:cubicBezTo>
                    <a:pt x="226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67"/>
            <p:cNvSpPr/>
            <p:nvPr/>
          </p:nvSpPr>
          <p:spPr>
            <a:xfrm>
              <a:off x="8471155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2" y="226"/>
                    <a:pt x="227" y="159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67"/>
            <p:cNvSpPr/>
            <p:nvPr/>
          </p:nvSpPr>
          <p:spPr>
            <a:xfrm>
              <a:off x="8564157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2" y="226"/>
                    <a:pt x="227" y="159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67"/>
            <p:cNvSpPr/>
            <p:nvPr/>
          </p:nvSpPr>
          <p:spPr>
            <a:xfrm>
              <a:off x="8657160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68" y="0"/>
                    <a:pt x="1" y="45"/>
                    <a:pt x="1" y="114"/>
                  </a:cubicBezTo>
                  <a:cubicBezTo>
                    <a:pt x="1" y="159"/>
                    <a:pt x="68" y="226"/>
                    <a:pt x="113" y="226"/>
                  </a:cubicBezTo>
                  <a:cubicBezTo>
                    <a:pt x="181" y="226"/>
                    <a:pt x="227" y="159"/>
                    <a:pt x="227" y="114"/>
                  </a:cubicBezTo>
                  <a:cubicBezTo>
                    <a:pt x="227" y="45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67"/>
            <p:cNvSpPr/>
            <p:nvPr/>
          </p:nvSpPr>
          <p:spPr>
            <a:xfrm>
              <a:off x="8753648" y="1166097"/>
              <a:ext cx="32480" cy="35807"/>
            </a:xfrm>
            <a:custGeom>
              <a:avLst/>
              <a:gdLst/>
              <a:ahLst/>
              <a:cxnLst/>
              <a:rect l="l" t="t" r="r" b="b"/>
              <a:pathLst>
                <a:path w="205" h="226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59" y="226"/>
                    <a:pt x="205" y="159"/>
                    <a:pt x="205" y="114"/>
                  </a:cubicBezTo>
                  <a:cubicBezTo>
                    <a:pt x="205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67"/>
            <p:cNvSpPr/>
            <p:nvPr/>
          </p:nvSpPr>
          <p:spPr>
            <a:xfrm>
              <a:off x="8846651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59" y="226"/>
                    <a:pt x="226" y="159"/>
                    <a:pt x="226" y="114"/>
                  </a:cubicBezTo>
                  <a:cubicBezTo>
                    <a:pt x="226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67"/>
            <p:cNvSpPr/>
            <p:nvPr/>
          </p:nvSpPr>
          <p:spPr>
            <a:xfrm>
              <a:off x="8002498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5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81"/>
                    <a:pt x="46" y="226"/>
                    <a:pt x="115" y="226"/>
                  </a:cubicBezTo>
                  <a:cubicBezTo>
                    <a:pt x="181" y="226"/>
                    <a:pt x="227" y="181"/>
                    <a:pt x="227" y="114"/>
                  </a:cubicBezTo>
                  <a:cubicBezTo>
                    <a:pt x="227" y="45"/>
                    <a:pt x="181" y="0"/>
                    <a:pt x="1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67"/>
            <p:cNvSpPr/>
            <p:nvPr/>
          </p:nvSpPr>
          <p:spPr>
            <a:xfrm>
              <a:off x="8095501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81"/>
                    <a:pt x="46" y="226"/>
                    <a:pt x="114" y="226"/>
                  </a:cubicBezTo>
                  <a:cubicBezTo>
                    <a:pt x="181" y="226"/>
                    <a:pt x="226" y="181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67"/>
            <p:cNvSpPr/>
            <p:nvPr/>
          </p:nvSpPr>
          <p:spPr>
            <a:xfrm>
              <a:off x="8188503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69" y="0"/>
                    <a:pt x="1" y="45"/>
                    <a:pt x="1" y="114"/>
                  </a:cubicBezTo>
                  <a:cubicBezTo>
                    <a:pt x="1" y="181"/>
                    <a:pt x="69" y="226"/>
                    <a:pt x="114" y="226"/>
                  </a:cubicBezTo>
                  <a:cubicBezTo>
                    <a:pt x="181" y="226"/>
                    <a:pt x="226" y="181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67"/>
            <p:cNvSpPr/>
            <p:nvPr/>
          </p:nvSpPr>
          <p:spPr>
            <a:xfrm>
              <a:off x="8285308" y="1259099"/>
              <a:ext cx="32163" cy="35807"/>
            </a:xfrm>
            <a:custGeom>
              <a:avLst/>
              <a:gdLst/>
              <a:ahLst/>
              <a:cxnLst/>
              <a:rect l="l" t="t" r="r" b="b"/>
              <a:pathLst>
                <a:path w="203" h="226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81"/>
                    <a:pt x="45" y="226"/>
                    <a:pt x="112" y="226"/>
                  </a:cubicBezTo>
                  <a:cubicBezTo>
                    <a:pt x="157" y="226"/>
                    <a:pt x="202" y="181"/>
                    <a:pt x="202" y="114"/>
                  </a:cubicBezTo>
                  <a:cubicBezTo>
                    <a:pt x="202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67"/>
            <p:cNvSpPr/>
            <p:nvPr/>
          </p:nvSpPr>
          <p:spPr>
            <a:xfrm>
              <a:off x="8378311" y="1259099"/>
              <a:ext cx="35807" cy="35807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81"/>
                    <a:pt x="45" y="226"/>
                    <a:pt x="112" y="226"/>
                  </a:cubicBezTo>
                  <a:cubicBezTo>
                    <a:pt x="157" y="226"/>
                    <a:pt x="226" y="181"/>
                    <a:pt x="226" y="114"/>
                  </a:cubicBezTo>
                  <a:cubicBezTo>
                    <a:pt x="226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67"/>
            <p:cNvSpPr/>
            <p:nvPr/>
          </p:nvSpPr>
          <p:spPr>
            <a:xfrm>
              <a:off x="8471155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81"/>
                    <a:pt x="46" y="226"/>
                    <a:pt x="113" y="226"/>
                  </a:cubicBezTo>
                  <a:cubicBezTo>
                    <a:pt x="182" y="226"/>
                    <a:pt x="227" y="181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67"/>
            <p:cNvSpPr/>
            <p:nvPr/>
          </p:nvSpPr>
          <p:spPr>
            <a:xfrm>
              <a:off x="8564157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81"/>
                    <a:pt x="46" y="226"/>
                    <a:pt x="113" y="226"/>
                  </a:cubicBezTo>
                  <a:cubicBezTo>
                    <a:pt x="182" y="226"/>
                    <a:pt x="227" y="181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67"/>
            <p:cNvSpPr/>
            <p:nvPr/>
          </p:nvSpPr>
          <p:spPr>
            <a:xfrm>
              <a:off x="8657160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68" y="0"/>
                    <a:pt x="1" y="45"/>
                    <a:pt x="1" y="114"/>
                  </a:cubicBezTo>
                  <a:cubicBezTo>
                    <a:pt x="1" y="181"/>
                    <a:pt x="68" y="226"/>
                    <a:pt x="113" y="226"/>
                  </a:cubicBezTo>
                  <a:cubicBezTo>
                    <a:pt x="181" y="226"/>
                    <a:pt x="227" y="181"/>
                    <a:pt x="227" y="114"/>
                  </a:cubicBezTo>
                  <a:cubicBezTo>
                    <a:pt x="227" y="45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67"/>
            <p:cNvSpPr/>
            <p:nvPr/>
          </p:nvSpPr>
          <p:spPr>
            <a:xfrm>
              <a:off x="8753648" y="1259099"/>
              <a:ext cx="32480" cy="35807"/>
            </a:xfrm>
            <a:custGeom>
              <a:avLst/>
              <a:gdLst/>
              <a:ahLst/>
              <a:cxnLst/>
              <a:rect l="l" t="t" r="r" b="b"/>
              <a:pathLst>
                <a:path w="205" h="226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81"/>
                    <a:pt x="46" y="226"/>
                    <a:pt x="114" y="226"/>
                  </a:cubicBezTo>
                  <a:cubicBezTo>
                    <a:pt x="159" y="226"/>
                    <a:pt x="205" y="181"/>
                    <a:pt x="205" y="114"/>
                  </a:cubicBezTo>
                  <a:cubicBezTo>
                    <a:pt x="205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67"/>
            <p:cNvSpPr/>
            <p:nvPr/>
          </p:nvSpPr>
          <p:spPr>
            <a:xfrm>
              <a:off x="8846651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81"/>
                    <a:pt x="46" y="226"/>
                    <a:pt x="114" y="226"/>
                  </a:cubicBezTo>
                  <a:cubicBezTo>
                    <a:pt x="159" y="226"/>
                    <a:pt x="226" y="181"/>
                    <a:pt x="226" y="114"/>
                  </a:cubicBezTo>
                  <a:cubicBezTo>
                    <a:pt x="226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09" name="Google Shape;7209;p67"/>
          <p:cNvSpPr/>
          <p:nvPr/>
        </p:nvSpPr>
        <p:spPr>
          <a:xfrm rot="5400000">
            <a:off x="7881667" y="4446659"/>
            <a:ext cx="310423" cy="305021"/>
          </a:xfrm>
          <a:custGeom>
            <a:avLst/>
            <a:gdLst/>
            <a:ahLst/>
            <a:cxnLst/>
            <a:rect l="l" t="t" r="r" b="b"/>
            <a:pathLst>
              <a:path w="1379" h="1355" extrusionOk="0">
                <a:moveTo>
                  <a:pt x="678" y="181"/>
                </a:moveTo>
                <a:cubicBezTo>
                  <a:pt x="972" y="181"/>
                  <a:pt x="1175" y="407"/>
                  <a:pt x="1175" y="678"/>
                </a:cubicBezTo>
                <a:cubicBezTo>
                  <a:pt x="1175" y="949"/>
                  <a:pt x="972" y="1174"/>
                  <a:pt x="678" y="1174"/>
                </a:cubicBezTo>
                <a:cubicBezTo>
                  <a:pt x="407" y="1174"/>
                  <a:pt x="181" y="949"/>
                  <a:pt x="181" y="678"/>
                </a:cubicBezTo>
                <a:cubicBezTo>
                  <a:pt x="181" y="407"/>
                  <a:pt x="407" y="181"/>
                  <a:pt x="678" y="181"/>
                </a:cubicBezTo>
                <a:close/>
                <a:moveTo>
                  <a:pt x="678" y="0"/>
                </a:moveTo>
                <a:cubicBezTo>
                  <a:pt x="317" y="0"/>
                  <a:pt x="1" y="295"/>
                  <a:pt x="1" y="678"/>
                </a:cubicBezTo>
                <a:cubicBezTo>
                  <a:pt x="1" y="1062"/>
                  <a:pt x="317" y="1355"/>
                  <a:pt x="678" y="1355"/>
                </a:cubicBezTo>
                <a:cubicBezTo>
                  <a:pt x="1063" y="1355"/>
                  <a:pt x="1379" y="1062"/>
                  <a:pt x="1379" y="678"/>
                </a:cubicBezTo>
                <a:cubicBezTo>
                  <a:pt x="1379" y="295"/>
                  <a:pt x="1063" y="0"/>
                  <a:pt x="6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10" name="Google Shape;7210;p67"/>
          <p:cNvGrpSpPr/>
          <p:nvPr/>
        </p:nvGrpSpPr>
        <p:grpSpPr>
          <a:xfrm rot="5400000">
            <a:off x="8418060" y="4352652"/>
            <a:ext cx="227749" cy="222649"/>
            <a:chOff x="8360742" y="4418908"/>
            <a:chExt cx="153843" cy="150357"/>
          </a:xfrm>
        </p:grpSpPr>
        <p:sp>
          <p:nvSpPr>
            <p:cNvPr id="7211" name="Google Shape;7211;p67"/>
            <p:cNvSpPr/>
            <p:nvPr/>
          </p:nvSpPr>
          <p:spPr>
            <a:xfrm>
              <a:off x="8425067" y="4418908"/>
              <a:ext cx="25192" cy="150357"/>
            </a:xfrm>
            <a:custGeom>
              <a:avLst/>
              <a:gdLst/>
              <a:ahLst/>
              <a:cxnLst/>
              <a:rect l="l" t="t" r="r" b="b"/>
              <a:pathLst>
                <a:path w="159" h="949" extrusionOk="0">
                  <a:moveTo>
                    <a:pt x="1" y="0"/>
                  </a:moveTo>
                  <a:lnTo>
                    <a:pt x="1" y="948"/>
                  </a:lnTo>
                  <a:lnTo>
                    <a:pt x="158" y="94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67"/>
            <p:cNvSpPr/>
            <p:nvPr/>
          </p:nvSpPr>
          <p:spPr>
            <a:xfrm>
              <a:off x="8360742" y="4479590"/>
              <a:ext cx="153843" cy="25350"/>
            </a:xfrm>
            <a:custGeom>
              <a:avLst/>
              <a:gdLst/>
              <a:ahLst/>
              <a:cxnLst/>
              <a:rect l="l" t="t" r="r" b="b"/>
              <a:pathLst>
                <a:path w="97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970" y="159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3663;p40">
            <a:extLst>
              <a:ext uri="{FF2B5EF4-FFF2-40B4-BE49-F238E27FC236}">
                <a16:creationId xmlns:a16="http://schemas.microsoft.com/office/drawing/2014/main" id="{03C1D571-F1F6-669F-E949-F358D4C48320}"/>
              </a:ext>
            </a:extLst>
          </p:cNvPr>
          <p:cNvSpPr/>
          <p:nvPr/>
        </p:nvSpPr>
        <p:spPr>
          <a:xfrm rot="21226475">
            <a:off x="176277" y="2139513"/>
            <a:ext cx="5122812" cy="1546979"/>
          </a:xfrm>
          <a:custGeom>
            <a:avLst/>
            <a:gdLst/>
            <a:ahLst/>
            <a:cxnLst/>
            <a:rect l="l" t="t" r="r" b="b"/>
            <a:pathLst>
              <a:path w="14900" h="9729" extrusionOk="0">
                <a:moveTo>
                  <a:pt x="1" y="0"/>
                </a:moveTo>
                <a:lnTo>
                  <a:pt x="1" y="9729"/>
                </a:lnTo>
                <a:lnTo>
                  <a:pt x="14900" y="9729"/>
                </a:lnTo>
                <a:lnTo>
                  <a:pt x="14900" y="0"/>
                </a:lnTo>
                <a:close/>
              </a:path>
            </a:pathLst>
          </a:custGeom>
          <a:solidFill>
            <a:srgbClr val="EED143">
              <a:alpha val="4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3" name="Google Shape;7213;p67"/>
          <p:cNvSpPr/>
          <p:nvPr/>
        </p:nvSpPr>
        <p:spPr>
          <a:xfrm rot="5400000">
            <a:off x="8224359" y="4014655"/>
            <a:ext cx="139900" cy="139583"/>
          </a:xfrm>
          <a:custGeom>
            <a:avLst/>
            <a:gdLst/>
            <a:ahLst/>
            <a:cxnLst/>
            <a:rect l="l" t="t" r="r" b="b"/>
            <a:pathLst>
              <a:path w="883" h="881" extrusionOk="0">
                <a:moveTo>
                  <a:pt x="452" y="158"/>
                </a:moveTo>
                <a:cubicBezTo>
                  <a:pt x="588" y="158"/>
                  <a:pt x="723" y="293"/>
                  <a:pt x="723" y="429"/>
                </a:cubicBezTo>
                <a:cubicBezTo>
                  <a:pt x="723" y="588"/>
                  <a:pt x="588" y="723"/>
                  <a:pt x="452" y="723"/>
                </a:cubicBezTo>
                <a:cubicBezTo>
                  <a:pt x="295" y="723"/>
                  <a:pt x="182" y="588"/>
                  <a:pt x="182" y="429"/>
                </a:cubicBezTo>
                <a:cubicBezTo>
                  <a:pt x="182" y="293"/>
                  <a:pt x="295" y="158"/>
                  <a:pt x="452" y="158"/>
                </a:cubicBezTo>
                <a:close/>
                <a:moveTo>
                  <a:pt x="452" y="1"/>
                </a:moveTo>
                <a:cubicBezTo>
                  <a:pt x="205" y="1"/>
                  <a:pt x="1" y="203"/>
                  <a:pt x="1" y="429"/>
                </a:cubicBezTo>
                <a:cubicBezTo>
                  <a:pt x="1" y="678"/>
                  <a:pt x="205" y="880"/>
                  <a:pt x="452" y="880"/>
                </a:cubicBezTo>
                <a:cubicBezTo>
                  <a:pt x="678" y="880"/>
                  <a:pt x="882" y="678"/>
                  <a:pt x="882" y="429"/>
                </a:cubicBezTo>
                <a:cubicBezTo>
                  <a:pt x="882" y="203"/>
                  <a:pt x="678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4" name="Google Shape;7214;p67"/>
          <p:cNvSpPr/>
          <p:nvPr/>
        </p:nvSpPr>
        <p:spPr>
          <a:xfrm rot="-5400000">
            <a:off x="8636732" y="523242"/>
            <a:ext cx="792829" cy="137316"/>
          </a:xfrm>
          <a:custGeom>
            <a:avLst/>
            <a:gdLst/>
            <a:ahLst/>
            <a:cxnLst/>
            <a:rect l="l" t="t" r="r" b="b"/>
            <a:pathLst>
              <a:path w="3522" h="610" extrusionOk="0">
                <a:moveTo>
                  <a:pt x="768" y="1"/>
                </a:moveTo>
                <a:lnTo>
                  <a:pt x="406" y="339"/>
                </a:lnTo>
                <a:lnTo>
                  <a:pt x="136" y="68"/>
                </a:lnTo>
                <a:lnTo>
                  <a:pt x="0" y="203"/>
                </a:lnTo>
                <a:lnTo>
                  <a:pt x="406" y="610"/>
                </a:lnTo>
                <a:lnTo>
                  <a:pt x="746" y="272"/>
                </a:lnTo>
                <a:lnTo>
                  <a:pt x="1084" y="610"/>
                </a:lnTo>
                <a:lnTo>
                  <a:pt x="1423" y="272"/>
                </a:lnTo>
                <a:lnTo>
                  <a:pt x="1761" y="610"/>
                </a:lnTo>
                <a:lnTo>
                  <a:pt x="2100" y="272"/>
                </a:lnTo>
                <a:lnTo>
                  <a:pt x="2438" y="610"/>
                </a:lnTo>
                <a:lnTo>
                  <a:pt x="2778" y="272"/>
                </a:lnTo>
                <a:lnTo>
                  <a:pt x="3115" y="610"/>
                </a:lnTo>
                <a:lnTo>
                  <a:pt x="3522" y="203"/>
                </a:lnTo>
                <a:lnTo>
                  <a:pt x="3410" y="68"/>
                </a:lnTo>
                <a:lnTo>
                  <a:pt x="3115" y="339"/>
                </a:lnTo>
                <a:lnTo>
                  <a:pt x="2778" y="1"/>
                </a:lnTo>
                <a:lnTo>
                  <a:pt x="2438" y="339"/>
                </a:lnTo>
                <a:lnTo>
                  <a:pt x="2122" y="1"/>
                </a:lnTo>
                <a:lnTo>
                  <a:pt x="1761" y="339"/>
                </a:lnTo>
                <a:lnTo>
                  <a:pt x="1445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981D55A-4419-75D0-6A41-AC00DDC1D9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31" t="26360" r="9828" b="4674"/>
          <a:stretch/>
        </p:blipFill>
        <p:spPr>
          <a:xfrm>
            <a:off x="899592" y="915566"/>
            <a:ext cx="3745887" cy="3901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B00AF37-F042-7749-F6BD-5F958D601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185" y="2571750"/>
            <a:ext cx="1065405" cy="1556611"/>
          </a:xfrm>
          <a:prstGeom prst="rect">
            <a:avLst/>
          </a:prstGeom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D10FD63B-9AC5-B03C-0F95-B64E3F8887CA}"/>
              </a:ext>
            </a:extLst>
          </p:cNvPr>
          <p:cNvSpPr/>
          <p:nvPr/>
        </p:nvSpPr>
        <p:spPr>
          <a:xfrm>
            <a:off x="5436096" y="2571750"/>
            <a:ext cx="2574405" cy="1178977"/>
          </a:xfrm>
          <a:prstGeom prst="cloudCallout">
            <a:avLst>
              <a:gd name="adj1" fmla="val 52373"/>
              <a:gd name="adj2" fmla="val -4194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What Can You see in the picture?</a:t>
            </a:r>
            <a:endParaRPr lang="ar-SA" sz="1600" dirty="0">
              <a:latin typeface="Handlee" panose="02000000000000000000" pitchFamily="2" charset="0"/>
              <a:cs typeface="Hacen Samra Lt" panose="02000000000000000000" pitchFamily="2" charset="-78"/>
            </a:endParaRPr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2CCEDE6C-AC1A-533A-71F3-DF3D025D0096}"/>
              </a:ext>
            </a:extLst>
          </p:cNvPr>
          <p:cNvSpPr/>
          <p:nvPr/>
        </p:nvSpPr>
        <p:spPr>
          <a:xfrm>
            <a:off x="5580112" y="1203598"/>
            <a:ext cx="3150469" cy="1250985"/>
          </a:xfrm>
          <a:prstGeom prst="cloudCallout">
            <a:avLst>
              <a:gd name="adj1" fmla="val 33948"/>
              <a:gd name="adj2" fmla="val 61571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Can you predict what the phone conversation is about ?</a:t>
            </a:r>
            <a:endParaRPr lang="ar-SA" sz="1600" dirty="0">
              <a:latin typeface="Handlee" panose="02000000000000000000" pitchFamily="2" charset="0"/>
              <a:cs typeface="Hacen Samra Lt" panose="02000000000000000000" pitchFamily="2" charset="-78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52160B0F-1BE6-56EC-E977-2BA3F51CB2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4" b="17567"/>
          <a:stretch/>
        </p:blipFill>
        <p:spPr bwMode="auto">
          <a:xfrm flipH="1">
            <a:off x="7308304" y="123478"/>
            <a:ext cx="1672945" cy="84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وسيلة شرح مستطيلة مستديرة الزوايا 387">
            <a:extLst>
              <a:ext uri="{FF2B5EF4-FFF2-40B4-BE49-F238E27FC236}">
                <a16:creationId xmlns:a16="http://schemas.microsoft.com/office/drawing/2014/main" id="{8E754CB0-B5AF-2F6D-6D33-A579565B6B30}"/>
              </a:ext>
            </a:extLst>
          </p:cNvPr>
          <p:cNvSpPr/>
          <p:nvPr/>
        </p:nvSpPr>
        <p:spPr>
          <a:xfrm>
            <a:off x="3995936" y="123478"/>
            <a:ext cx="3344054" cy="504056"/>
          </a:xfrm>
          <a:prstGeom prst="wedgeRoundRectCallout">
            <a:avLst>
              <a:gd name="adj1" fmla="val -33419"/>
              <a:gd name="adj2" fmla="val 1321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Student’s book p.(37)</a:t>
            </a:r>
            <a:endParaRPr lang="ar-SA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663;p40"/>
          <p:cNvSpPr/>
          <p:nvPr/>
        </p:nvSpPr>
        <p:spPr>
          <a:xfrm>
            <a:off x="251520" y="1347614"/>
            <a:ext cx="5234880" cy="3240360"/>
          </a:xfrm>
          <a:custGeom>
            <a:avLst/>
            <a:gdLst/>
            <a:ahLst/>
            <a:cxnLst/>
            <a:rect l="l" t="t" r="r" b="b"/>
            <a:pathLst>
              <a:path w="14900" h="9729" extrusionOk="0">
                <a:moveTo>
                  <a:pt x="1" y="0"/>
                </a:moveTo>
                <a:lnTo>
                  <a:pt x="1" y="9729"/>
                </a:lnTo>
                <a:lnTo>
                  <a:pt x="14900" y="9729"/>
                </a:lnTo>
                <a:lnTo>
                  <a:pt x="14900" y="0"/>
                </a:lnTo>
                <a:close/>
              </a:path>
            </a:pathLst>
          </a:custGeom>
          <a:solidFill>
            <a:srgbClr val="EED143">
              <a:alpha val="4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15FC03B-D7BE-75B2-2923-93ADB144D4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rcRect l="20166" t="22666" r="9916" b="8592"/>
          <a:stretch/>
        </p:blipFill>
        <p:spPr>
          <a:xfrm>
            <a:off x="467544" y="1635646"/>
            <a:ext cx="4803291" cy="2656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MG Bk 2 F-SA_'18_1-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528" y="339502"/>
            <a:ext cx="491744" cy="49174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F4B0CCCF-2EC8-D412-BC3C-D0477AF027B6}"/>
              </a:ext>
            </a:extLst>
          </p:cNvPr>
          <p:cNvSpPr txBox="1"/>
          <p:nvPr/>
        </p:nvSpPr>
        <p:spPr>
          <a:xfrm>
            <a:off x="1115616" y="267494"/>
            <a:ext cx="3960440" cy="684803"/>
          </a:xfrm>
          <a:prstGeom prst="rect">
            <a:avLst/>
          </a:prstGeom>
          <a:ln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Congenial Black" panose="02000503040000020004" pitchFamily="2" charset="0"/>
                <a:cs typeface="MV Boli" panose="02000500030200090000" pitchFamily="2" charset="0"/>
              </a:rPr>
              <a:t>Listen and Read along</a:t>
            </a:r>
          </a:p>
        </p:txBody>
      </p:sp>
      <p:sp>
        <p:nvSpPr>
          <p:cNvPr id="26" name="Google Shape;478;p35">
            <a:extLst>
              <a:ext uri="{FF2B5EF4-FFF2-40B4-BE49-F238E27FC236}">
                <a16:creationId xmlns:a16="http://schemas.microsoft.com/office/drawing/2014/main" id="{E91B5F75-19B0-6ACE-0699-AD29E7B17F30}"/>
              </a:ext>
            </a:extLst>
          </p:cNvPr>
          <p:cNvSpPr/>
          <p:nvPr/>
        </p:nvSpPr>
        <p:spPr>
          <a:xfrm>
            <a:off x="5723325" y="51470"/>
            <a:ext cx="3420675" cy="750775"/>
          </a:xfrm>
          <a:custGeom>
            <a:avLst/>
            <a:gdLst/>
            <a:ahLst/>
            <a:cxnLst/>
            <a:rect l="l" t="t" r="r" b="b"/>
            <a:pathLst>
              <a:path w="136827" h="30031" extrusionOk="0">
                <a:moveTo>
                  <a:pt x="136827" y="10695"/>
                </a:moveTo>
                <a:cubicBezTo>
                  <a:pt x="130380" y="18064"/>
                  <a:pt x="122415" y="25549"/>
                  <a:pt x="112857" y="27673"/>
                </a:cubicBezTo>
                <a:cubicBezTo>
                  <a:pt x="104564" y="29516"/>
                  <a:pt x="95632" y="28734"/>
                  <a:pt x="87390" y="26674"/>
                </a:cubicBezTo>
                <a:cubicBezTo>
                  <a:pt x="80529" y="24959"/>
                  <a:pt x="71577" y="23511"/>
                  <a:pt x="68414" y="17186"/>
                </a:cubicBezTo>
                <a:cubicBezTo>
                  <a:pt x="66244" y="12846"/>
                  <a:pt x="66184" y="5812"/>
                  <a:pt x="69912" y="2705"/>
                </a:cubicBezTo>
                <a:cubicBezTo>
                  <a:pt x="74139" y="-818"/>
                  <a:pt x="83930" y="-1218"/>
                  <a:pt x="86391" y="3704"/>
                </a:cubicBezTo>
                <a:cubicBezTo>
                  <a:pt x="90146" y="11215"/>
                  <a:pt x="87689" y="24006"/>
                  <a:pt x="80398" y="28173"/>
                </a:cubicBezTo>
                <a:cubicBezTo>
                  <a:pt x="68507" y="34969"/>
                  <a:pt x="54117" y="20450"/>
                  <a:pt x="40948" y="16687"/>
                </a:cubicBezTo>
                <a:cubicBezTo>
                  <a:pt x="27706" y="12903"/>
                  <a:pt x="12320" y="16026"/>
                  <a:pt x="0" y="22180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7" name="فقاعة الكلام: مستطيلة مستديرة الزوايا 26">
            <a:extLst>
              <a:ext uri="{FF2B5EF4-FFF2-40B4-BE49-F238E27FC236}">
                <a16:creationId xmlns:a16="http://schemas.microsoft.com/office/drawing/2014/main" id="{8058B55A-E304-4996-D18F-83D96F01AE16}"/>
              </a:ext>
            </a:extLst>
          </p:cNvPr>
          <p:cNvSpPr/>
          <p:nvPr/>
        </p:nvSpPr>
        <p:spPr>
          <a:xfrm>
            <a:off x="5796136" y="987574"/>
            <a:ext cx="3168352" cy="544672"/>
          </a:xfrm>
          <a:prstGeom prst="wedgeRoundRectCallout">
            <a:avLst>
              <a:gd name="adj1" fmla="val -55328"/>
              <a:gd name="adj2" fmla="val 206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b="1" dirty="0">
                <a:latin typeface="Assistant" pitchFamily="2" charset="-79"/>
                <a:cs typeface="Assistant" pitchFamily="2" charset="-79"/>
              </a:rPr>
              <a:t>What is the phone Conversation about </a:t>
            </a:r>
            <a:r>
              <a:rPr lang="en-US" sz="1600" b="1" dirty="0">
                <a:latin typeface="Assistant" pitchFamily="2" charset="-79"/>
                <a:cs typeface="Assistant" pitchFamily="2" charset="-79"/>
              </a:rPr>
              <a:t>?</a:t>
            </a:r>
          </a:p>
        </p:txBody>
      </p:sp>
      <p:sp>
        <p:nvSpPr>
          <p:cNvPr id="28" name="فقاعة الكلام: مستطيلة مستديرة الزوايا 27">
            <a:extLst>
              <a:ext uri="{FF2B5EF4-FFF2-40B4-BE49-F238E27FC236}">
                <a16:creationId xmlns:a16="http://schemas.microsoft.com/office/drawing/2014/main" id="{1B66E6CA-2513-E121-784F-40D6AE118797}"/>
              </a:ext>
            </a:extLst>
          </p:cNvPr>
          <p:cNvSpPr/>
          <p:nvPr/>
        </p:nvSpPr>
        <p:spPr>
          <a:xfrm>
            <a:off x="5652120" y="1635646"/>
            <a:ext cx="3312368" cy="504056"/>
          </a:xfrm>
          <a:prstGeom prst="wedgeRoundRectCallout">
            <a:avLst>
              <a:gd name="adj1" fmla="val 53414"/>
              <a:gd name="adj2" fmla="val 1021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an invention to graduation event </a:t>
            </a:r>
          </a:p>
        </p:txBody>
      </p:sp>
      <p:sp>
        <p:nvSpPr>
          <p:cNvPr id="29" name="فقاعة الكلام: مستطيلة مستديرة الزوايا 28">
            <a:extLst>
              <a:ext uri="{FF2B5EF4-FFF2-40B4-BE49-F238E27FC236}">
                <a16:creationId xmlns:a16="http://schemas.microsoft.com/office/drawing/2014/main" id="{927E5CDA-1AD2-07F6-C80A-C9084F7987E1}"/>
              </a:ext>
            </a:extLst>
          </p:cNvPr>
          <p:cNvSpPr/>
          <p:nvPr/>
        </p:nvSpPr>
        <p:spPr>
          <a:xfrm>
            <a:off x="5724128" y="2283718"/>
            <a:ext cx="3300460" cy="544672"/>
          </a:xfrm>
          <a:prstGeom prst="wedgeRoundRectCallout">
            <a:avLst>
              <a:gd name="adj1" fmla="val -55328"/>
              <a:gd name="adj2" fmla="val 206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ssistant" pitchFamily="2" charset="-79"/>
                <a:cs typeface="Assistant" pitchFamily="2" charset="-79"/>
              </a:rPr>
              <a:t>Whose graduation party is it ?</a:t>
            </a:r>
          </a:p>
        </p:txBody>
      </p:sp>
      <p:sp>
        <p:nvSpPr>
          <p:cNvPr id="30" name="فقاعة الكلام: مستطيلة مستديرة الزوايا 29">
            <a:extLst>
              <a:ext uri="{FF2B5EF4-FFF2-40B4-BE49-F238E27FC236}">
                <a16:creationId xmlns:a16="http://schemas.microsoft.com/office/drawing/2014/main" id="{9E8E70E5-B2D8-F4D1-D6BD-0AF6A27B06C4}"/>
              </a:ext>
            </a:extLst>
          </p:cNvPr>
          <p:cNvSpPr/>
          <p:nvPr/>
        </p:nvSpPr>
        <p:spPr>
          <a:xfrm>
            <a:off x="5652120" y="2931790"/>
            <a:ext cx="3312368" cy="504056"/>
          </a:xfrm>
          <a:prstGeom prst="wedgeRoundRectCallout">
            <a:avLst>
              <a:gd name="adj1" fmla="val 54842"/>
              <a:gd name="adj2" fmla="val 1021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Abdullah</a:t>
            </a:r>
          </a:p>
        </p:txBody>
      </p:sp>
      <p:sp>
        <p:nvSpPr>
          <p:cNvPr id="31" name="فقاعة الكلام: مستطيلة مستديرة الزوايا 30">
            <a:extLst>
              <a:ext uri="{FF2B5EF4-FFF2-40B4-BE49-F238E27FC236}">
                <a16:creationId xmlns:a16="http://schemas.microsoft.com/office/drawing/2014/main" id="{84C4C51D-F423-8E36-4A15-A897B76173A3}"/>
              </a:ext>
            </a:extLst>
          </p:cNvPr>
          <p:cNvSpPr/>
          <p:nvPr/>
        </p:nvSpPr>
        <p:spPr>
          <a:xfrm>
            <a:off x="5724128" y="3579862"/>
            <a:ext cx="3300460" cy="544672"/>
          </a:xfrm>
          <a:prstGeom prst="wedgeRoundRectCallout">
            <a:avLst>
              <a:gd name="adj1" fmla="val -55328"/>
              <a:gd name="adj2" fmla="val 206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ssistant" pitchFamily="2" charset="-79"/>
                <a:cs typeface="Assistant" pitchFamily="2" charset="-79"/>
              </a:rPr>
              <a:t>Why can’t Ahmed accept the conversation?</a:t>
            </a:r>
          </a:p>
        </p:txBody>
      </p:sp>
      <p:sp>
        <p:nvSpPr>
          <p:cNvPr id="32" name="فقاعة الكلام: مستطيلة مستديرة الزوايا 31">
            <a:extLst>
              <a:ext uri="{FF2B5EF4-FFF2-40B4-BE49-F238E27FC236}">
                <a16:creationId xmlns:a16="http://schemas.microsoft.com/office/drawing/2014/main" id="{3A7D671D-EE68-1192-EE99-E93462C0EA27}"/>
              </a:ext>
            </a:extLst>
          </p:cNvPr>
          <p:cNvSpPr/>
          <p:nvPr/>
        </p:nvSpPr>
        <p:spPr>
          <a:xfrm>
            <a:off x="5652120" y="4299942"/>
            <a:ext cx="3312368" cy="504056"/>
          </a:xfrm>
          <a:prstGeom prst="wedgeRoundRectCallout">
            <a:avLst>
              <a:gd name="adj1" fmla="val 54842"/>
              <a:gd name="adj2" fmla="val 1021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Because of his uncle’s  wedding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ord-search · GitHub Topics · GitHub">
            <a:extLst>
              <a:ext uri="{FF2B5EF4-FFF2-40B4-BE49-F238E27FC236}">
                <a16:creationId xmlns:a16="http://schemas.microsoft.com/office/drawing/2014/main" id="{289DCC56-22AF-5F3A-1387-733A707AA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43558"/>
            <a:ext cx="5628330" cy="3475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663;p40"/>
          <p:cNvSpPr/>
          <p:nvPr/>
        </p:nvSpPr>
        <p:spPr>
          <a:xfrm>
            <a:off x="107504" y="195486"/>
            <a:ext cx="5688632" cy="3456384"/>
          </a:xfrm>
          <a:custGeom>
            <a:avLst/>
            <a:gdLst/>
            <a:ahLst/>
            <a:cxnLst/>
            <a:rect l="l" t="t" r="r" b="b"/>
            <a:pathLst>
              <a:path w="14900" h="9729" extrusionOk="0">
                <a:moveTo>
                  <a:pt x="1" y="0"/>
                </a:moveTo>
                <a:lnTo>
                  <a:pt x="1" y="9729"/>
                </a:lnTo>
                <a:lnTo>
                  <a:pt x="14900" y="9729"/>
                </a:lnTo>
                <a:lnTo>
                  <a:pt x="14900" y="0"/>
                </a:lnTo>
                <a:close/>
              </a:path>
            </a:pathLst>
          </a:custGeom>
          <a:solidFill>
            <a:srgbClr val="EED143">
              <a:alpha val="4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478;p35">
            <a:extLst>
              <a:ext uri="{FF2B5EF4-FFF2-40B4-BE49-F238E27FC236}">
                <a16:creationId xmlns:a16="http://schemas.microsoft.com/office/drawing/2014/main" id="{E91B5F75-19B0-6ACE-0699-AD29E7B17F30}"/>
              </a:ext>
            </a:extLst>
          </p:cNvPr>
          <p:cNvSpPr/>
          <p:nvPr/>
        </p:nvSpPr>
        <p:spPr>
          <a:xfrm>
            <a:off x="5940152" y="195486"/>
            <a:ext cx="3420675" cy="750775"/>
          </a:xfrm>
          <a:custGeom>
            <a:avLst/>
            <a:gdLst/>
            <a:ahLst/>
            <a:cxnLst/>
            <a:rect l="l" t="t" r="r" b="b"/>
            <a:pathLst>
              <a:path w="136827" h="30031" extrusionOk="0">
                <a:moveTo>
                  <a:pt x="136827" y="10695"/>
                </a:moveTo>
                <a:cubicBezTo>
                  <a:pt x="130380" y="18064"/>
                  <a:pt x="122415" y="25549"/>
                  <a:pt x="112857" y="27673"/>
                </a:cubicBezTo>
                <a:cubicBezTo>
                  <a:pt x="104564" y="29516"/>
                  <a:pt x="95632" y="28734"/>
                  <a:pt x="87390" y="26674"/>
                </a:cubicBezTo>
                <a:cubicBezTo>
                  <a:pt x="80529" y="24959"/>
                  <a:pt x="71577" y="23511"/>
                  <a:pt x="68414" y="17186"/>
                </a:cubicBezTo>
                <a:cubicBezTo>
                  <a:pt x="66244" y="12846"/>
                  <a:pt x="66184" y="5812"/>
                  <a:pt x="69912" y="2705"/>
                </a:cubicBezTo>
                <a:cubicBezTo>
                  <a:pt x="74139" y="-818"/>
                  <a:pt x="83930" y="-1218"/>
                  <a:pt x="86391" y="3704"/>
                </a:cubicBezTo>
                <a:cubicBezTo>
                  <a:pt x="90146" y="11215"/>
                  <a:pt x="87689" y="24006"/>
                  <a:pt x="80398" y="28173"/>
                </a:cubicBezTo>
                <a:cubicBezTo>
                  <a:pt x="68507" y="34969"/>
                  <a:pt x="54117" y="20450"/>
                  <a:pt x="40948" y="16687"/>
                </a:cubicBezTo>
                <a:cubicBezTo>
                  <a:pt x="27706" y="12903"/>
                  <a:pt x="12320" y="16026"/>
                  <a:pt x="0" y="22180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890A2CF-9C22-8CE6-8315-568561C90A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6" t="22666" r="9916" b="8592"/>
          <a:stretch/>
        </p:blipFill>
        <p:spPr>
          <a:xfrm>
            <a:off x="323528" y="483518"/>
            <a:ext cx="5283620" cy="2922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ستطيل: زوايا مستديرة 26">
            <a:extLst>
              <a:ext uri="{FF2B5EF4-FFF2-40B4-BE49-F238E27FC236}">
                <a16:creationId xmlns:a16="http://schemas.microsoft.com/office/drawing/2014/main" id="{1C70960C-EFB4-A642-ADB2-9065718CBC77}"/>
              </a:ext>
            </a:extLst>
          </p:cNvPr>
          <p:cNvSpPr/>
          <p:nvPr/>
        </p:nvSpPr>
        <p:spPr>
          <a:xfrm>
            <a:off x="2627784" y="2139702"/>
            <a:ext cx="432047" cy="14401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A10E3528-07D7-6AC4-789E-6FB305CCCB7F}"/>
              </a:ext>
            </a:extLst>
          </p:cNvPr>
          <p:cNvSpPr/>
          <p:nvPr/>
        </p:nvSpPr>
        <p:spPr>
          <a:xfrm>
            <a:off x="5940152" y="1491630"/>
            <a:ext cx="3131840" cy="1325530"/>
          </a:xfrm>
          <a:prstGeom prst="cloudCallout">
            <a:avLst>
              <a:gd name="adj1" fmla="val 17820"/>
              <a:gd name="adj2" fmla="val 105215"/>
            </a:avLst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1500" b="1" dirty="0">
                <a:solidFill>
                  <a:schemeClr val="bg1"/>
                </a:solidFill>
              </a:rPr>
              <a:t>Find word that means </a:t>
            </a:r>
            <a:r>
              <a:rPr lang="en-US" sz="1600" b="1" dirty="0">
                <a:solidFill>
                  <a:schemeClr val="bg1"/>
                </a:solidFill>
              </a:rPr>
              <a:t>…….</a:t>
            </a:r>
            <a:endParaRPr lang="en-US" sz="11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achieve a specific goal </a:t>
            </a:r>
          </a:p>
        </p:txBody>
      </p:sp>
      <p:pic>
        <p:nvPicPr>
          <p:cNvPr id="11" name="Picture 4" descr="Word Search">
            <a:extLst>
              <a:ext uri="{FF2B5EF4-FFF2-40B4-BE49-F238E27FC236}">
                <a16:creationId xmlns:a16="http://schemas.microsoft.com/office/drawing/2014/main" id="{53B045D0-2B39-B077-F3E4-28F4B0B8D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6372200" y="195486"/>
            <a:ext cx="2067340" cy="72898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9E56DC2-EB77-6780-D20B-EB90EFF7C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368" y="3579862"/>
            <a:ext cx="1171945" cy="1712272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FA20CB1A-CC6B-C31B-316D-9AF58BEA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11388"/>
            <a:ext cx="1150947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F8CBE009-DAA4-5E62-BC0D-194BEC428178}"/>
              </a:ext>
            </a:extLst>
          </p:cNvPr>
          <p:cNvSpPr/>
          <p:nvPr/>
        </p:nvSpPr>
        <p:spPr>
          <a:xfrm>
            <a:off x="5076056" y="3939902"/>
            <a:ext cx="2304256" cy="577237"/>
          </a:xfrm>
          <a:prstGeom prst="wedgeRoundRectCallout">
            <a:avLst>
              <a:gd name="adj1" fmla="val -79499"/>
              <a:gd name="adj2" fmla="val 2522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make it </a:t>
            </a:r>
            <a:endParaRPr lang="ar-SA" sz="1600" b="1" dirty="0"/>
          </a:p>
        </p:txBody>
      </p:sp>
    </p:spTree>
    <p:extLst>
      <p:ext uri="{BB962C8B-B14F-4D97-AF65-F5344CB8AC3E}">
        <p14:creationId xmlns:p14="http://schemas.microsoft.com/office/powerpoint/2010/main" val="102454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663;p40"/>
          <p:cNvSpPr/>
          <p:nvPr/>
        </p:nvSpPr>
        <p:spPr>
          <a:xfrm>
            <a:off x="107504" y="195486"/>
            <a:ext cx="5688632" cy="3456384"/>
          </a:xfrm>
          <a:custGeom>
            <a:avLst/>
            <a:gdLst/>
            <a:ahLst/>
            <a:cxnLst/>
            <a:rect l="l" t="t" r="r" b="b"/>
            <a:pathLst>
              <a:path w="14900" h="9729" extrusionOk="0">
                <a:moveTo>
                  <a:pt x="1" y="0"/>
                </a:moveTo>
                <a:lnTo>
                  <a:pt x="1" y="9729"/>
                </a:lnTo>
                <a:lnTo>
                  <a:pt x="14900" y="9729"/>
                </a:lnTo>
                <a:lnTo>
                  <a:pt x="14900" y="0"/>
                </a:lnTo>
                <a:close/>
              </a:path>
            </a:pathLst>
          </a:custGeom>
          <a:solidFill>
            <a:srgbClr val="EED143">
              <a:alpha val="4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478;p35">
            <a:extLst>
              <a:ext uri="{FF2B5EF4-FFF2-40B4-BE49-F238E27FC236}">
                <a16:creationId xmlns:a16="http://schemas.microsoft.com/office/drawing/2014/main" id="{E91B5F75-19B0-6ACE-0699-AD29E7B17F30}"/>
              </a:ext>
            </a:extLst>
          </p:cNvPr>
          <p:cNvSpPr/>
          <p:nvPr/>
        </p:nvSpPr>
        <p:spPr>
          <a:xfrm>
            <a:off x="5940152" y="195486"/>
            <a:ext cx="3420675" cy="750775"/>
          </a:xfrm>
          <a:custGeom>
            <a:avLst/>
            <a:gdLst/>
            <a:ahLst/>
            <a:cxnLst/>
            <a:rect l="l" t="t" r="r" b="b"/>
            <a:pathLst>
              <a:path w="136827" h="30031" extrusionOk="0">
                <a:moveTo>
                  <a:pt x="136827" y="10695"/>
                </a:moveTo>
                <a:cubicBezTo>
                  <a:pt x="130380" y="18064"/>
                  <a:pt x="122415" y="25549"/>
                  <a:pt x="112857" y="27673"/>
                </a:cubicBezTo>
                <a:cubicBezTo>
                  <a:pt x="104564" y="29516"/>
                  <a:pt x="95632" y="28734"/>
                  <a:pt x="87390" y="26674"/>
                </a:cubicBezTo>
                <a:cubicBezTo>
                  <a:pt x="80529" y="24959"/>
                  <a:pt x="71577" y="23511"/>
                  <a:pt x="68414" y="17186"/>
                </a:cubicBezTo>
                <a:cubicBezTo>
                  <a:pt x="66244" y="12846"/>
                  <a:pt x="66184" y="5812"/>
                  <a:pt x="69912" y="2705"/>
                </a:cubicBezTo>
                <a:cubicBezTo>
                  <a:pt x="74139" y="-818"/>
                  <a:pt x="83930" y="-1218"/>
                  <a:pt x="86391" y="3704"/>
                </a:cubicBezTo>
                <a:cubicBezTo>
                  <a:pt x="90146" y="11215"/>
                  <a:pt x="87689" y="24006"/>
                  <a:pt x="80398" y="28173"/>
                </a:cubicBezTo>
                <a:cubicBezTo>
                  <a:pt x="68507" y="34969"/>
                  <a:pt x="54117" y="20450"/>
                  <a:pt x="40948" y="16687"/>
                </a:cubicBezTo>
                <a:cubicBezTo>
                  <a:pt x="27706" y="12903"/>
                  <a:pt x="12320" y="16026"/>
                  <a:pt x="0" y="22180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890A2CF-9C22-8CE6-8315-568561C90A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6" t="22666" r="9916" b="8592"/>
          <a:stretch/>
        </p:blipFill>
        <p:spPr>
          <a:xfrm>
            <a:off x="323528" y="483518"/>
            <a:ext cx="5283620" cy="2922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ستطيل: زوايا مستديرة 26">
            <a:extLst>
              <a:ext uri="{FF2B5EF4-FFF2-40B4-BE49-F238E27FC236}">
                <a16:creationId xmlns:a16="http://schemas.microsoft.com/office/drawing/2014/main" id="{1C70960C-EFB4-A642-ADB2-9065718CBC77}"/>
              </a:ext>
            </a:extLst>
          </p:cNvPr>
          <p:cNvSpPr/>
          <p:nvPr/>
        </p:nvSpPr>
        <p:spPr>
          <a:xfrm>
            <a:off x="2627785" y="2643758"/>
            <a:ext cx="144015" cy="14401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A10E3528-07D7-6AC4-789E-6FB305CCCB7F}"/>
              </a:ext>
            </a:extLst>
          </p:cNvPr>
          <p:cNvSpPr/>
          <p:nvPr/>
        </p:nvSpPr>
        <p:spPr>
          <a:xfrm>
            <a:off x="5940152" y="1491630"/>
            <a:ext cx="3131840" cy="1325530"/>
          </a:xfrm>
          <a:prstGeom prst="cloudCallout">
            <a:avLst>
              <a:gd name="adj1" fmla="val 17820"/>
              <a:gd name="adj2" fmla="val 105215"/>
            </a:avLst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1500" b="1" dirty="0">
                <a:solidFill>
                  <a:schemeClr val="bg1"/>
                </a:solidFill>
              </a:rPr>
              <a:t>Find word that means </a:t>
            </a:r>
            <a:r>
              <a:rPr lang="en-US" sz="1600" b="1" dirty="0">
                <a:solidFill>
                  <a:schemeClr val="bg1"/>
                </a:solidFill>
              </a:rPr>
              <a:t>…….</a:t>
            </a:r>
            <a:endParaRPr lang="en-US" sz="11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disappoint</a:t>
            </a:r>
          </a:p>
        </p:txBody>
      </p:sp>
      <p:pic>
        <p:nvPicPr>
          <p:cNvPr id="11" name="Picture 4" descr="Word Search">
            <a:extLst>
              <a:ext uri="{FF2B5EF4-FFF2-40B4-BE49-F238E27FC236}">
                <a16:creationId xmlns:a16="http://schemas.microsoft.com/office/drawing/2014/main" id="{53B045D0-2B39-B077-F3E4-28F4B0B8D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6372200" y="195486"/>
            <a:ext cx="2067340" cy="72898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9E56DC2-EB77-6780-D20B-EB90EFF7C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368" y="3579862"/>
            <a:ext cx="1171945" cy="1712272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FA20CB1A-CC6B-C31B-316D-9AF58BEA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11388"/>
            <a:ext cx="1150947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F8CBE009-DAA4-5E62-BC0D-194BEC428178}"/>
              </a:ext>
            </a:extLst>
          </p:cNvPr>
          <p:cNvSpPr/>
          <p:nvPr/>
        </p:nvSpPr>
        <p:spPr>
          <a:xfrm>
            <a:off x="5076056" y="3939902"/>
            <a:ext cx="2304256" cy="577237"/>
          </a:xfrm>
          <a:prstGeom prst="wedgeRoundRectCallout">
            <a:avLst>
              <a:gd name="adj1" fmla="val -79499"/>
              <a:gd name="adj2" fmla="val 2522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Let down</a:t>
            </a:r>
          </a:p>
        </p:txBody>
      </p:sp>
      <p:sp>
        <p:nvSpPr>
          <p:cNvPr id="2" name="مستطيل: زوايا مستديرة 26">
            <a:extLst>
              <a:ext uri="{FF2B5EF4-FFF2-40B4-BE49-F238E27FC236}">
                <a16:creationId xmlns:a16="http://schemas.microsoft.com/office/drawing/2014/main" id="{0D7478F6-D15F-EE51-98D9-7573FA3C26D1}"/>
              </a:ext>
            </a:extLst>
          </p:cNvPr>
          <p:cNvSpPr/>
          <p:nvPr/>
        </p:nvSpPr>
        <p:spPr>
          <a:xfrm>
            <a:off x="1115616" y="2787774"/>
            <a:ext cx="360040" cy="14401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6304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4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663;p40"/>
          <p:cNvSpPr/>
          <p:nvPr/>
        </p:nvSpPr>
        <p:spPr>
          <a:xfrm>
            <a:off x="107504" y="195486"/>
            <a:ext cx="5688632" cy="3456384"/>
          </a:xfrm>
          <a:custGeom>
            <a:avLst/>
            <a:gdLst/>
            <a:ahLst/>
            <a:cxnLst/>
            <a:rect l="l" t="t" r="r" b="b"/>
            <a:pathLst>
              <a:path w="14900" h="9729" extrusionOk="0">
                <a:moveTo>
                  <a:pt x="1" y="0"/>
                </a:moveTo>
                <a:lnTo>
                  <a:pt x="1" y="9729"/>
                </a:lnTo>
                <a:lnTo>
                  <a:pt x="14900" y="9729"/>
                </a:lnTo>
                <a:lnTo>
                  <a:pt x="14900" y="0"/>
                </a:lnTo>
                <a:close/>
              </a:path>
            </a:pathLst>
          </a:custGeom>
          <a:solidFill>
            <a:srgbClr val="EED143">
              <a:alpha val="4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478;p35">
            <a:extLst>
              <a:ext uri="{FF2B5EF4-FFF2-40B4-BE49-F238E27FC236}">
                <a16:creationId xmlns:a16="http://schemas.microsoft.com/office/drawing/2014/main" id="{E91B5F75-19B0-6ACE-0699-AD29E7B17F30}"/>
              </a:ext>
            </a:extLst>
          </p:cNvPr>
          <p:cNvSpPr/>
          <p:nvPr/>
        </p:nvSpPr>
        <p:spPr>
          <a:xfrm>
            <a:off x="5940152" y="195486"/>
            <a:ext cx="3420675" cy="750775"/>
          </a:xfrm>
          <a:custGeom>
            <a:avLst/>
            <a:gdLst/>
            <a:ahLst/>
            <a:cxnLst/>
            <a:rect l="l" t="t" r="r" b="b"/>
            <a:pathLst>
              <a:path w="136827" h="30031" extrusionOk="0">
                <a:moveTo>
                  <a:pt x="136827" y="10695"/>
                </a:moveTo>
                <a:cubicBezTo>
                  <a:pt x="130380" y="18064"/>
                  <a:pt x="122415" y="25549"/>
                  <a:pt x="112857" y="27673"/>
                </a:cubicBezTo>
                <a:cubicBezTo>
                  <a:pt x="104564" y="29516"/>
                  <a:pt x="95632" y="28734"/>
                  <a:pt x="87390" y="26674"/>
                </a:cubicBezTo>
                <a:cubicBezTo>
                  <a:pt x="80529" y="24959"/>
                  <a:pt x="71577" y="23511"/>
                  <a:pt x="68414" y="17186"/>
                </a:cubicBezTo>
                <a:cubicBezTo>
                  <a:pt x="66244" y="12846"/>
                  <a:pt x="66184" y="5812"/>
                  <a:pt x="69912" y="2705"/>
                </a:cubicBezTo>
                <a:cubicBezTo>
                  <a:pt x="74139" y="-818"/>
                  <a:pt x="83930" y="-1218"/>
                  <a:pt x="86391" y="3704"/>
                </a:cubicBezTo>
                <a:cubicBezTo>
                  <a:pt x="90146" y="11215"/>
                  <a:pt x="87689" y="24006"/>
                  <a:pt x="80398" y="28173"/>
                </a:cubicBezTo>
                <a:cubicBezTo>
                  <a:pt x="68507" y="34969"/>
                  <a:pt x="54117" y="20450"/>
                  <a:pt x="40948" y="16687"/>
                </a:cubicBezTo>
                <a:cubicBezTo>
                  <a:pt x="27706" y="12903"/>
                  <a:pt x="12320" y="16026"/>
                  <a:pt x="0" y="22180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890A2CF-9C22-8CE6-8315-568561C90A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6" t="22666" r="9916" b="8592"/>
          <a:stretch/>
        </p:blipFill>
        <p:spPr>
          <a:xfrm>
            <a:off x="323528" y="483518"/>
            <a:ext cx="5283620" cy="2922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ستطيل: زوايا مستديرة 26">
            <a:extLst>
              <a:ext uri="{FF2B5EF4-FFF2-40B4-BE49-F238E27FC236}">
                <a16:creationId xmlns:a16="http://schemas.microsoft.com/office/drawing/2014/main" id="{1C70960C-EFB4-A642-ADB2-9065718CBC77}"/>
              </a:ext>
            </a:extLst>
          </p:cNvPr>
          <p:cNvSpPr/>
          <p:nvPr/>
        </p:nvSpPr>
        <p:spPr>
          <a:xfrm>
            <a:off x="1691680" y="1491630"/>
            <a:ext cx="792088" cy="14401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A10E3528-07D7-6AC4-789E-6FB305CCCB7F}"/>
              </a:ext>
            </a:extLst>
          </p:cNvPr>
          <p:cNvSpPr/>
          <p:nvPr/>
        </p:nvSpPr>
        <p:spPr>
          <a:xfrm>
            <a:off x="5940152" y="1491630"/>
            <a:ext cx="3131840" cy="1325530"/>
          </a:xfrm>
          <a:prstGeom prst="cloudCallout">
            <a:avLst>
              <a:gd name="adj1" fmla="val 17820"/>
              <a:gd name="adj2" fmla="val 105215"/>
            </a:avLst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1500" b="1" dirty="0">
                <a:solidFill>
                  <a:schemeClr val="bg1"/>
                </a:solidFill>
              </a:rPr>
              <a:t>Find word that means </a:t>
            </a:r>
            <a:r>
              <a:rPr lang="en-US" sz="1600" b="1" dirty="0">
                <a:solidFill>
                  <a:schemeClr val="bg1"/>
                </a:solidFill>
              </a:rPr>
              <a:t>…….</a:t>
            </a:r>
            <a:endParaRPr lang="en-US" sz="11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excited about</a:t>
            </a:r>
          </a:p>
        </p:txBody>
      </p:sp>
      <p:pic>
        <p:nvPicPr>
          <p:cNvPr id="11" name="Picture 4" descr="Word Search">
            <a:extLst>
              <a:ext uri="{FF2B5EF4-FFF2-40B4-BE49-F238E27FC236}">
                <a16:creationId xmlns:a16="http://schemas.microsoft.com/office/drawing/2014/main" id="{53B045D0-2B39-B077-F3E4-28F4B0B8D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6372200" y="195486"/>
            <a:ext cx="2067340" cy="72898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9E56DC2-EB77-6780-D20B-EB90EFF7C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368" y="3579862"/>
            <a:ext cx="1171945" cy="1712272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FA20CB1A-CC6B-C31B-316D-9AF58BEA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11388"/>
            <a:ext cx="1150947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F8CBE009-DAA4-5E62-BC0D-194BEC428178}"/>
              </a:ext>
            </a:extLst>
          </p:cNvPr>
          <p:cNvSpPr/>
          <p:nvPr/>
        </p:nvSpPr>
        <p:spPr>
          <a:xfrm>
            <a:off x="5076056" y="3939902"/>
            <a:ext cx="2304256" cy="577237"/>
          </a:xfrm>
          <a:prstGeom prst="wedgeRoundRectCallout">
            <a:avLst>
              <a:gd name="adj1" fmla="val -79499"/>
              <a:gd name="adj2" fmla="val 2522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Looking forward to</a:t>
            </a:r>
          </a:p>
        </p:txBody>
      </p:sp>
    </p:spTree>
    <p:extLst>
      <p:ext uri="{BB962C8B-B14F-4D97-AF65-F5344CB8AC3E}">
        <p14:creationId xmlns:p14="http://schemas.microsoft.com/office/powerpoint/2010/main" val="361907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0" name="Google Shape;3700;p42"/>
          <p:cNvGrpSpPr/>
          <p:nvPr/>
        </p:nvGrpSpPr>
        <p:grpSpPr>
          <a:xfrm>
            <a:off x="4067944" y="510752"/>
            <a:ext cx="3957543" cy="4064494"/>
            <a:chOff x="4062215" y="540092"/>
            <a:chExt cx="3957543" cy="4064494"/>
          </a:xfrm>
        </p:grpSpPr>
        <p:sp>
          <p:nvSpPr>
            <p:cNvPr id="3701" name="Google Shape;3701;p42"/>
            <p:cNvSpPr/>
            <p:nvPr/>
          </p:nvSpPr>
          <p:spPr>
            <a:xfrm>
              <a:off x="5167856" y="191747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67"/>
                    <a:pt x="295" y="158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24" y="226"/>
                    <a:pt x="24" y="158"/>
                  </a:cubicBezTo>
                  <a:cubicBezTo>
                    <a:pt x="24" y="67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26"/>
                    <a:pt x="69" y="317"/>
                    <a:pt x="159" y="317"/>
                  </a:cubicBezTo>
                  <a:cubicBezTo>
                    <a:pt x="249" y="317"/>
                    <a:pt x="316" y="226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42"/>
            <p:cNvSpPr/>
            <p:nvPr/>
          </p:nvSpPr>
          <p:spPr>
            <a:xfrm>
              <a:off x="5013720" y="191747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95" y="67"/>
                    <a:pt x="295" y="158"/>
                  </a:cubicBezTo>
                  <a:cubicBezTo>
                    <a:pt x="295" y="226"/>
                    <a:pt x="226" y="271"/>
                    <a:pt x="160" y="271"/>
                  </a:cubicBezTo>
                  <a:cubicBezTo>
                    <a:pt x="91" y="271"/>
                    <a:pt x="46" y="226"/>
                    <a:pt x="46" y="158"/>
                  </a:cubicBezTo>
                  <a:cubicBezTo>
                    <a:pt x="46" y="67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26"/>
                    <a:pt x="69" y="317"/>
                    <a:pt x="160" y="317"/>
                  </a:cubicBezTo>
                  <a:cubicBezTo>
                    <a:pt x="250" y="317"/>
                    <a:pt x="317" y="226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42"/>
            <p:cNvSpPr/>
            <p:nvPr/>
          </p:nvSpPr>
          <p:spPr>
            <a:xfrm>
              <a:off x="4859785" y="1917477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22"/>
                  </a:moveTo>
                  <a:cubicBezTo>
                    <a:pt x="249" y="22"/>
                    <a:pt x="295" y="67"/>
                    <a:pt x="295" y="158"/>
                  </a:cubicBezTo>
                  <a:cubicBezTo>
                    <a:pt x="295" y="226"/>
                    <a:pt x="249" y="271"/>
                    <a:pt x="181" y="271"/>
                  </a:cubicBezTo>
                  <a:cubicBezTo>
                    <a:pt x="90" y="271"/>
                    <a:pt x="45" y="226"/>
                    <a:pt x="45" y="158"/>
                  </a:cubicBezTo>
                  <a:cubicBezTo>
                    <a:pt x="45" y="67"/>
                    <a:pt x="90" y="22"/>
                    <a:pt x="181" y="22"/>
                  </a:cubicBezTo>
                  <a:close/>
                  <a:moveTo>
                    <a:pt x="181" y="1"/>
                  </a:moveTo>
                  <a:cubicBezTo>
                    <a:pt x="90" y="1"/>
                    <a:pt x="0" y="67"/>
                    <a:pt x="0" y="158"/>
                  </a:cubicBezTo>
                  <a:cubicBezTo>
                    <a:pt x="0" y="226"/>
                    <a:pt x="90" y="317"/>
                    <a:pt x="181" y="317"/>
                  </a:cubicBezTo>
                  <a:cubicBezTo>
                    <a:pt x="249" y="317"/>
                    <a:pt x="340" y="226"/>
                    <a:pt x="340" y="158"/>
                  </a:cubicBezTo>
                  <a:cubicBezTo>
                    <a:pt x="340" y="67"/>
                    <a:pt x="249" y="1"/>
                    <a:pt x="181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42"/>
            <p:cNvSpPr/>
            <p:nvPr/>
          </p:nvSpPr>
          <p:spPr>
            <a:xfrm>
              <a:off x="4710467" y="191747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71" y="67"/>
                    <a:pt x="271" y="158"/>
                  </a:cubicBezTo>
                  <a:cubicBezTo>
                    <a:pt x="271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58"/>
                  </a:cubicBezTo>
                  <a:cubicBezTo>
                    <a:pt x="22" y="67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26"/>
                    <a:pt x="67" y="317"/>
                    <a:pt x="157" y="317"/>
                  </a:cubicBezTo>
                  <a:cubicBezTo>
                    <a:pt x="247" y="317"/>
                    <a:pt x="316" y="226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42"/>
            <p:cNvSpPr/>
            <p:nvPr/>
          </p:nvSpPr>
          <p:spPr>
            <a:xfrm>
              <a:off x="4556331" y="191747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67"/>
                    <a:pt x="293" y="158"/>
                  </a:cubicBezTo>
                  <a:cubicBezTo>
                    <a:pt x="293" y="226"/>
                    <a:pt x="226" y="271"/>
                    <a:pt x="158" y="271"/>
                  </a:cubicBezTo>
                  <a:cubicBezTo>
                    <a:pt x="91" y="271"/>
                    <a:pt x="22" y="226"/>
                    <a:pt x="22" y="158"/>
                  </a:cubicBezTo>
                  <a:cubicBezTo>
                    <a:pt x="22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1" y="67"/>
                    <a:pt x="1" y="158"/>
                  </a:cubicBezTo>
                  <a:cubicBezTo>
                    <a:pt x="1" y="226"/>
                    <a:pt x="67" y="317"/>
                    <a:pt x="158" y="317"/>
                  </a:cubicBezTo>
                  <a:cubicBezTo>
                    <a:pt x="248" y="317"/>
                    <a:pt x="317" y="226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42"/>
            <p:cNvSpPr/>
            <p:nvPr/>
          </p:nvSpPr>
          <p:spPr>
            <a:xfrm>
              <a:off x="4402196" y="1917477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22"/>
                  </a:moveTo>
                  <a:cubicBezTo>
                    <a:pt x="227" y="22"/>
                    <a:pt x="294" y="67"/>
                    <a:pt x="294" y="158"/>
                  </a:cubicBezTo>
                  <a:cubicBezTo>
                    <a:pt x="294" y="226"/>
                    <a:pt x="227" y="271"/>
                    <a:pt x="158" y="271"/>
                  </a:cubicBezTo>
                  <a:cubicBezTo>
                    <a:pt x="91" y="271"/>
                    <a:pt x="23" y="226"/>
                    <a:pt x="23" y="158"/>
                  </a:cubicBezTo>
                  <a:cubicBezTo>
                    <a:pt x="23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8" y="1"/>
                    <a:pt x="1" y="67"/>
                    <a:pt x="1" y="158"/>
                  </a:cubicBezTo>
                  <a:cubicBezTo>
                    <a:pt x="1" y="226"/>
                    <a:pt x="68" y="317"/>
                    <a:pt x="158" y="317"/>
                  </a:cubicBezTo>
                  <a:cubicBezTo>
                    <a:pt x="248" y="317"/>
                    <a:pt x="317" y="226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42"/>
            <p:cNvSpPr/>
            <p:nvPr/>
          </p:nvSpPr>
          <p:spPr>
            <a:xfrm>
              <a:off x="4248261" y="191747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67"/>
                    <a:pt x="293" y="158"/>
                  </a:cubicBezTo>
                  <a:cubicBezTo>
                    <a:pt x="293" y="226"/>
                    <a:pt x="226" y="271"/>
                    <a:pt x="158" y="271"/>
                  </a:cubicBezTo>
                  <a:cubicBezTo>
                    <a:pt x="91" y="271"/>
                    <a:pt x="22" y="226"/>
                    <a:pt x="22" y="158"/>
                  </a:cubicBezTo>
                  <a:cubicBezTo>
                    <a:pt x="22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26"/>
                    <a:pt x="67" y="317"/>
                    <a:pt x="158" y="317"/>
                  </a:cubicBezTo>
                  <a:cubicBezTo>
                    <a:pt x="248" y="317"/>
                    <a:pt x="316" y="226"/>
                    <a:pt x="316" y="158"/>
                  </a:cubicBezTo>
                  <a:cubicBezTo>
                    <a:pt x="316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42"/>
            <p:cNvSpPr/>
            <p:nvPr/>
          </p:nvSpPr>
          <p:spPr>
            <a:xfrm>
              <a:off x="5167856" y="1763543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24" y="226"/>
                    <a:pt x="24" y="157"/>
                  </a:cubicBezTo>
                  <a:cubicBezTo>
                    <a:pt x="24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7"/>
                    <a:pt x="69" y="316"/>
                    <a:pt x="159" y="316"/>
                  </a:cubicBezTo>
                  <a:cubicBezTo>
                    <a:pt x="249" y="316"/>
                    <a:pt x="316" y="247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42"/>
            <p:cNvSpPr/>
            <p:nvPr/>
          </p:nvSpPr>
          <p:spPr>
            <a:xfrm>
              <a:off x="5013720" y="1763543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60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60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42"/>
            <p:cNvSpPr/>
            <p:nvPr/>
          </p:nvSpPr>
          <p:spPr>
            <a:xfrm>
              <a:off x="4859785" y="1763543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22"/>
                  </a:moveTo>
                  <a:cubicBezTo>
                    <a:pt x="249" y="22"/>
                    <a:pt x="295" y="90"/>
                    <a:pt x="295" y="157"/>
                  </a:cubicBezTo>
                  <a:cubicBezTo>
                    <a:pt x="295" y="226"/>
                    <a:pt x="249" y="293"/>
                    <a:pt x="181" y="293"/>
                  </a:cubicBezTo>
                  <a:cubicBezTo>
                    <a:pt x="90" y="293"/>
                    <a:pt x="45" y="226"/>
                    <a:pt x="45" y="157"/>
                  </a:cubicBezTo>
                  <a:cubicBezTo>
                    <a:pt x="45" y="90"/>
                    <a:pt x="90" y="22"/>
                    <a:pt x="181" y="22"/>
                  </a:cubicBezTo>
                  <a:close/>
                  <a:moveTo>
                    <a:pt x="181" y="0"/>
                  </a:moveTo>
                  <a:cubicBezTo>
                    <a:pt x="90" y="0"/>
                    <a:pt x="0" y="67"/>
                    <a:pt x="0" y="157"/>
                  </a:cubicBezTo>
                  <a:cubicBezTo>
                    <a:pt x="0" y="247"/>
                    <a:pt x="90" y="316"/>
                    <a:pt x="181" y="316"/>
                  </a:cubicBezTo>
                  <a:cubicBezTo>
                    <a:pt x="249" y="316"/>
                    <a:pt x="340" y="247"/>
                    <a:pt x="340" y="157"/>
                  </a:cubicBezTo>
                  <a:cubicBezTo>
                    <a:pt x="340" y="67"/>
                    <a:pt x="249" y="0"/>
                    <a:pt x="181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42"/>
            <p:cNvSpPr/>
            <p:nvPr/>
          </p:nvSpPr>
          <p:spPr>
            <a:xfrm>
              <a:off x="4710467" y="1763543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71" y="90"/>
                    <a:pt x="271" y="157"/>
                  </a:cubicBezTo>
                  <a:cubicBezTo>
                    <a:pt x="271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7" y="316"/>
                  </a:cubicBezTo>
                  <a:cubicBezTo>
                    <a:pt x="247" y="316"/>
                    <a:pt x="316" y="247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42"/>
            <p:cNvSpPr/>
            <p:nvPr/>
          </p:nvSpPr>
          <p:spPr>
            <a:xfrm>
              <a:off x="4556331" y="1763543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7"/>
                  </a:cubicBezTo>
                  <a:cubicBezTo>
                    <a:pt x="22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7" y="0"/>
                    <a:pt x="1" y="67"/>
                    <a:pt x="1" y="157"/>
                  </a:cubicBezTo>
                  <a:cubicBezTo>
                    <a:pt x="1" y="247"/>
                    <a:pt x="67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42"/>
            <p:cNvSpPr/>
            <p:nvPr/>
          </p:nvSpPr>
          <p:spPr>
            <a:xfrm>
              <a:off x="4402196" y="1763543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22"/>
                  </a:moveTo>
                  <a:cubicBezTo>
                    <a:pt x="227" y="22"/>
                    <a:pt x="294" y="90"/>
                    <a:pt x="294" y="157"/>
                  </a:cubicBezTo>
                  <a:cubicBezTo>
                    <a:pt x="294" y="226"/>
                    <a:pt x="227" y="293"/>
                    <a:pt x="158" y="293"/>
                  </a:cubicBezTo>
                  <a:cubicBezTo>
                    <a:pt x="91" y="293"/>
                    <a:pt x="23" y="226"/>
                    <a:pt x="23" y="157"/>
                  </a:cubicBezTo>
                  <a:cubicBezTo>
                    <a:pt x="23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8" y="0"/>
                    <a:pt x="1" y="67"/>
                    <a:pt x="1" y="157"/>
                  </a:cubicBezTo>
                  <a:cubicBezTo>
                    <a:pt x="1" y="247"/>
                    <a:pt x="68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42"/>
            <p:cNvSpPr/>
            <p:nvPr/>
          </p:nvSpPr>
          <p:spPr>
            <a:xfrm>
              <a:off x="4248261" y="1763543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7"/>
                  </a:cubicBezTo>
                  <a:cubicBezTo>
                    <a:pt x="22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8" y="316"/>
                  </a:cubicBezTo>
                  <a:cubicBezTo>
                    <a:pt x="248" y="316"/>
                    <a:pt x="316" y="247"/>
                    <a:pt x="316" y="157"/>
                  </a:cubicBezTo>
                  <a:cubicBezTo>
                    <a:pt x="316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42"/>
            <p:cNvSpPr/>
            <p:nvPr/>
          </p:nvSpPr>
          <p:spPr>
            <a:xfrm>
              <a:off x="5167856" y="160940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42"/>
            <p:cNvSpPr/>
            <p:nvPr/>
          </p:nvSpPr>
          <p:spPr>
            <a:xfrm>
              <a:off x="5013720" y="160940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60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42"/>
            <p:cNvSpPr/>
            <p:nvPr/>
          </p:nvSpPr>
          <p:spPr>
            <a:xfrm>
              <a:off x="4859785" y="1609407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22"/>
                  </a:moveTo>
                  <a:cubicBezTo>
                    <a:pt x="249" y="22"/>
                    <a:pt x="295" y="91"/>
                    <a:pt x="295" y="158"/>
                  </a:cubicBezTo>
                  <a:cubicBezTo>
                    <a:pt x="295" y="226"/>
                    <a:pt x="249" y="293"/>
                    <a:pt x="181" y="293"/>
                  </a:cubicBezTo>
                  <a:cubicBezTo>
                    <a:pt x="90" y="293"/>
                    <a:pt x="45" y="226"/>
                    <a:pt x="45" y="158"/>
                  </a:cubicBezTo>
                  <a:cubicBezTo>
                    <a:pt x="45" y="91"/>
                    <a:pt x="90" y="22"/>
                    <a:pt x="181" y="22"/>
                  </a:cubicBezTo>
                  <a:close/>
                  <a:moveTo>
                    <a:pt x="181" y="1"/>
                  </a:moveTo>
                  <a:cubicBezTo>
                    <a:pt x="90" y="1"/>
                    <a:pt x="0" y="67"/>
                    <a:pt x="0" y="158"/>
                  </a:cubicBezTo>
                  <a:cubicBezTo>
                    <a:pt x="0" y="248"/>
                    <a:pt x="90" y="317"/>
                    <a:pt x="181" y="317"/>
                  </a:cubicBezTo>
                  <a:cubicBezTo>
                    <a:pt x="249" y="317"/>
                    <a:pt x="340" y="248"/>
                    <a:pt x="340" y="158"/>
                  </a:cubicBezTo>
                  <a:cubicBezTo>
                    <a:pt x="340" y="67"/>
                    <a:pt x="249" y="1"/>
                    <a:pt x="181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42"/>
            <p:cNvSpPr/>
            <p:nvPr/>
          </p:nvSpPr>
          <p:spPr>
            <a:xfrm>
              <a:off x="4710467" y="160940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71" y="91"/>
                    <a:pt x="271" y="158"/>
                  </a:cubicBezTo>
                  <a:cubicBezTo>
                    <a:pt x="271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42"/>
            <p:cNvSpPr/>
            <p:nvPr/>
          </p:nvSpPr>
          <p:spPr>
            <a:xfrm>
              <a:off x="4556331" y="160940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8"/>
                  </a:cubicBezTo>
                  <a:cubicBezTo>
                    <a:pt x="22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1" y="67"/>
                    <a:pt x="1" y="158"/>
                  </a:cubicBezTo>
                  <a:cubicBezTo>
                    <a:pt x="1" y="248"/>
                    <a:pt x="67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42"/>
            <p:cNvSpPr/>
            <p:nvPr/>
          </p:nvSpPr>
          <p:spPr>
            <a:xfrm>
              <a:off x="4402196" y="1609407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22"/>
                  </a:moveTo>
                  <a:cubicBezTo>
                    <a:pt x="227" y="22"/>
                    <a:pt x="294" y="91"/>
                    <a:pt x="294" y="158"/>
                  </a:cubicBezTo>
                  <a:cubicBezTo>
                    <a:pt x="294" y="226"/>
                    <a:pt x="227" y="293"/>
                    <a:pt x="158" y="293"/>
                  </a:cubicBezTo>
                  <a:cubicBezTo>
                    <a:pt x="91" y="293"/>
                    <a:pt x="23" y="226"/>
                    <a:pt x="23" y="158"/>
                  </a:cubicBezTo>
                  <a:cubicBezTo>
                    <a:pt x="23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8" y="1"/>
                    <a:pt x="1" y="67"/>
                    <a:pt x="1" y="158"/>
                  </a:cubicBezTo>
                  <a:cubicBezTo>
                    <a:pt x="1" y="248"/>
                    <a:pt x="68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42"/>
            <p:cNvSpPr/>
            <p:nvPr/>
          </p:nvSpPr>
          <p:spPr>
            <a:xfrm>
              <a:off x="4248261" y="160940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8"/>
                  </a:cubicBezTo>
                  <a:cubicBezTo>
                    <a:pt x="22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8" y="317"/>
                  </a:cubicBezTo>
                  <a:cubicBezTo>
                    <a:pt x="248" y="317"/>
                    <a:pt x="316" y="248"/>
                    <a:pt x="316" y="158"/>
                  </a:cubicBezTo>
                  <a:cubicBezTo>
                    <a:pt x="316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42"/>
            <p:cNvSpPr/>
            <p:nvPr/>
          </p:nvSpPr>
          <p:spPr>
            <a:xfrm>
              <a:off x="5167856" y="145527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59" y="294"/>
                  </a:cubicBezTo>
                  <a:cubicBezTo>
                    <a:pt x="91" y="294"/>
                    <a:pt x="24" y="227"/>
                    <a:pt x="24" y="158"/>
                  </a:cubicBezTo>
                  <a:cubicBezTo>
                    <a:pt x="24" y="91"/>
                    <a:pt x="91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0" y="68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8"/>
                    <a:pt x="249" y="1"/>
                    <a:pt x="159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42"/>
            <p:cNvSpPr/>
            <p:nvPr/>
          </p:nvSpPr>
          <p:spPr>
            <a:xfrm>
              <a:off x="5013720" y="145527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60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60" y="46"/>
                  </a:cubicBezTo>
                  <a:close/>
                  <a:moveTo>
                    <a:pt x="160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42"/>
            <p:cNvSpPr/>
            <p:nvPr/>
          </p:nvSpPr>
          <p:spPr>
            <a:xfrm>
              <a:off x="4859785" y="1455272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46"/>
                  </a:moveTo>
                  <a:cubicBezTo>
                    <a:pt x="249" y="46"/>
                    <a:pt x="295" y="91"/>
                    <a:pt x="295" y="158"/>
                  </a:cubicBezTo>
                  <a:cubicBezTo>
                    <a:pt x="295" y="227"/>
                    <a:pt x="249" y="294"/>
                    <a:pt x="181" y="294"/>
                  </a:cubicBezTo>
                  <a:cubicBezTo>
                    <a:pt x="90" y="294"/>
                    <a:pt x="45" y="227"/>
                    <a:pt x="45" y="158"/>
                  </a:cubicBezTo>
                  <a:cubicBezTo>
                    <a:pt x="45" y="91"/>
                    <a:pt x="90" y="46"/>
                    <a:pt x="181" y="46"/>
                  </a:cubicBezTo>
                  <a:close/>
                  <a:moveTo>
                    <a:pt x="181" y="1"/>
                  </a:moveTo>
                  <a:cubicBezTo>
                    <a:pt x="90" y="1"/>
                    <a:pt x="0" y="68"/>
                    <a:pt x="0" y="158"/>
                  </a:cubicBezTo>
                  <a:cubicBezTo>
                    <a:pt x="0" y="248"/>
                    <a:pt x="90" y="317"/>
                    <a:pt x="181" y="317"/>
                  </a:cubicBezTo>
                  <a:cubicBezTo>
                    <a:pt x="249" y="317"/>
                    <a:pt x="340" y="248"/>
                    <a:pt x="340" y="158"/>
                  </a:cubicBezTo>
                  <a:cubicBezTo>
                    <a:pt x="340" y="68"/>
                    <a:pt x="249" y="1"/>
                    <a:pt x="181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42"/>
            <p:cNvSpPr/>
            <p:nvPr/>
          </p:nvSpPr>
          <p:spPr>
            <a:xfrm>
              <a:off x="4710467" y="145527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46"/>
                  </a:moveTo>
                  <a:cubicBezTo>
                    <a:pt x="226" y="46"/>
                    <a:pt x="271" y="91"/>
                    <a:pt x="271" y="158"/>
                  </a:cubicBezTo>
                  <a:cubicBezTo>
                    <a:pt x="271" y="227"/>
                    <a:pt x="226" y="294"/>
                    <a:pt x="157" y="294"/>
                  </a:cubicBezTo>
                  <a:cubicBezTo>
                    <a:pt x="90" y="294"/>
                    <a:pt x="22" y="227"/>
                    <a:pt x="22" y="158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8"/>
                    <a:pt x="247" y="1"/>
                    <a:pt x="157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42"/>
            <p:cNvSpPr/>
            <p:nvPr/>
          </p:nvSpPr>
          <p:spPr>
            <a:xfrm>
              <a:off x="4556331" y="145527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8" y="294"/>
                  </a:cubicBezTo>
                  <a:cubicBezTo>
                    <a:pt x="91" y="294"/>
                    <a:pt x="22" y="227"/>
                    <a:pt x="22" y="158"/>
                  </a:cubicBezTo>
                  <a:cubicBezTo>
                    <a:pt x="22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7" y="1"/>
                    <a:pt x="1" y="68"/>
                    <a:pt x="1" y="158"/>
                  </a:cubicBezTo>
                  <a:cubicBezTo>
                    <a:pt x="1" y="248"/>
                    <a:pt x="67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42"/>
            <p:cNvSpPr/>
            <p:nvPr/>
          </p:nvSpPr>
          <p:spPr>
            <a:xfrm>
              <a:off x="4402196" y="1455272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46"/>
                  </a:moveTo>
                  <a:cubicBezTo>
                    <a:pt x="227" y="46"/>
                    <a:pt x="294" y="91"/>
                    <a:pt x="294" y="158"/>
                  </a:cubicBezTo>
                  <a:cubicBezTo>
                    <a:pt x="294" y="227"/>
                    <a:pt x="227" y="294"/>
                    <a:pt x="158" y="294"/>
                  </a:cubicBezTo>
                  <a:cubicBezTo>
                    <a:pt x="91" y="294"/>
                    <a:pt x="23" y="227"/>
                    <a:pt x="23" y="158"/>
                  </a:cubicBezTo>
                  <a:cubicBezTo>
                    <a:pt x="23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8" y="1"/>
                    <a:pt x="1" y="68"/>
                    <a:pt x="1" y="158"/>
                  </a:cubicBezTo>
                  <a:cubicBezTo>
                    <a:pt x="1" y="248"/>
                    <a:pt x="68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42"/>
            <p:cNvSpPr/>
            <p:nvPr/>
          </p:nvSpPr>
          <p:spPr>
            <a:xfrm>
              <a:off x="4248261" y="145527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8" y="294"/>
                  </a:cubicBezTo>
                  <a:cubicBezTo>
                    <a:pt x="91" y="294"/>
                    <a:pt x="22" y="227"/>
                    <a:pt x="22" y="158"/>
                  </a:cubicBezTo>
                  <a:cubicBezTo>
                    <a:pt x="22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8" y="317"/>
                  </a:cubicBezTo>
                  <a:cubicBezTo>
                    <a:pt x="248" y="317"/>
                    <a:pt x="316" y="248"/>
                    <a:pt x="316" y="158"/>
                  </a:cubicBezTo>
                  <a:cubicBezTo>
                    <a:pt x="316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42"/>
            <p:cNvSpPr/>
            <p:nvPr/>
          </p:nvSpPr>
          <p:spPr>
            <a:xfrm>
              <a:off x="4180024" y="657902"/>
              <a:ext cx="1413914" cy="1762525"/>
            </a:xfrm>
            <a:custGeom>
              <a:avLst/>
              <a:gdLst/>
              <a:ahLst/>
              <a:cxnLst/>
              <a:rect l="l" t="t" r="r" b="b"/>
              <a:pathLst>
                <a:path w="7045" h="8782" extrusionOk="0">
                  <a:moveTo>
                    <a:pt x="1" y="1"/>
                  </a:moveTo>
                  <a:lnTo>
                    <a:pt x="1" y="8781"/>
                  </a:lnTo>
                  <a:lnTo>
                    <a:pt x="7044" y="8781"/>
                  </a:lnTo>
                  <a:lnTo>
                    <a:pt x="7044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1"/>
              </a:solidFill>
              <a:prstDash val="solid"/>
              <a:miter lim="18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30" name="Google Shape;3730;p42"/>
            <p:cNvGrpSpPr/>
            <p:nvPr/>
          </p:nvGrpSpPr>
          <p:grpSpPr>
            <a:xfrm>
              <a:off x="4067028" y="540092"/>
              <a:ext cx="1413913" cy="1762515"/>
              <a:chOff x="4640100" y="1954800"/>
              <a:chExt cx="1521154" cy="1896197"/>
            </a:xfrm>
          </p:grpSpPr>
          <p:sp>
            <p:nvSpPr>
              <p:cNvPr id="3731" name="Google Shape;3731;p42"/>
              <p:cNvSpPr/>
              <p:nvPr/>
            </p:nvSpPr>
            <p:spPr>
              <a:xfrm>
                <a:off x="4640101" y="1954800"/>
                <a:ext cx="1521153" cy="848348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3883" extrusionOk="0">
                    <a:moveTo>
                      <a:pt x="0" y="0"/>
                    </a:moveTo>
                    <a:lnTo>
                      <a:pt x="0" y="3883"/>
                    </a:lnTo>
                    <a:lnTo>
                      <a:pt x="6953" y="3883"/>
                    </a:lnTo>
                    <a:lnTo>
                      <a:pt x="69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3732;p42"/>
              <p:cNvSpPr/>
              <p:nvPr/>
            </p:nvSpPr>
            <p:spPr>
              <a:xfrm>
                <a:off x="4640100" y="2803150"/>
                <a:ext cx="1521153" cy="1047847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3883" extrusionOk="0">
                    <a:moveTo>
                      <a:pt x="0" y="0"/>
                    </a:moveTo>
                    <a:lnTo>
                      <a:pt x="0" y="3883"/>
                    </a:lnTo>
                    <a:lnTo>
                      <a:pt x="6953" y="3883"/>
                    </a:lnTo>
                    <a:lnTo>
                      <a:pt x="695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33" name="Google Shape;3733;p42"/>
            <p:cNvSpPr/>
            <p:nvPr/>
          </p:nvSpPr>
          <p:spPr>
            <a:xfrm>
              <a:off x="4062215" y="540092"/>
              <a:ext cx="1413914" cy="1762525"/>
            </a:xfrm>
            <a:custGeom>
              <a:avLst/>
              <a:gdLst/>
              <a:ahLst/>
              <a:cxnLst/>
              <a:rect l="l" t="t" r="r" b="b"/>
              <a:pathLst>
                <a:path w="7045" h="8782" extrusionOk="0">
                  <a:moveTo>
                    <a:pt x="1" y="1"/>
                  </a:moveTo>
                  <a:lnTo>
                    <a:pt x="1" y="8782"/>
                  </a:lnTo>
                  <a:lnTo>
                    <a:pt x="7044" y="8782"/>
                  </a:lnTo>
                  <a:lnTo>
                    <a:pt x="704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42"/>
            <p:cNvSpPr/>
            <p:nvPr/>
          </p:nvSpPr>
          <p:spPr>
            <a:xfrm>
              <a:off x="7593658" y="191747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67"/>
                    <a:pt x="295" y="158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24" y="226"/>
                    <a:pt x="24" y="158"/>
                  </a:cubicBezTo>
                  <a:cubicBezTo>
                    <a:pt x="24" y="67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26"/>
                    <a:pt x="69" y="317"/>
                    <a:pt x="159" y="317"/>
                  </a:cubicBezTo>
                  <a:cubicBezTo>
                    <a:pt x="249" y="317"/>
                    <a:pt x="316" y="226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42"/>
            <p:cNvSpPr/>
            <p:nvPr/>
          </p:nvSpPr>
          <p:spPr>
            <a:xfrm>
              <a:off x="7439523" y="191747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95" y="67"/>
                    <a:pt x="295" y="158"/>
                  </a:cubicBezTo>
                  <a:cubicBezTo>
                    <a:pt x="295" y="226"/>
                    <a:pt x="226" y="271"/>
                    <a:pt x="160" y="271"/>
                  </a:cubicBezTo>
                  <a:cubicBezTo>
                    <a:pt x="91" y="271"/>
                    <a:pt x="46" y="226"/>
                    <a:pt x="46" y="158"/>
                  </a:cubicBezTo>
                  <a:cubicBezTo>
                    <a:pt x="46" y="67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26"/>
                    <a:pt x="69" y="317"/>
                    <a:pt x="160" y="317"/>
                  </a:cubicBezTo>
                  <a:cubicBezTo>
                    <a:pt x="250" y="317"/>
                    <a:pt x="317" y="226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42"/>
            <p:cNvSpPr/>
            <p:nvPr/>
          </p:nvSpPr>
          <p:spPr>
            <a:xfrm>
              <a:off x="7285588" y="1917477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22"/>
                  </a:moveTo>
                  <a:cubicBezTo>
                    <a:pt x="249" y="22"/>
                    <a:pt x="295" y="67"/>
                    <a:pt x="295" y="158"/>
                  </a:cubicBezTo>
                  <a:cubicBezTo>
                    <a:pt x="295" y="226"/>
                    <a:pt x="249" y="271"/>
                    <a:pt x="181" y="271"/>
                  </a:cubicBezTo>
                  <a:cubicBezTo>
                    <a:pt x="90" y="271"/>
                    <a:pt x="45" y="226"/>
                    <a:pt x="45" y="158"/>
                  </a:cubicBezTo>
                  <a:cubicBezTo>
                    <a:pt x="45" y="67"/>
                    <a:pt x="90" y="22"/>
                    <a:pt x="181" y="22"/>
                  </a:cubicBezTo>
                  <a:close/>
                  <a:moveTo>
                    <a:pt x="181" y="1"/>
                  </a:moveTo>
                  <a:cubicBezTo>
                    <a:pt x="90" y="1"/>
                    <a:pt x="0" y="67"/>
                    <a:pt x="0" y="158"/>
                  </a:cubicBezTo>
                  <a:cubicBezTo>
                    <a:pt x="0" y="226"/>
                    <a:pt x="90" y="317"/>
                    <a:pt x="181" y="317"/>
                  </a:cubicBezTo>
                  <a:cubicBezTo>
                    <a:pt x="249" y="317"/>
                    <a:pt x="340" y="226"/>
                    <a:pt x="340" y="158"/>
                  </a:cubicBezTo>
                  <a:cubicBezTo>
                    <a:pt x="340" y="67"/>
                    <a:pt x="249" y="1"/>
                    <a:pt x="181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42"/>
            <p:cNvSpPr/>
            <p:nvPr/>
          </p:nvSpPr>
          <p:spPr>
            <a:xfrm>
              <a:off x="7136269" y="191747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71" y="67"/>
                    <a:pt x="271" y="158"/>
                  </a:cubicBezTo>
                  <a:cubicBezTo>
                    <a:pt x="271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58"/>
                  </a:cubicBezTo>
                  <a:cubicBezTo>
                    <a:pt x="22" y="67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26"/>
                    <a:pt x="67" y="317"/>
                    <a:pt x="157" y="317"/>
                  </a:cubicBezTo>
                  <a:cubicBezTo>
                    <a:pt x="247" y="317"/>
                    <a:pt x="316" y="226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42"/>
            <p:cNvSpPr/>
            <p:nvPr/>
          </p:nvSpPr>
          <p:spPr>
            <a:xfrm>
              <a:off x="6982134" y="191747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67"/>
                    <a:pt x="293" y="158"/>
                  </a:cubicBezTo>
                  <a:cubicBezTo>
                    <a:pt x="293" y="226"/>
                    <a:pt x="226" y="271"/>
                    <a:pt x="158" y="271"/>
                  </a:cubicBezTo>
                  <a:cubicBezTo>
                    <a:pt x="91" y="271"/>
                    <a:pt x="22" y="226"/>
                    <a:pt x="22" y="158"/>
                  </a:cubicBezTo>
                  <a:cubicBezTo>
                    <a:pt x="22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1" y="67"/>
                    <a:pt x="1" y="158"/>
                  </a:cubicBezTo>
                  <a:cubicBezTo>
                    <a:pt x="1" y="226"/>
                    <a:pt x="67" y="317"/>
                    <a:pt x="158" y="317"/>
                  </a:cubicBezTo>
                  <a:cubicBezTo>
                    <a:pt x="248" y="317"/>
                    <a:pt x="317" y="226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42"/>
            <p:cNvSpPr/>
            <p:nvPr/>
          </p:nvSpPr>
          <p:spPr>
            <a:xfrm>
              <a:off x="6827998" y="1917477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22"/>
                  </a:moveTo>
                  <a:cubicBezTo>
                    <a:pt x="227" y="22"/>
                    <a:pt x="294" y="67"/>
                    <a:pt x="294" y="158"/>
                  </a:cubicBezTo>
                  <a:cubicBezTo>
                    <a:pt x="294" y="226"/>
                    <a:pt x="227" y="271"/>
                    <a:pt x="158" y="271"/>
                  </a:cubicBezTo>
                  <a:cubicBezTo>
                    <a:pt x="91" y="271"/>
                    <a:pt x="23" y="226"/>
                    <a:pt x="23" y="158"/>
                  </a:cubicBezTo>
                  <a:cubicBezTo>
                    <a:pt x="23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8" y="1"/>
                    <a:pt x="1" y="67"/>
                    <a:pt x="1" y="158"/>
                  </a:cubicBezTo>
                  <a:cubicBezTo>
                    <a:pt x="1" y="226"/>
                    <a:pt x="68" y="317"/>
                    <a:pt x="158" y="317"/>
                  </a:cubicBezTo>
                  <a:cubicBezTo>
                    <a:pt x="248" y="317"/>
                    <a:pt x="317" y="226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42"/>
            <p:cNvSpPr/>
            <p:nvPr/>
          </p:nvSpPr>
          <p:spPr>
            <a:xfrm>
              <a:off x="6674064" y="191747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67"/>
                    <a:pt x="293" y="158"/>
                  </a:cubicBezTo>
                  <a:cubicBezTo>
                    <a:pt x="293" y="226"/>
                    <a:pt x="226" y="271"/>
                    <a:pt x="158" y="271"/>
                  </a:cubicBezTo>
                  <a:cubicBezTo>
                    <a:pt x="91" y="271"/>
                    <a:pt x="22" y="226"/>
                    <a:pt x="22" y="158"/>
                  </a:cubicBezTo>
                  <a:cubicBezTo>
                    <a:pt x="22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26"/>
                    <a:pt x="67" y="317"/>
                    <a:pt x="158" y="317"/>
                  </a:cubicBezTo>
                  <a:cubicBezTo>
                    <a:pt x="248" y="317"/>
                    <a:pt x="316" y="226"/>
                    <a:pt x="316" y="158"/>
                  </a:cubicBezTo>
                  <a:cubicBezTo>
                    <a:pt x="316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42"/>
            <p:cNvSpPr/>
            <p:nvPr/>
          </p:nvSpPr>
          <p:spPr>
            <a:xfrm>
              <a:off x="6519928" y="191747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7" y="22"/>
                    <a:pt x="293" y="67"/>
                    <a:pt x="293" y="158"/>
                  </a:cubicBezTo>
                  <a:cubicBezTo>
                    <a:pt x="293" y="226"/>
                    <a:pt x="227" y="271"/>
                    <a:pt x="158" y="271"/>
                  </a:cubicBezTo>
                  <a:cubicBezTo>
                    <a:pt x="91" y="271"/>
                    <a:pt x="46" y="226"/>
                    <a:pt x="46" y="158"/>
                  </a:cubicBezTo>
                  <a:cubicBezTo>
                    <a:pt x="46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8" y="1"/>
                    <a:pt x="1" y="67"/>
                    <a:pt x="1" y="158"/>
                  </a:cubicBezTo>
                  <a:cubicBezTo>
                    <a:pt x="1" y="226"/>
                    <a:pt x="68" y="317"/>
                    <a:pt x="158" y="317"/>
                  </a:cubicBezTo>
                  <a:cubicBezTo>
                    <a:pt x="248" y="317"/>
                    <a:pt x="317" y="226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42"/>
            <p:cNvSpPr/>
            <p:nvPr/>
          </p:nvSpPr>
          <p:spPr>
            <a:xfrm>
              <a:off x="7593658" y="1763543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24" y="226"/>
                    <a:pt x="24" y="157"/>
                  </a:cubicBezTo>
                  <a:cubicBezTo>
                    <a:pt x="24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7"/>
                    <a:pt x="69" y="316"/>
                    <a:pt x="159" y="316"/>
                  </a:cubicBezTo>
                  <a:cubicBezTo>
                    <a:pt x="249" y="316"/>
                    <a:pt x="316" y="247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42"/>
            <p:cNvSpPr/>
            <p:nvPr/>
          </p:nvSpPr>
          <p:spPr>
            <a:xfrm>
              <a:off x="7439523" y="1763543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60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60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42"/>
            <p:cNvSpPr/>
            <p:nvPr/>
          </p:nvSpPr>
          <p:spPr>
            <a:xfrm>
              <a:off x="7285588" y="1763543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22"/>
                  </a:moveTo>
                  <a:cubicBezTo>
                    <a:pt x="249" y="22"/>
                    <a:pt x="295" y="90"/>
                    <a:pt x="295" y="157"/>
                  </a:cubicBezTo>
                  <a:cubicBezTo>
                    <a:pt x="295" y="226"/>
                    <a:pt x="249" y="293"/>
                    <a:pt x="181" y="293"/>
                  </a:cubicBezTo>
                  <a:cubicBezTo>
                    <a:pt x="90" y="293"/>
                    <a:pt x="45" y="226"/>
                    <a:pt x="45" y="157"/>
                  </a:cubicBezTo>
                  <a:cubicBezTo>
                    <a:pt x="45" y="90"/>
                    <a:pt x="90" y="22"/>
                    <a:pt x="181" y="22"/>
                  </a:cubicBezTo>
                  <a:close/>
                  <a:moveTo>
                    <a:pt x="181" y="0"/>
                  </a:moveTo>
                  <a:cubicBezTo>
                    <a:pt x="90" y="0"/>
                    <a:pt x="0" y="67"/>
                    <a:pt x="0" y="157"/>
                  </a:cubicBezTo>
                  <a:cubicBezTo>
                    <a:pt x="0" y="247"/>
                    <a:pt x="90" y="316"/>
                    <a:pt x="181" y="316"/>
                  </a:cubicBezTo>
                  <a:cubicBezTo>
                    <a:pt x="249" y="316"/>
                    <a:pt x="340" y="247"/>
                    <a:pt x="340" y="157"/>
                  </a:cubicBezTo>
                  <a:cubicBezTo>
                    <a:pt x="340" y="67"/>
                    <a:pt x="249" y="0"/>
                    <a:pt x="181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42"/>
            <p:cNvSpPr/>
            <p:nvPr/>
          </p:nvSpPr>
          <p:spPr>
            <a:xfrm>
              <a:off x="7136269" y="1763543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71" y="90"/>
                    <a:pt x="271" y="157"/>
                  </a:cubicBezTo>
                  <a:cubicBezTo>
                    <a:pt x="271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7" y="316"/>
                  </a:cubicBezTo>
                  <a:cubicBezTo>
                    <a:pt x="247" y="316"/>
                    <a:pt x="316" y="247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42"/>
            <p:cNvSpPr/>
            <p:nvPr/>
          </p:nvSpPr>
          <p:spPr>
            <a:xfrm>
              <a:off x="6982134" y="1763543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7"/>
                  </a:cubicBezTo>
                  <a:cubicBezTo>
                    <a:pt x="22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7" y="0"/>
                    <a:pt x="1" y="67"/>
                    <a:pt x="1" y="157"/>
                  </a:cubicBezTo>
                  <a:cubicBezTo>
                    <a:pt x="1" y="247"/>
                    <a:pt x="67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42"/>
            <p:cNvSpPr/>
            <p:nvPr/>
          </p:nvSpPr>
          <p:spPr>
            <a:xfrm>
              <a:off x="6827998" y="1763543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22"/>
                  </a:moveTo>
                  <a:cubicBezTo>
                    <a:pt x="227" y="22"/>
                    <a:pt x="294" y="90"/>
                    <a:pt x="294" y="157"/>
                  </a:cubicBezTo>
                  <a:cubicBezTo>
                    <a:pt x="294" y="226"/>
                    <a:pt x="227" y="293"/>
                    <a:pt x="158" y="293"/>
                  </a:cubicBezTo>
                  <a:cubicBezTo>
                    <a:pt x="91" y="293"/>
                    <a:pt x="23" y="226"/>
                    <a:pt x="23" y="157"/>
                  </a:cubicBezTo>
                  <a:cubicBezTo>
                    <a:pt x="23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8" y="0"/>
                    <a:pt x="1" y="67"/>
                    <a:pt x="1" y="157"/>
                  </a:cubicBezTo>
                  <a:cubicBezTo>
                    <a:pt x="1" y="247"/>
                    <a:pt x="68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42"/>
            <p:cNvSpPr/>
            <p:nvPr/>
          </p:nvSpPr>
          <p:spPr>
            <a:xfrm>
              <a:off x="6674064" y="1763543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7"/>
                  </a:cubicBezTo>
                  <a:cubicBezTo>
                    <a:pt x="22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8" y="316"/>
                  </a:cubicBezTo>
                  <a:cubicBezTo>
                    <a:pt x="248" y="316"/>
                    <a:pt x="316" y="247"/>
                    <a:pt x="316" y="157"/>
                  </a:cubicBezTo>
                  <a:cubicBezTo>
                    <a:pt x="316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42"/>
            <p:cNvSpPr/>
            <p:nvPr/>
          </p:nvSpPr>
          <p:spPr>
            <a:xfrm>
              <a:off x="6519928" y="1763543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7" y="22"/>
                    <a:pt x="293" y="90"/>
                    <a:pt x="293" y="157"/>
                  </a:cubicBezTo>
                  <a:cubicBezTo>
                    <a:pt x="293" y="226"/>
                    <a:pt x="227" y="293"/>
                    <a:pt x="158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8" y="0"/>
                    <a:pt x="1" y="67"/>
                    <a:pt x="1" y="157"/>
                  </a:cubicBezTo>
                  <a:cubicBezTo>
                    <a:pt x="1" y="247"/>
                    <a:pt x="68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42"/>
            <p:cNvSpPr/>
            <p:nvPr/>
          </p:nvSpPr>
          <p:spPr>
            <a:xfrm>
              <a:off x="7593658" y="160940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42"/>
            <p:cNvSpPr/>
            <p:nvPr/>
          </p:nvSpPr>
          <p:spPr>
            <a:xfrm>
              <a:off x="7439523" y="160940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60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42"/>
            <p:cNvSpPr/>
            <p:nvPr/>
          </p:nvSpPr>
          <p:spPr>
            <a:xfrm>
              <a:off x="7285588" y="1609407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22"/>
                  </a:moveTo>
                  <a:cubicBezTo>
                    <a:pt x="249" y="22"/>
                    <a:pt x="295" y="91"/>
                    <a:pt x="295" y="158"/>
                  </a:cubicBezTo>
                  <a:cubicBezTo>
                    <a:pt x="295" y="226"/>
                    <a:pt x="249" y="293"/>
                    <a:pt x="181" y="293"/>
                  </a:cubicBezTo>
                  <a:cubicBezTo>
                    <a:pt x="90" y="293"/>
                    <a:pt x="45" y="226"/>
                    <a:pt x="45" y="158"/>
                  </a:cubicBezTo>
                  <a:cubicBezTo>
                    <a:pt x="45" y="91"/>
                    <a:pt x="90" y="22"/>
                    <a:pt x="181" y="22"/>
                  </a:cubicBezTo>
                  <a:close/>
                  <a:moveTo>
                    <a:pt x="181" y="1"/>
                  </a:moveTo>
                  <a:cubicBezTo>
                    <a:pt x="90" y="1"/>
                    <a:pt x="0" y="67"/>
                    <a:pt x="0" y="158"/>
                  </a:cubicBezTo>
                  <a:cubicBezTo>
                    <a:pt x="0" y="248"/>
                    <a:pt x="90" y="317"/>
                    <a:pt x="181" y="317"/>
                  </a:cubicBezTo>
                  <a:cubicBezTo>
                    <a:pt x="249" y="317"/>
                    <a:pt x="340" y="248"/>
                    <a:pt x="340" y="158"/>
                  </a:cubicBezTo>
                  <a:cubicBezTo>
                    <a:pt x="340" y="67"/>
                    <a:pt x="249" y="1"/>
                    <a:pt x="181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42"/>
            <p:cNvSpPr/>
            <p:nvPr/>
          </p:nvSpPr>
          <p:spPr>
            <a:xfrm>
              <a:off x="7136269" y="160940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71" y="91"/>
                    <a:pt x="271" y="158"/>
                  </a:cubicBezTo>
                  <a:cubicBezTo>
                    <a:pt x="271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42"/>
            <p:cNvSpPr/>
            <p:nvPr/>
          </p:nvSpPr>
          <p:spPr>
            <a:xfrm>
              <a:off x="6982134" y="160940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8"/>
                  </a:cubicBezTo>
                  <a:cubicBezTo>
                    <a:pt x="22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1" y="67"/>
                    <a:pt x="1" y="158"/>
                  </a:cubicBezTo>
                  <a:cubicBezTo>
                    <a:pt x="1" y="248"/>
                    <a:pt x="67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42"/>
            <p:cNvSpPr/>
            <p:nvPr/>
          </p:nvSpPr>
          <p:spPr>
            <a:xfrm>
              <a:off x="6827998" y="1609407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22"/>
                  </a:moveTo>
                  <a:cubicBezTo>
                    <a:pt x="227" y="22"/>
                    <a:pt x="294" y="91"/>
                    <a:pt x="294" y="158"/>
                  </a:cubicBezTo>
                  <a:cubicBezTo>
                    <a:pt x="294" y="226"/>
                    <a:pt x="227" y="293"/>
                    <a:pt x="158" y="293"/>
                  </a:cubicBezTo>
                  <a:cubicBezTo>
                    <a:pt x="91" y="293"/>
                    <a:pt x="23" y="226"/>
                    <a:pt x="23" y="158"/>
                  </a:cubicBezTo>
                  <a:cubicBezTo>
                    <a:pt x="23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8" y="1"/>
                    <a:pt x="1" y="67"/>
                    <a:pt x="1" y="158"/>
                  </a:cubicBezTo>
                  <a:cubicBezTo>
                    <a:pt x="1" y="248"/>
                    <a:pt x="68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42"/>
            <p:cNvSpPr/>
            <p:nvPr/>
          </p:nvSpPr>
          <p:spPr>
            <a:xfrm>
              <a:off x="6674064" y="160940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8"/>
                  </a:cubicBezTo>
                  <a:cubicBezTo>
                    <a:pt x="22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8" y="317"/>
                  </a:cubicBezTo>
                  <a:cubicBezTo>
                    <a:pt x="248" y="317"/>
                    <a:pt x="316" y="248"/>
                    <a:pt x="316" y="158"/>
                  </a:cubicBezTo>
                  <a:cubicBezTo>
                    <a:pt x="316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42"/>
            <p:cNvSpPr/>
            <p:nvPr/>
          </p:nvSpPr>
          <p:spPr>
            <a:xfrm>
              <a:off x="6519928" y="160940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7" y="22"/>
                    <a:pt x="293" y="91"/>
                    <a:pt x="293" y="158"/>
                  </a:cubicBezTo>
                  <a:cubicBezTo>
                    <a:pt x="293" y="226"/>
                    <a:pt x="227" y="293"/>
                    <a:pt x="158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8" y="1"/>
                    <a:pt x="1" y="67"/>
                    <a:pt x="1" y="158"/>
                  </a:cubicBezTo>
                  <a:cubicBezTo>
                    <a:pt x="1" y="248"/>
                    <a:pt x="68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42"/>
            <p:cNvSpPr/>
            <p:nvPr/>
          </p:nvSpPr>
          <p:spPr>
            <a:xfrm>
              <a:off x="7593658" y="145527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59" y="294"/>
                  </a:cubicBezTo>
                  <a:cubicBezTo>
                    <a:pt x="91" y="294"/>
                    <a:pt x="24" y="227"/>
                    <a:pt x="24" y="158"/>
                  </a:cubicBezTo>
                  <a:cubicBezTo>
                    <a:pt x="24" y="91"/>
                    <a:pt x="91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0" y="68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8"/>
                    <a:pt x="249" y="1"/>
                    <a:pt x="159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42"/>
            <p:cNvSpPr/>
            <p:nvPr/>
          </p:nvSpPr>
          <p:spPr>
            <a:xfrm>
              <a:off x="7439523" y="145527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60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60" y="46"/>
                  </a:cubicBezTo>
                  <a:close/>
                  <a:moveTo>
                    <a:pt x="160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42"/>
            <p:cNvSpPr/>
            <p:nvPr/>
          </p:nvSpPr>
          <p:spPr>
            <a:xfrm>
              <a:off x="7285588" y="1455272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46"/>
                  </a:moveTo>
                  <a:cubicBezTo>
                    <a:pt x="249" y="46"/>
                    <a:pt x="295" y="91"/>
                    <a:pt x="295" y="158"/>
                  </a:cubicBezTo>
                  <a:cubicBezTo>
                    <a:pt x="295" y="227"/>
                    <a:pt x="249" y="294"/>
                    <a:pt x="181" y="294"/>
                  </a:cubicBezTo>
                  <a:cubicBezTo>
                    <a:pt x="90" y="294"/>
                    <a:pt x="45" y="227"/>
                    <a:pt x="45" y="158"/>
                  </a:cubicBezTo>
                  <a:cubicBezTo>
                    <a:pt x="45" y="91"/>
                    <a:pt x="90" y="46"/>
                    <a:pt x="181" y="46"/>
                  </a:cubicBezTo>
                  <a:close/>
                  <a:moveTo>
                    <a:pt x="181" y="1"/>
                  </a:moveTo>
                  <a:cubicBezTo>
                    <a:pt x="90" y="1"/>
                    <a:pt x="0" y="68"/>
                    <a:pt x="0" y="158"/>
                  </a:cubicBezTo>
                  <a:cubicBezTo>
                    <a:pt x="0" y="248"/>
                    <a:pt x="90" y="317"/>
                    <a:pt x="181" y="317"/>
                  </a:cubicBezTo>
                  <a:cubicBezTo>
                    <a:pt x="249" y="317"/>
                    <a:pt x="340" y="248"/>
                    <a:pt x="340" y="158"/>
                  </a:cubicBezTo>
                  <a:cubicBezTo>
                    <a:pt x="340" y="68"/>
                    <a:pt x="249" y="1"/>
                    <a:pt x="181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42"/>
            <p:cNvSpPr/>
            <p:nvPr/>
          </p:nvSpPr>
          <p:spPr>
            <a:xfrm>
              <a:off x="7136269" y="145527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46"/>
                  </a:moveTo>
                  <a:cubicBezTo>
                    <a:pt x="226" y="46"/>
                    <a:pt x="271" y="91"/>
                    <a:pt x="271" y="158"/>
                  </a:cubicBezTo>
                  <a:cubicBezTo>
                    <a:pt x="271" y="227"/>
                    <a:pt x="226" y="294"/>
                    <a:pt x="157" y="294"/>
                  </a:cubicBezTo>
                  <a:cubicBezTo>
                    <a:pt x="90" y="294"/>
                    <a:pt x="22" y="227"/>
                    <a:pt x="22" y="158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8"/>
                    <a:pt x="247" y="1"/>
                    <a:pt x="157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42"/>
            <p:cNvSpPr/>
            <p:nvPr/>
          </p:nvSpPr>
          <p:spPr>
            <a:xfrm>
              <a:off x="6982134" y="145527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8" y="294"/>
                  </a:cubicBezTo>
                  <a:cubicBezTo>
                    <a:pt x="91" y="294"/>
                    <a:pt x="22" y="227"/>
                    <a:pt x="22" y="158"/>
                  </a:cubicBezTo>
                  <a:cubicBezTo>
                    <a:pt x="22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7" y="1"/>
                    <a:pt x="1" y="68"/>
                    <a:pt x="1" y="158"/>
                  </a:cubicBezTo>
                  <a:cubicBezTo>
                    <a:pt x="1" y="248"/>
                    <a:pt x="67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42"/>
            <p:cNvSpPr/>
            <p:nvPr/>
          </p:nvSpPr>
          <p:spPr>
            <a:xfrm>
              <a:off x="6827998" y="1455272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46"/>
                  </a:moveTo>
                  <a:cubicBezTo>
                    <a:pt x="227" y="46"/>
                    <a:pt x="294" y="91"/>
                    <a:pt x="294" y="158"/>
                  </a:cubicBezTo>
                  <a:cubicBezTo>
                    <a:pt x="294" y="227"/>
                    <a:pt x="227" y="294"/>
                    <a:pt x="158" y="294"/>
                  </a:cubicBezTo>
                  <a:cubicBezTo>
                    <a:pt x="91" y="294"/>
                    <a:pt x="23" y="227"/>
                    <a:pt x="23" y="158"/>
                  </a:cubicBezTo>
                  <a:cubicBezTo>
                    <a:pt x="23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8" y="1"/>
                    <a:pt x="1" y="68"/>
                    <a:pt x="1" y="158"/>
                  </a:cubicBezTo>
                  <a:cubicBezTo>
                    <a:pt x="1" y="248"/>
                    <a:pt x="68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42"/>
            <p:cNvSpPr/>
            <p:nvPr/>
          </p:nvSpPr>
          <p:spPr>
            <a:xfrm>
              <a:off x="6674064" y="145527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8" y="294"/>
                  </a:cubicBezTo>
                  <a:cubicBezTo>
                    <a:pt x="91" y="294"/>
                    <a:pt x="22" y="227"/>
                    <a:pt x="22" y="158"/>
                  </a:cubicBezTo>
                  <a:cubicBezTo>
                    <a:pt x="22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8" y="317"/>
                  </a:cubicBezTo>
                  <a:cubicBezTo>
                    <a:pt x="248" y="317"/>
                    <a:pt x="316" y="248"/>
                    <a:pt x="316" y="158"/>
                  </a:cubicBezTo>
                  <a:cubicBezTo>
                    <a:pt x="316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42"/>
            <p:cNvSpPr/>
            <p:nvPr/>
          </p:nvSpPr>
          <p:spPr>
            <a:xfrm>
              <a:off x="6519928" y="145527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6"/>
                  </a:moveTo>
                  <a:cubicBezTo>
                    <a:pt x="227" y="46"/>
                    <a:pt x="293" y="91"/>
                    <a:pt x="293" y="158"/>
                  </a:cubicBezTo>
                  <a:cubicBezTo>
                    <a:pt x="293" y="227"/>
                    <a:pt x="227" y="294"/>
                    <a:pt x="158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8" y="1"/>
                    <a:pt x="1" y="68"/>
                    <a:pt x="1" y="158"/>
                  </a:cubicBezTo>
                  <a:cubicBezTo>
                    <a:pt x="1" y="248"/>
                    <a:pt x="68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42"/>
            <p:cNvSpPr/>
            <p:nvPr/>
          </p:nvSpPr>
          <p:spPr>
            <a:xfrm>
              <a:off x="6605827" y="657902"/>
              <a:ext cx="1413914" cy="1762525"/>
            </a:xfrm>
            <a:custGeom>
              <a:avLst/>
              <a:gdLst/>
              <a:ahLst/>
              <a:cxnLst/>
              <a:rect l="l" t="t" r="r" b="b"/>
              <a:pathLst>
                <a:path w="7045" h="8782" extrusionOk="0">
                  <a:moveTo>
                    <a:pt x="1" y="1"/>
                  </a:moveTo>
                  <a:lnTo>
                    <a:pt x="1" y="8781"/>
                  </a:lnTo>
                  <a:lnTo>
                    <a:pt x="7044" y="8781"/>
                  </a:lnTo>
                  <a:lnTo>
                    <a:pt x="7044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2"/>
              </a:solidFill>
              <a:prstDash val="solid"/>
              <a:miter lim="18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67" name="Google Shape;3767;p42"/>
            <p:cNvGrpSpPr/>
            <p:nvPr/>
          </p:nvGrpSpPr>
          <p:grpSpPr>
            <a:xfrm>
              <a:off x="6492831" y="540092"/>
              <a:ext cx="1413913" cy="1762515"/>
              <a:chOff x="4640100" y="1954800"/>
              <a:chExt cx="1521154" cy="1896197"/>
            </a:xfrm>
          </p:grpSpPr>
          <p:sp>
            <p:nvSpPr>
              <p:cNvPr id="3768" name="Google Shape;3768;p42"/>
              <p:cNvSpPr/>
              <p:nvPr/>
            </p:nvSpPr>
            <p:spPr>
              <a:xfrm>
                <a:off x="4640101" y="1954800"/>
                <a:ext cx="1521153" cy="848348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3883" extrusionOk="0">
                    <a:moveTo>
                      <a:pt x="0" y="0"/>
                    </a:moveTo>
                    <a:lnTo>
                      <a:pt x="0" y="3883"/>
                    </a:lnTo>
                    <a:lnTo>
                      <a:pt x="6953" y="3883"/>
                    </a:lnTo>
                    <a:lnTo>
                      <a:pt x="69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9" name="Google Shape;3769;p42"/>
              <p:cNvSpPr/>
              <p:nvPr/>
            </p:nvSpPr>
            <p:spPr>
              <a:xfrm>
                <a:off x="4640100" y="2803150"/>
                <a:ext cx="1521153" cy="1047847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3883" extrusionOk="0">
                    <a:moveTo>
                      <a:pt x="0" y="0"/>
                    </a:moveTo>
                    <a:lnTo>
                      <a:pt x="0" y="3883"/>
                    </a:lnTo>
                    <a:lnTo>
                      <a:pt x="6953" y="3883"/>
                    </a:lnTo>
                    <a:lnTo>
                      <a:pt x="695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70" name="Google Shape;3770;p42"/>
            <p:cNvSpPr/>
            <p:nvPr/>
          </p:nvSpPr>
          <p:spPr>
            <a:xfrm>
              <a:off x="6488017" y="540092"/>
              <a:ext cx="1413914" cy="1762525"/>
            </a:xfrm>
            <a:custGeom>
              <a:avLst/>
              <a:gdLst/>
              <a:ahLst/>
              <a:cxnLst/>
              <a:rect l="l" t="t" r="r" b="b"/>
              <a:pathLst>
                <a:path w="7045" h="8782" extrusionOk="0">
                  <a:moveTo>
                    <a:pt x="1" y="1"/>
                  </a:moveTo>
                  <a:lnTo>
                    <a:pt x="1" y="8782"/>
                  </a:lnTo>
                  <a:lnTo>
                    <a:pt x="7044" y="8782"/>
                  </a:lnTo>
                  <a:lnTo>
                    <a:pt x="704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42"/>
            <p:cNvSpPr/>
            <p:nvPr/>
          </p:nvSpPr>
          <p:spPr>
            <a:xfrm>
              <a:off x="5167879" y="410163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67"/>
                    <a:pt x="295" y="158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24" y="226"/>
                    <a:pt x="24" y="158"/>
                  </a:cubicBezTo>
                  <a:cubicBezTo>
                    <a:pt x="24" y="67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26"/>
                    <a:pt x="69" y="317"/>
                    <a:pt x="159" y="317"/>
                  </a:cubicBezTo>
                  <a:cubicBezTo>
                    <a:pt x="249" y="317"/>
                    <a:pt x="316" y="226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42"/>
            <p:cNvSpPr/>
            <p:nvPr/>
          </p:nvSpPr>
          <p:spPr>
            <a:xfrm>
              <a:off x="5013743" y="410163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95" y="67"/>
                    <a:pt x="295" y="158"/>
                  </a:cubicBezTo>
                  <a:cubicBezTo>
                    <a:pt x="295" y="226"/>
                    <a:pt x="226" y="271"/>
                    <a:pt x="160" y="271"/>
                  </a:cubicBezTo>
                  <a:cubicBezTo>
                    <a:pt x="91" y="271"/>
                    <a:pt x="46" y="226"/>
                    <a:pt x="46" y="158"/>
                  </a:cubicBezTo>
                  <a:cubicBezTo>
                    <a:pt x="46" y="67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26"/>
                    <a:pt x="69" y="317"/>
                    <a:pt x="160" y="317"/>
                  </a:cubicBezTo>
                  <a:cubicBezTo>
                    <a:pt x="250" y="317"/>
                    <a:pt x="317" y="226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42"/>
            <p:cNvSpPr/>
            <p:nvPr/>
          </p:nvSpPr>
          <p:spPr>
            <a:xfrm>
              <a:off x="4859809" y="4101636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22"/>
                  </a:moveTo>
                  <a:cubicBezTo>
                    <a:pt x="249" y="22"/>
                    <a:pt x="295" y="67"/>
                    <a:pt x="295" y="158"/>
                  </a:cubicBezTo>
                  <a:cubicBezTo>
                    <a:pt x="295" y="226"/>
                    <a:pt x="249" y="271"/>
                    <a:pt x="181" y="271"/>
                  </a:cubicBezTo>
                  <a:cubicBezTo>
                    <a:pt x="90" y="271"/>
                    <a:pt x="45" y="226"/>
                    <a:pt x="45" y="158"/>
                  </a:cubicBezTo>
                  <a:cubicBezTo>
                    <a:pt x="45" y="67"/>
                    <a:pt x="90" y="22"/>
                    <a:pt x="181" y="22"/>
                  </a:cubicBezTo>
                  <a:close/>
                  <a:moveTo>
                    <a:pt x="181" y="1"/>
                  </a:moveTo>
                  <a:cubicBezTo>
                    <a:pt x="90" y="1"/>
                    <a:pt x="0" y="67"/>
                    <a:pt x="0" y="158"/>
                  </a:cubicBezTo>
                  <a:cubicBezTo>
                    <a:pt x="0" y="226"/>
                    <a:pt x="90" y="317"/>
                    <a:pt x="181" y="317"/>
                  </a:cubicBezTo>
                  <a:cubicBezTo>
                    <a:pt x="249" y="317"/>
                    <a:pt x="340" y="226"/>
                    <a:pt x="340" y="158"/>
                  </a:cubicBezTo>
                  <a:cubicBezTo>
                    <a:pt x="340" y="67"/>
                    <a:pt x="249" y="1"/>
                    <a:pt x="181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42"/>
            <p:cNvSpPr/>
            <p:nvPr/>
          </p:nvSpPr>
          <p:spPr>
            <a:xfrm>
              <a:off x="4710490" y="410163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71" y="67"/>
                    <a:pt x="271" y="158"/>
                  </a:cubicBezTo>
                  <a:cubicBezTo>
                    <a:pt x="271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58"/>
                  </a:cubicBezTo>
                  <a:cubicBezTo>
                    <a:pt x="22" y="67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26"/>
                    <a:pt x="67" y="317"/>
                    <a:pt x="157" y="317"/>
                  </a:cubicBezTo>
                  <a:cubicBezTo>
                    <a:pt x="247" y="317"/>
                    <a:pt x="316" y="226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42"/>
            <p:cNvSpPr/>
            <p:nvPr/>
          </p:nvSpPr>
          <p:spPr>
            <a:xfrm>
              <a:off x="4556354" y="410163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67"/>
                    <a:pt x="293" y="158"/>
                  </a:cubicBezTo>
                  <a:cubicBezTo>
                    <a:pt x="293" y="226"/>
                    <a:pt x="226" y="271"/>
                    <a:pt x="158" y="271"/>
                  </a:cubicBezTo>
                  <a:cubicBezTo>
                    <a:pt x="91" y="271"/>
                    <a:pt x="22" y="226"/>
                    <a:pt x="22" y="158"/>
                  </a:cubicBezTo>
                  <a:cubicBezTo>
                    <a:pt x="22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1" y="67"/>
                    <a:pt x="1" y="158"/>
                  </a:cubicBezTo>
                  <a:cubicBezTo>
                    <a:pt x="1" y="226"/>
                    <a:pt x="67" y="317"/>
                    <a:pt x="158" y="317"/>
                  </a:cubicBezTo>
                  <a:cubicBezTo>
                    <a:pt x="248" y="317"/>
                    <a:pt x="317" y="226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42"/>
            <p:cNvSpPr/>
            <p:nvPr/>
          </p:nvSpPr>
          <p:spPr>
            <a:xfrm>
              <a:off x="4402219" y="4101636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22"/>
                  </a:moveTo>
                  <a:cubicBezTo>
                    <a:pt x="227" y="22"/>
                    <a:pt x="294" y="67"/>
                    <a:pt x="294" y="158"/>
                  </a:cubicBezTo>
                  <a:cubicBezTo>
                    <a:pt x="294" y="226"/>
                    <a:pt x="227" y="271"/>
                    <a:pt x="158" y="271"/>
                  </a:cubicBezTo>
                  <a:cubicBezTo>
                    <a:pt x="91" y="271"/>
                    <a:pt x="23" y="226"/>
                    <a:pt x="23" y="158"/>
                  </a:cubicBezTo>
                  <a:cubicBezTo>
                    <a:pt x="23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8" y="1"/>
                    <a:pt x="1" y="67"/>
                    <a:pt x="1" y="158"/>
                  </a:cubicBezTo>
                  <a:cubicBezTo>
                    <a:pt x="1" y="226"/>
                    <a:pt x="68" y="317"/>
                    <a:pt x="158" y="317"/>
                  </a:cubicBezTo>
                  <a:cubicBezTo>
                    <a:pt x="248" y="317"/>
                    <a:pt x="317" y="226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42"/>
            <p:cNvSpPr/>
            <p:nvPr/>
          </p:nvSpPr>
          <p:spPr>
            <a:xfrm>
              <a:off x="4248284" y="410163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67"/>
                    <a:pt x="293" y="158"/>
                  </a:cubicBezTo>
                  <a:cubicBezTo>
                    <a:pt x="293" y="226"/>
                    <a:pt x="226" y="271"/>
                    <a:pt x="158" y="271"/>
                  </a:cubicBezTo>
                  <a:cubicBezTo>
                    <a:pt x="91" y="271"/>
                    <a:pt x="22" y="226"/>
                    <a:pt x="22" y="158"/>
                  </a:cubicBezTo>
                  <a:cubicBezTo>
                    <a:pt x="22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26"/>
                    <a:pt x="67" y="317"/>
                    <a:pt x="158" y="317"/>
                  </a:cubicBezTo>
                  <a:cubicBezTo>
                    <a:pt x="248" y="317"/>
                    <a:pt x="316" y="226"/>
                    <a:pt x="316" y="158"/>
                  </a:cubicBezTo>
                  <a:cubicBezTo>
                    <a:pt x="316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42"/>
            <p:cNvSpPr/>
            <p:nvPr/>
          </p:nvSpPr>
          <p:spPr>
            <a:xfrm>
              <a:off x="5167879" y="394770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24" y="226"/>
                    <a:pt x="24" y="157"/>
                  </a:cubicBezTo>
                  <a:cubicBezTo>
                    <a:pt x="24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7"/>
                    <a:pt x="69" y="316"/>
                    <a:pt x="159" y="316"/>
                  </a:cubicBezTo>
                  <a:cubicBezTo>
                    <a:pt x="249" y="316"/>
                    <a:pt x="316" y="247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42"/>
            <p:cNvSpPr/>
            <p:nvPr/>
          </p:nvSpPr>
          <p:spPr>
            <a:xfrm>
              <a:off x="5013743" y="394770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60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60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42"/>
            <p:cNvSpPr/>
            <p:nvPr/>
          </p:nvSpPr>
          <p:spPr>
            <a:xfrm>
              <a:off x="4859809" y="3947702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22"/>
                  </a:moveTo>
                  <a:cubicBezTo>
                    <a:pt x="249" y="22"/>
                    <a:pt x="295" y="90"/>
                    <a:pt x="295" y="157"/>
                  </a:cubicBezTo>
                  <a:cubicBezTo>
                    <a:pt x="295" y="226"/>
                    <a:pt x="249" y="293"/>
                    <a:pt x="181" y="293"/>
                  </a:cubicBezTo>
                  <a:cubicBezTo>
                    <a:pt x="90" y="293"/>
                    <a:pt x="45" y="226"/>
                    <a:pt x="45" y="157"/>
                  </a:cubicBezTo>
                  <a:cubicBezTo>
                    <a:pt x="45" y="90"/>
                    <a:pt x="90" y="22"/>
                    <a:pt x="181" y="22"/>
                  </a:cubicBezTo>
                  <a:close/>
                  <a:moveTo>
                    <a:pt x="181" y="0"/>
                  </a:moveTo>
                  <a:cubicBezTo>
                    <a:pt x="90" y="0"/>
                    <a:pt x="0" y="67"/>
                    <a:pt x="0" y="157"/>
                  </a:cubicBezTo>
                  <a:cubicBezTo>
                    <a:pt x="0" y="247"/>
                    <a:pt x="90" y="316"/>
                    <a:pt x="181" y="316"/>
                  </a:cubicBezTo>
                  <a:cubicBezTo>
                    <a:pt x="249" y="316"/>
                    <a:pt x="340" y="247"/>
                    <a:pt x="340" y="157"/>
                  </a:cubicBezTo>
                  <a:cubicBezTo>
                    <a:pt x="340" y="67"/>
                    <a:pt x="249" y="0"/>
                    <a:pt x="181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42"/>
            <p:cNvSpPr/>
            <p:nvPr/>
          </p:nvSpPr>
          <p:spPr>
            <a:xfrm>
              <a:off x="4710490" y="394770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71" y="90"/>
                    <a:pt x="271" y="157"/>
                  </a:cubicBezTo>
                  <a:cubicBezTo>
                    <a:pt x="271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7" y="316"/>
                  </a:cubicBezTo>
                  <a:cubicBezTo>
                    <a:pt x="247" y="316"/>
                    <a:pt x="316" y="247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42"/>
            <p:cNvSpPr/>
            <p:nvPr/>
          </p:nvSpPr>
          <p:spPr>
            <a:xfrm>
              <a:off x="4556354" y="394770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7"/>
                  </a:cubicBezTo>
                  <a:cubicBezTo>
                    <a:pt x="22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7" y="0"/>
                    <a:pt x="1" y="67"/>
                    <a:pt x="1" y="157"/>
                  </a:cubicBezTo>
                  <a:cubicBezTo>
                    <a:pt x="1" y="247"/>
                    <a:pt x="67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42"/>
            <p:cNvSpPr/>
            <p:nvPr/>
          </p:nvSpPr>
          <p:spPr>
            <a:xfrm>
              <a:off x="4402219" y="3947702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22"/>
                  </a:moveTo>
                  <a:cubicBezTo>
                    <a:pt x="227" y="22"/>
                    <a:pt x="294" y="90"/>
                    <a:pt x="294" y="157"/>
                  </a:cubicBezTo>
                  <a:cubicBezTo>
                    <a:pt x="294" y="226"/>
                    <a:pt x="227" y="293"/>
                    <a:pt x="158" y="293"/>
                  </a:cubicBezTo>
                  <a:cubicBezTo>
                    <a:pt x="91" y="293"/>
                    <a:pt x="23" y="226"/>
                    <a:pt x="23" y="157"/>
                  </a:cubicBezTo>
                  <a:cubicBezTo>
                    <a:pt x="23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8" y="0"/>
                    <a:pt x="1" y="67"/>
                    <a:pt x="1" y="157"/>
                  </a:cubicBezTo>
                  <a:cubicBezTo>
                    <a:pt x="1" y="247"/>
                    <a:pt x="68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42"/>
            <p:cNvSpPr/>
            <p:nvPr/>
          </p:nvSpPr>
          <p:spPr>
            <a:xfrm>
              <a:off x="4248284" y="394770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7"/>
                  </a:cubicBezTo>
                  <a:cubicBezTo>
                    <a:pt x="22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8" y="316"/>
                  </a:cubicBezTo>
                  <a:cubicBezTo>
                    <a:pt x="248" y="316"/>
                    <a:pt x="316" y="247"/>
                    <a:pt x="316" y="157"/>
                  </a:cubicBezTo>
                  <a:cubicBezTo>
                    <a:pt x="316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42"/>
            <p:cNvSpPr/>
            <p:nvPr/>
          </p:nvSpPr>
          <p:spPr>
            <a:xfrm>
              <a:off x="5167879" y="379356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42"/>
            <p:cNvSpPr/>
            <p:nvPr/>
          </p:nvSpPr>
          <p:spPr>
            <a:xfrm>
              <a:off x="5013743" y="379356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60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42"/>
            <p:cNvSpPr/>
            <p:nvPr/>
          </p:nvSpPr>
          <p:spPr>
            <a:xfrm>
              <a:off x="4859809" y="3793566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22"/>
                  </a:moveTo>
                  <a:cubicBezTo>
                    <a:pt x="249" y="22"/>
                    <a:pt x="295" y="91"/>
                    <a:pt x="295" y="158"/>
                  </a:cubicBezTo>
                  <a:cubicBezTo>
                    <a:pt x="295" y="226"/>
                    <a:pt x="249" y="293"/>
                    <a:pt x="181" y="293"/>
                  </a:cubicBezTo>
                  <a:cubicBezTo>
                    <a:pt x="90" y="293"/>
                    <a:pt x="45" y="226"/>
                    <a:pt x="45" y="158"/>
                  </a:cubicBezTo>
                  <a:cubicBezTo>
                    <a:pt x="45" y="91"/>
                    <a:pt x="90" y="22"/>
                    <a:pt x="181" y="22"/>
                  </a:cubicBezTo>
                  <a:close/>
                  <a:moveTo>
                    <a:pt x="181" y="1"/>
                  </a:moveTo>
                  <a:cubicBezTo>
                    <a:pt x="90" y="1"/>
                    <a:pt x="0" y="67"/>
                    <a:pt x="0" y="158"/>
                  </a:cubicBezTo>
                  <a:cubicBezTo>
                    <a:pt x="0" y="248"/>
                    <a:pt x="90" y="317"/>
                    <a:pt x="181" y="317"/>
                  </a:cubicBezTo>
                  <a:cubicBezTo>
                    <a:pt x="249" y="317"/>
                    <a:pt x="340" y="248"/>
                    <a:pt x="340" y="158"/>
                  </a:cubicBezTo>
                  <a:cubicBezTo>
                    <a:pt x="340" y="67"/>
                    <a:pt x="249" y="1"/>
                    <a:pt x="181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42"/>
            <p:cNvSpPr/>
            <p:nvPr/>
          </p:nvSpPr>
          <p:spPr>
            <a:xfrm>
              <a:off x="4710490" y="379356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71" y="91"/>
                    <a:pt x="271" y="158"/>
                  </a:cubicBezTo>
                  <a:cubicBezTo>
                    <a:pt x="271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42"/>
            <p:cNvSpPr/>
            <p:nvPr/>
          </p:nvSpPr>
          <p:spPr>
            <a:xfrm>
              <a:off x="4556354" y="379356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8"/>
                  </a:cubicBezTo>
                  <a:cubicBezTo>
                    <a:pt x="22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1" y="67"/>
                    <a:pt x="1" y="158"/>
                  </a:cubicBezTo>
                  <a:cubicBezTo>
                    <a:pt x="1" y="248"/>
                    <a:pt x="67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42"/>
            <p:cNvSpPr/>
            <p:nvPr/>
          </p:nvSpPr>
          <p:spPr>
            <a:xfrm>
              <a:off x="4402219" y="3793566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22"/>
                  </a:moveTo>
                  <a:cubicBezTo>
                    <a:pt x="227" y="22"/>
                    <a:pt x="294" y="91"/>
                    <a:pt x="294" y="158"/>
                  </a:cubicBezTo>
                  <a:cubicBezTo>
                    <a:pt x="294" y="226"/>
                    <a:pt x="227" y="293"/>
                    <a:pt x="158" y="293"/>
                  </a:cubicBezTo>
                  <a:cubicBezTo>
                    <a:pt x="91" y="293"/>
                    <a:pt x="23" y="226"/>
                    <a:pt x="23" y="158"/>
                  </a:cubicBezTo>
                  <a:cubicBezTo>
                    <a:pt x="23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8" y="1"/>
                    <a:pt x="1" y="67"/>
                    <a:pt x="1" y="158"/>
                  </a:cubicBezTo>
                  <a:cubicBezTo>
                    <a:pt x="1" y="248"/>
                    <a:pt x="68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42"/>
            <p:cNvSpPr/>
            <p:nvPr/>
          </p:nvSpPr>
          <p:spPr>
            <a:xfrm>
              <a:off x="4248284" y="379356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8"/>
                  </a:cubicBezTo>
                  <a:cubicBezTo>
                    <a:pt x="22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8" y="317"/>
                  </a:cubicBezTo>
                  <a:cubicBezTo>
                    <a:pt x="248" y="317"/>
                    <a:pt x="316" y="248"/>
                    <a:pt x="316" y="158"/>
                  </a:cubicBezTo>
                  <a:cubicBezTo>
                    <a:pt x="316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42"/>
            <p:cNvSpPr/>
            <p:nvPr/>
          </p:nvSpPr>
          <p:spPr>
            <a:xfrm>
              <a:off x="5167879" y="3639431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59" y="294"/>
                  </a:cubicBezTo>
                  <a:cubicBezTo>
                    <a:pt x="91" y="294"/>
                    <a:pt x="24" y="227"/>
                    <a:pt x="24" y="158"/>
                  </a:cubicBezTo>
                  <a:cubicBezTo>
                    <a:pt x="24" y="91"/>
                    <a:pt x="91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0" y="68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8"/>
                    <a:pt x="249" y="1"/>
                    <a:pt x="159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42"/>
            <p:cNvSpPr/>
            <p:nvPr/>
          </p:nvSpPr>
          <p:spPr>
            <a:xfrm>
              <a:off x="5013743" y="3639431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60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60" y="46"/>
                  </a:cubicBezTo>
                  <a:close/>
                  <a:moveTo>
                    <a:pt x="160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42"/>
            <p:cNvSpPr/>
            <p:nvPr/>
          </p:nvSpPr>
          <p:spPr>
            <a:xfrm>
              <a:off x="4859809" y="3639431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46"/>
                  </a:moveTo>
                  <a:cubicBezTo>
                    <a:pt x="249" y="46"/>
                    <a:pt x="295" y="91"/>
                    <a:pt x="295" y="158"/>
                  </a:cubicBezTo>
                  <a:cubicBezTo>
                    <a:pt x="295" y="227"/>
                    <a:pt x="249" y="294"/>
                    <a:pt x="181" y="294"/>
                  </a:cubicBezTo>
                  <a:cubicBezTo>
                    <a:pt x="90" y="294"/>
                    <a:pt x="45" y="227"/>
                    <a:pt x="45" y="158"/>
                  </a:cubicBezTo>
                  <a:cubicBezTo>
                    <a:pt x="45" y="91"/>
                    <a:pt x="90" y="46"/>
                    <a:pt x="181" y="46"/>
                  </a:cubicBezTo>
                  <a:close/>
                  <a:moveTo>
                    <a:pt x="181" y="1"/>
                  </a:moveTo>
                  <a:cubicBezTo>
                    <a:pt x="90" y="1"/>
                    <a:pt x="0" y="68"/>
                    <a:pt x="0" y="158"/>
                  </a:cubicBezTo>
                  <a:cubicBezTo>
                    <a:pt x="0" y="248"/>
                    <a:pt x="90" y="317"/>
                    <a:pt x="181" y="317"/>
                  </a:cubicBezTo>
                  <a:cubicBezTo>
                    <a:pt x="249" y="317"/>
                    <a:pt x="340" y="248"/>
                    <a:pt x="340" y="158"/>
                  </a:cubicBezTo>
                  <a:cubicBezTo>
                    <a:pt x="340" y="68"/>
                    <a:pt x="249" y="1"/>
                    <a:pt x="181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42"/>
            <p:cNvSpPr/>
            <p:nvPr/>
          </p:nvSpPr>
          <p:spPr>
            <a:xfrm>
              <a:off x="4710490" y="3639431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46"/>
                  </a:moveTo>
                  <a:cubicBezTo>
                    <a:pt x="226" y="46"/>
                    <a:pt x="271" y="91"/>
                    <a:pt x="271" y="158"/>
                  </a:cubicBezTo>
                  <a:cubicBezTo>
                    <a:pt x="271" y="227"/>
                    <a:pt x="226" y="294"/>
                    <a:pt x="157" y="294"/>
                  </a:cubicBezTo>
                  <a:cubicBezTo>
                    <a:pt x="90" y="294"/>
                    <a:pt x="22" y="227"/>
                    <a:pt x="22" y="158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8"/>
                    <a:pt x="247" y="1"/>
                    <a:pt x="157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42"/>
            <p:cNvSpPr/>
            <p:nvPr/>
          </p:nvSpPr>
          <p:spPr>
            <a:xfrm>
              <a:off x="4556354" y="3639431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8" y="294"/>
                  </a:cubicBezTo>
                  <a:cubicBezTo>
                    <a:pt x="91" y="294"/>
                    <a:pt x="22" y="227"/>
                    <a:pt x="22" y="158"/>
                  </a:cubicBezTo>
                  <a:cubicBezTo>
                    <a:pt x="22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7" y="1"/>
                    <a:pt x="1" y="68"/>
                    <a:pt x="1" y="158"/>
                  </a:cubicBezTo>
                  <a:cubicBezTo>
                    <a:pt x="1" y="248"/>
                    <a:pt x="67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42"/>
            <p:cNvSpPr/>
            <p:nvPr/>
          </p:nvSpPr>
          <p:spPr>
            <a:xfrm>
              <a:off x="4402219" y="3639431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46"/>
                  </a:moveTo>
                  <a:cubicBezTo>
                    <a:pt x="227" y="46"/>
                    <a:pt x="294" y="91"/>
                    <a:pt x="294" y="158"/>
                  </a:cubicBezTo>
                  <a:cubicBezTo>
                    <a:pt x="294" y="227"/>
                    <a:pt x="227" y="294"/>
                    <a:pt x="158" y="294"/>
                  </a:cubicBezTo>
                  <a:cubicBezTo>
                    <a:pt x="91" y="294"/>
                    <a:pt x="23" y="227"/>
                    <a:pt x="23" y="158"/>
                  </a:cubicBezTo>
                  <a:cubicBezTo>
                    <a:pt x="23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8" y="1"/>
                    <a:pt x="1" y="68"/>
                    <a:pt x="1" y="158"/>
                  </a:cubicBezTo>
                  <a:cubicBezTo>
                    <a:pt x="1" y="248"/>
                    <a:pt x="68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42"/>
            <p:cNvSpPr/>
            <p:nvPr/>
          </p:nvSpPr>
          <p:spPr>
            <a:xfrm>
              <a:off x="4248284" y="3639431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8" y="294"/>
                  </a:cubicBezTo>
                  <a:cubicBezTo>
                    <a:pt x="91" y="294"/>
                    <a:pt x="22" y="227"/>
                    <a:pt x="22" y="158"/>
                  </a:cubicBezTo>
                  <a:cubicBezTo>
                    <a:pt x="22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8" y="317"/>
                  </a:cubicBezTo>
                  <a:cubicBezTo>
                    <a:pt x="248" y="317"/>
                    <a:pt x="316" y="248"/>
                    <a:pt x="316" y="158"/>
                  </a:cubicBezTo>
                  <a:cubicBezTo>
                    <a:pt x="316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42"/>
            <p:cNvSpPr/>
            <p:nvPr/>
          </p:nvSpPr>
          <p:spPr>
            <a:xfrm>
              <a:off x="4180047" y="2842061"/>
              <a:ext cx="1413914" cy="1762525"/>
            </a:xfrm>
            <a:custGeom>
              <a:avLst/>
              <a:gdLst/>
              <a:ahLst/>
              <a:cxnLst/>
              <a:rect l="l" t="t" r="r" b="b"/>
              <a:pathLst>
                <a:path w="7045" h="8782" extrusionOk="0">
                  <a:moveTo>
                    <a:pt x="1" y="1"/>
                  </a:moveTo>
                  <a:lnTo>
                    <a:pt x="1" y="8781"/>
                  </a:lnTo>
                  <a:lnTo>
                    <a:pt x="7044" y="8781"/>
                  </a:lnTo>
                  <a:lnTo>
                    <a:pt x="7044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3"/>
              </a:solidFill>
              <a:prstDash val="solid"/>
              <a:miter lim="18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00" name="Google Shape;3800;p42"/>
            <p:cNvGrpSpPr/>
            <p:nvPr/>
          </p:nvGrpSpPr>
          <p:grpSpPr>
            <a:xfrm>
              <a:off x="4067051" y="2724252"/>
              <a:ext cx="1413913" cy="1762515"/>
              <a:chOff x="4640100" y="1954800"/>
              <a:chExt cx="1521154" cy="1896197"/>
            </a:xfrm>
          </p:grpSpPr>
          <p:sp>
            <p:nvSpPr>
              <p:cNvPr id="3801" name="Google Shape;3801;p42"/>
              <p:cNvSpPr/>
              <p:nvPr/>
            </p:nvSpPr>
            <p:spPr>
              <a:xfrm>
                <a:off x="4640101" y="1954800"/>
                <a:ext cx="1521153" cy="848348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3883" extrusionOk="0">
                    <a:moveTo>
                      <a:pt x="0" y="0"/>
                    </a:moveTo>
                    <a:lnTo>
                      <a:pt x="0" y="3883"/>
                    </a:lnTo>
                    <a:lnTo>
                      <a:pt x="6953" y="3883"/>
                    </a:lnTo>
                    <a:lnTo>
                      <a:pt x="69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42"/>
              <p:cNvSpPr/>
              <p:nvPr/>
            </p:nvSpPr>
            <p:spPr>
              <a:xfrm>
                <a:off x="4640100" y="2803150"/>
                <a:ext cx="1521153" cy="1047847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3883" extrusionOk="0">
                    <a:moveTo>
                      <a:pt x="0" y="0"/>
                    </a:moveTo>
                    <a:lnTo>
                      <a:pt x="0" y="3883"/>
                    </a:lnTo>
                    <a:lnTo>
                      <a:pt x="6953" y="3883"/>
                    </a:lnTo>
                    <a:lnTo>
                      <a:pt x="695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03" name="Google Shape;3803;p42"/>
            <p:cNvSpPr/>
            <p:nvPr/>
          </p:nvSpPr>
          <p:spPr>
            <a:xfrm>
              <a:off x="4062238" y="2724252"/>
              <a:ext cx="1413914" cy="1762525"/>
            </a:xfrm>
            <a:custGeom>
              <a:avLst/>
              <a:gdLst/>
              <a:ahLst/>
              <a:cxnLst/>
              <a:rect l="l" t="t" r="r" b="b"/>
              <a:pathLst>
                <a:path w="7045" h="8782" extrusionOk="0">
                  <a:moveTo>
                    <a:pt x="1" y="1"/>
                  </a:moveTo>
                  <a:lnTo>
                    <a:pt x="1" y="8782"/>
                  </a:lnTo>
                  <a:lnTo>
                    <a:pt x="7044" y="8782"/>
                  </a:lnTo>
                  <a:lnTo>
                    <a:pt x="704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42"/>
            <p:cNvSpPr/>
            <p:nvPr/>
          </p:nvSpPr>
          <p:spPr>
            <a:xfrm>
              <a:off x="7593676" y="410163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67"/>
                    <a:pt x="295" y="158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24" y="226"/>
                    <a:pt x="24" y="158"/>
                  </a:cubicBezTo>
                  <a:cubicBezTo>
                    <a:pt x="24" y="67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26"/>
                    <a:pt x="69" y="317"/>
                    <a:pt x="159" y="317"/>
                  </a:cubicBezTo>
                  <a:cubicBezTo>
                    <a:pt x="249" y="317"/>
                    <a:pt x="316" y="226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42"/>
            <p:cNvSpPr/>
            <p:nvPr/>
          </p:nvSpPr>
          <p:spPr>
            <a:xfrm>
              <a:off x="7439540" y="410163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95" y="67"/>
                    <a:pt x="295" y="158"/>
                  </a:cubicBezTo>
                  <a:cubicBezTo>
                    <a:pt x="295" y="226"/>
                    <a:pt x="226" y="271"/>
                    <a:pt x="160" y="271"/>
                  </a:cubicBezTo>
                  <a:cubicBezTo>
                    <a:pt x="91" y="271"/>
                    <a:pt x="46" y="226"/>
                    <a:pt x="46" y="158"/>
                  </a:cubicBezTo>
                  <a:cubicBezTo>
                    <a:pt x="46" y="67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26"/>
                    <a:pt x="69" y="317"/>
                    <a:pt x="160" y="317"/>
                  </a:cubicBezTo>
                  <a:cubicBezTo>
                    <a:pt x="250" y="317"/>
                    <a:pt x="317" y="226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42"/>
            <p:cNvSpPr/>
            <p:nvPr/>
          </p:nvSpPr>
          <p:spPr>
            <a:xfrm>
              <a:off x="7285606" y="4101636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22"/>
                  </a:moveTo>
                  <a:cubicBezTo>
                    <a:pt x="249" y="22"/>
                    <a:pt x="295" y="67"/>
                    <a:pt x="295" y="158"/>
                  </a:cubicBezTo>
                  <a:cubicBezTo>
                    <a:pt x="295" y="226"/>
                    <a:pt x="249" y="271"/>
                    <a:pt x="181" y="271"/>
                  </a:cubicBezTo>
                  <a:cubicBezTo>
                    <a:pt x="90" y="271"/>
                    <a:pt x="45" y="226"/>
                    <a:pt x="45" y="158"/>
                  </a:cubicBezTo>
                  <a:cubicBezTo>
                    <a:pt x="45" y="67"/>
                    <a:pt x="90" y="22"/>
                    <a:pt x="181" y="22"/>
                  </a:cubicBezTo>
                  <a:close/>
                  <a:moveTo>
                    <a:pt x="181" y="1"/>
                  </a:moveTo>
                  <a:cubicBezTo>
                    <a:pt x="90" y="1"/>
                    <a:pt x="0" y="67"/>
                    <a:pt x="0" y="158"/>
                  </a:cubicBezTo>
                  <a:cubicBezTo>
                    <a:pt x="0" y="226"/>
                    <a:pt x="90" y="317"/>
                    <a:pt x="181" y="317"/>
                  </a:cubicBezTo>
                  <a:cubicBezTo>
                    <a:pt x="249" y="317"/>
                    <a:pt x="340" y="226"/>
                    <a:pt x="340" y="158"/>
                  </a:cubicBezTo>
                  <a:cubicBezTo>
                    <a:pt x="340" y="67"/>
                    <a:pt x="249" y="1"/>
                    <a:pt x="181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42"/>
            <p:cNvSpPr/>
            <p:nvPr/>
          </p:nvSpPr>
          <p:spPr>
            <a:xfrm>
              <a:off x="7136287" y="410163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71" y="67"/>
                    <a:pt x="271" y="158"/>
                  </a:cubicBezTo>
                  <a:cubicBezTo>
                    <a:pt x="271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58"/>
                  </a:cubicBezTo>
                  <a:cubicBezTo>
                    <a:pt x="22" y="67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26"/>
                    <a:pt x="67" y="317"/>
                    <a:pt x="157" y="317"/>
                  </a:cubicBezTo>
                  <a:cubicBezTo>
                    <a:pt x="247" y="317"/>
                    <a:pt x="316" y="226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42"/>
            <p:cNvSpPr/>
            <p:nvPr/>
          </p:nvSpPr>
          <p:spPr>
            <a:xfrm>
              <a:off x="6982151" y="410163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67"/>
                    <a:pt x="293" y="158"/>
                  </a:cubicBezTo>
                  <a:cubicBezTo>
                    <a:pt x="293" y="226"/>
                    <a:pt x="226" y="271"/>
                    <a:pt x="158" y="271"/>
                  </a:cubicBezTo>
                  <a:cubicBezTo>
                    <a:pt x="91" y="271"/>
                    <a:pt x="22" y="226"/>
                    <a:pt x="22" y="158"/>
                  </a:cubicBezTo>
                  <a:cubicBezTo>
                    <a:pt x="22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1" y="67"/>
                    <a:pt x="1" y="158"/>
                  </a:cubicBezTo>
                  <a:cubicBezTo>
                    <a:pt x="1" y="226"/>
                    <a:pt x="67" y="317"/>
                    <a:pt x="158" y="317"/>
                  </a:cubicBezTo>
                  <a:cubicBezTo>
                    <a:pt x="248" y="317"/>
                    <a:pt x="317" y="226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42"/>
            <p:cNvSpPr/>
            <p:nvPr/>
          </p:nvSpPr>
          <p:spPr>
            <a:xfrm>
              <a:off x="6828016" y="4101636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22"/>
                  </a:moveTo>
                  <a:cubicBezTo>
                    <a:pt x="227" y="22"/>
                    <a:pt x="294" y="67"/>
                    <a:pt x="294" y="158"/>
                  </a:cubicBezTo>
                  <a:cubicBezTo>
                    <a:pt x="294" y="226"/>
                    <a:pt x="227" y="271"/>
                    <a:pt x="158" y="271"/>
                  </a:cubicBezTo>
                  <a:cubicBezTo>
                    <a:pt x="91" y="271"/>
                    <a:pt x="23" y="226"/>
                    <a:pt x="23" y="158"/>
                  </a:cubicBezTo>
                  <a:cubicBezTo>
                    <a:pt x="23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8" y="1"/>
                    <a:pt x="1" y="67"/>
                    <a:pt x="1" y="158"/>
                  </a:cubicBezTo>
                  <a:cubicBezTo>
                    <a:pt x="1" y="226"/>
                    <a:pt x="68" y="317"/>
                    <a:pt x="158" y="317"/>
                  </a:cubicBezTo>
                  <a:cubicBezTo>
                    <a:pt x="248" y="317"/>
                    <a:pt x="317" y="226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42"/>
            <p:cNvSpPr/>
            <p:nvPr/>
          </p:nvSpPr>
          <p:spPr>
            <a:xfrm>
              <a:off x="6674081" y="410163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67"/>
                    <a:pt x="293" y="158"/>
                  </a:cubicBezTo>
                  <a:cubicBezTo>
                    <a:pt x="293" y="226"/>
                    <a:pt x="226" y="271"/>
                    <a:pt x="158" y="271"/>
                  </a:cubicBezTo>
                  <a:cubicBezTo>
                    <a:pt x="91" y="271"/>
                    <a:pt x="22" y="226"/>
                    <a:pt x="22" y="158"/>
                  </a:cubicBezTo>
                  <a:cubicBezTo>
                    <a:pt x="22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26"/>
                    <a:pt x="67" y="317"/>
                    <a:pt x="158" y="317"/>
                  </a:cubicBezTo>
                  <a:cubicBezTo>
                    <a:pt x="248" y="317"/>
                    <a:pt x="316" y="226"/>
                    <a:pt x="316" y="158"/>
                  </a:cubicBezTo>
                  <a:cubicBezTo>
                    <a:pt x="316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42"/>
            <p:cNvSpPr/>
            <p:nvPr/>
          </p:nvSpPr>
          <p:spPr>
            <a:xfrm>
              <a:off x="6519946" y="410163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7" y="22"/>
                    <a:pt x="293" y="67"/>
                    <a:pt x="293" y="158"/>
                  </a:cubicBezTo>
                  <a:cubicBezTo>
                    <a:pt x="293" y="226"/>
                    <a:pt x="227" y="271"/>
                    <a:pt x="158" y="271"/>
                  </a:cubicBezTo>
                  <a:cubicBezTo>
                    <a:pt x="91" y="271"/>
                    <a:pt x="46" y="226"/>
                    <a:pt x="46" y="158"/>
                  </a:cubicBezTo>
                  <a:cubicBezTo>
                    <a:pt x="46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8" y="1"/>
                    <a:pt x="1" y="67"/>
                    <a:pt x="1" y="158"/>
                  </a:cubicBezTo>
                  <a:cubicBezTo>
                    <a:pt x="1" y="226"/>
                    <a:pt x="68" y="317"/>
                    <a:pt x="158" y="317"/>
                  </a:cubicBezTo>
                  <a:cubicBezTo>
                    <a:pt x="248" y="317"/>
                    <a:pt x="317" y="226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42"/>
            <p:cNvSpPr/>
            <p:nvPr/>
          </p:nvSpPr>
          <p:spPr>
            <a:xfrm>
              <a:off x="7593676" y="394770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24" y="226"/>
                    <a:pt x="24" y="157"/>
                  </a:cubicBezTo>
                  <a:cubicBezTo>
                    <a:pt x="24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7"/>
                    <a:pt x="69" y="316"/>
                    <a:pt x="159" y="316"/>
                  </a:cubicBezTo>
                  <a:cubicBezTo>
                    <a:pt x="249" y="316"/>
                    <a:pt x="316" y="247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42"/>
            <p:cNvSpPr/>
            <p:nvPr/>
          </p:nvSpPr>
          <p:spPr>
            <a:xfrm>
              <a:off x="7439540" y="394770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60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60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42"/>
            <p:cNvSpPr/>
            <p:nvPr/>
          </p:nvSpPr>
          <p:spPr>
            <a:xfrm>
              <a:off x="7285606" y="3947702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22"/>
                  </a:moveTo>
                  <a:cubicBezTo>
                    <a:pt x="249" y="22"/>
                    <a:pt x="295" y="90"/>
                    <a:pt x="295" y="157"/>
                  </a:cubicBezTo>
                  <a:cubicBezTo>
                    <a:pt x="295" y="226"/>
                    <a:pt x="249" y="293"/>
                    <a:pt x="181" y="293"/>
                  </a:cubicBezTo>
                  <a:cubicBezTo>
                    <a:pt x="90" y="293"/>
                    <a:pt x="45" y="226"/>
                    <a:pt x="45" y="157"/>
                  </a:cubicBezTo>
                  <a:cubicBezTo>
                    <a:pt x="45" y="90"/>
                    <a:pt x="90" y="22"/>
                    <a:pt x="181" y="22"/>
                  </a:cubicBezTo>
                  <a:close/>
                  <a:moveTo>
                    <a:pt x="181" y="0"/>
                  </a:moveTo>
                  <a:cubicBezTo>
                    <a:pt x="90" y="0"/>
                    <a:pt x="0" y="67"/>
                    <a:pt x="0" y="157"/>
                  </a:cubicBezTo>
                  <a:cubicBezTo>
                    <a:pt x="0" y="247"/>
                    <a:pt x="90" y="316"/>
                    <a:pt x="181" y="316"/>
                  </a:cubicBezTo>
                  <a:cubicBezTo>
                    <a:pt x="249" y="316"/>
                    <a:pt x="340" y="247"/>
                    <a:pt x="340" y="157"/>
                  </a:cubicBezTo>
                  <a:cubicBezTo>
                    <a:pt x="340" y="67"/>
                    <a:pt x="249" y="0"/>
                    <a:pt x="181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42"/>
            <p:cNvSpPr/>
            <p:nvPr/>
          </p:nvSpPr>
          <p:spPr>
            <a:xfrm>
              <a:off x="7136287" y="394770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71" y="90"/>
                    <a:pt x="271" y="157"/>
                  </a:cubicBezTo>
                  <a:cubicBezTo>
                    <a:pt x="271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7" y="316"/>
                  </a:cubicBezTo>
                  <a:cubicBezTo>
                    <a:pt x="247" y="316"/>
                    <a:pt x="316" y="247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42"/>
            <p:cNvSpPr/>
            <p:nvPr/>
          </p:nvSpPr>
          <p:spPr>
            <a:xfrm>
              <a:off x="6982151" y="394770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7"/>
                  </a:cubicBezTo>
                  <a:cubicBezTo>
                    <a:pt x="22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7" y="0"/>
                    <a:pt x="1" y="67"/>
                    <a:pt x="1" y="157"/>
                  </a:cubicBezTo>
                  <a:cubicBezTo>
                    <a:pt x="1" y="247"/>
                    <a:pt x="67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42"/>
            <p:cNvSpPr/>
            <p:nvPr/>
          </p:nvSpPr>
          <p:spPr>
            <a:xfrm>
              <a:off x="6828016" y="3947702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22"/>
                  </a:moveTo>
                  <a:cubicBezTo>
                    <a:pt x="227" y="22"/>
                    <a:pt x="294" y="90"/>
                    <a:pt x="294" y="157"/>
                  </a:cubicBezTo>
                  <a:cubicBezTo>
                    <a:pt x="294" y="226"/>
                    <a:pt x="227" y="293"/>
                    <a:pt x="158" y="293"/>
                  </a:cubicBezTo>
                  <a:cubicBezTo>
                    <a:pt x="91" y="293"/>
                    <a:pt x="23" y="226"/>
                    <a:pt x="23" y="157"/>
                  </a:cubicBezTo>
                  <a:cubicBezTo>
                    <a:pt x="23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8" y="0"/>
                    <a:pt x="1" y="67"/>
                    <a:pt x="1" y="157"/>
                  </a:cubicBezTo>
                  <a:cubicBezTo>
                    <a:pt x="1" y="247"/>
                    <a:pt x="68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42"/>
            <p:cNvSpPr/>
            <p:nvPr/>
          </p:nvSpPr>
          <p:spPr>
            <a:xfrm>
              <a:off x="6674081" y="394770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7"/>
                  </a:cubicBezTo>
                  <a:cubicBezTo>
                    <a:pt x="22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8" y="316"/>
                  </a:cubicBezTo>
                  <a:cubicBezTo>
                    <a:pt x="248" y="316"/>
                    <a:pt x="316" y="247"/>
                    <a:pt x="316" y="157"/>
                  </a:cubicBezTo>
                  <a:cubicBezTo>
                    <a:pt x="316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42"/>
            <p:cNvSpPr/>
            <p:nvPr/>
          </p:nvSpPr>
          <p:spPr>
            <a:xfrm>
              <a:off x="6519946" y="394770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7" y="22"/>
                    <a:pt x="293" y="90"/>
                    <a:pt x="293" y="157"/>
                  </a:cubicBezTo>
                  <a:cubicBezTo>
                    <a:pt x="293" y="226"/>
                    <a:pt x="227" y="293"/>
                    <a:pt x="158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8" y="0"/>
                    <a:pt x="1" y="67"/>
                    <a:pt x="1" y="157"/>
                  </a:cubicBezTo>
                  <a:cubicBezTo>
                    <a:pt x="1" y="247"/>
                    <a:pt x="68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42"/>
            <p:cNvSpPr/>
            <p:nvPr/>
          </p:nvSpPr>
          <p:spPr>
            <a:xfrm>
              <a:off x="7593676" y="379356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42"/>
            <p:cNvSpPr/>
            <p:nvPr/>
          </p:nvSpPr>
          <p:spPr>
            <a:xfrm>
              <a:off x="7439540" y="379356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60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42"/>
            <p:cNvSpPr/>
            <p:nvPr/>
          </p:nvSpPr>
          <p:spPr>
            <a:xfrm>
              <a:off x="7285606" y="3793566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22"/>
                  </a:moveTo>
                  <a:cubicBezTo>
                    <a:pt x="249" y="22"/>
                    <a:pt x="295" y="91"/>
                    <a:pt x="295" y="158"/>
                  </a:cubicBezTo>
                  <a:cubicBezTo>
                    <a:pt x="295" y="226"/>
                    <a:pt x="249" y="293"/>
                    <a:pt x="181" y="293"/>
                  </a:cubicBezTo>
                  <a:cubicBezTo>
                    <a:pt x="90" y="293"/>
                    <a:pt x="45" y="226"/>
                    <a:pt x="45" y="158"/>
                  </a:cubicBezTo>
                  <a:cubicBezTo>
                    <a:pt x="45" y="91"/>
                    <a:pt x="90" y="22"/>
                    <a:pt x="181" y="22"/>
                  </a:cubicBezTo>
                  <a:close/>
                  <a:moveTo>
                    <a:pt x="181" y="1"/>
                  </a:moveTo>
                  <a:cubicBezTo>
                    <a:pt x="90" y="1"/>
                    <a:pt x="0" y="67"/>
                    <a:pt x="0" y="158"/>
                  </a:cubicBezTo>
                  <a:cubicBezTo>
                    <a:pt x="0" y="248"/>
                    <a:pt x="90" y="317"/>
                    <a:pt x="181" y="317"/>
                  </a:cubicBezTo>
                  <a:cubicBezTo>
                    <a:pt x="249" y="317"/>
                    <a:pt x="340" y="248"/>
                    <a:pt x="340" y="158"/>
                  </a:cubicBezTo>
                  <a:cubicBezTo>
                    <a:pt x="340" y="67"/>
                    <a:pt x="249" y="1"/>
                    <a:pt x="181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42"/>
            <p:cNvSpPr/>
            <p:nvPr/>
          </p:nvSpPr>
          <p:spPr>
            <a:xfrm>
              <a:off x="7136287" y="379356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71" y="91"/>
                    <a:pt x="271" y="158"/>
                  </a:cubicBezTo>
                  <a:cubicBezTo>
                    <a:pt x="271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42"/>
            <p:cNvSpPr/>
            <p:nvPr/>
          </p:nvSpPr>
          <p:spPr>
            <a:xfrm>
              <a:off x="6982151" y="379356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8"/>
                  </a:cubicBezTo>
                  <a:cubicBezTo>
                    <a:pt x="22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1" y="67"/>
                    <a:pt x="1" y="158"/>
                  </a:cubicBezTo>
                  <a:cubicBezTo>
                    <a:pt x="1" y="248"/>
                    <a:pt x="67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42"/>
            <p:cNvSpPr/>
            <p:nvPr/>
          </p:nvSpPr>
          <p:spPr>
            <a:xfrm>
              <a:off x="6828016" y="3793566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22"/>
                  </a:moveTo>
                  <a:cubicBezTo>
                    <a:pt x="227" y="22"/>
                    <a:pt x="294" y="91"/>
                    <a:pt x="294" y="158"/>
                  </a:cubicBezTo>
                  <a:cubicBezTo>
                    <a:pt x="294" y="226"/>
                    <a:pt x="227" y="293"/>
                    <a:pt x="158" y="293"/>
                  </a:cubicBezTo>
                  <a:cubicBezTo>
                    <a:pt x="91" y="293"/>
                    <a:pt x="23" y="226"/>
                    <a:pt x="23" y="158"/>
                  </a:cubicBezTo>
                  <a:cubicBezTo>
                    <a:pt x="23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8" y="1"/>
                    <a:pt x="1" y="67"/>
                    <a:pt x="1" y="158"/>
                  </a:cubicBezTo>
                  <a:cubicBezTo>
                    <a:pt x="1" y="248"/>
                    <a:pt x="68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42"/>
            <p:cNvSpPr/>
            <p:nvPr/>
          </p:nvSpPr>
          <p:spPr>
            <a:xfrm>
              <a:off x="6674081" y="379356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8"/>
                  </a:cubicBezTo>
                  <a:cubicBezTo>
                    <a:pt x="22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8" y="317"/>
                  </a:cubicBezTo>
                  <a:cubicBezTo>
                    <a:pt x="248" y="317"/>
                    <a:pt x="316" y="248"/>
                    <a:pt x="316" y="158"/>
                  </a:cubicBezTo>
                  <a:cubicBezTo>
                    <a:pt x="316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42"/>
            <p:cNvSpPr/>
            <p:nvPr/>
          </p:nvSpPr>
          <p:spPr>
            <a:xfrm>
              <a:off x="6519946" y="379356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7" y="22"/>
                    <a:pt x="293" y="91"/>
                    <a:pt x="293" y="158"/>
                  </a:cubicBezTo>
                  <a:cubicBezTo>
                    <a:pt x="293" y="226"/>
                    <a:pt x="227" y="293"/>
                    <a:pt x="158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8" y="1"/>
                    <a:pt x="1" y="67"/>
                    <a:pt x="1" y="158"/>
                  </a:cubicBezTo>
                  <a:cubicBezTo>
                    <a:pt x="1" y="248"/>
                    <a:pt x="68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42"/>
            <p:cNvSpPr/>
            <p:nvPr/>
          </p:nvSpPr>
          <p:spPr>
            <a:xfrm>
              <a:off x="7593676" y="3639431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59" y="294"/>
                  </a:cubicBezTo>
                  <a:cubicBezTo>
                    <a:pt x="91" y="294"/>
                    <a:pt x="24" y="227"/>
                    <a:pt x="24" y="158"/>
                  </a:cubicBezTo>
                  <a:cubicBezTo>
                    <a:pt x="24" y="91"/>
                    <a:pt x="91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0" y="68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8"/>
                    <a:pt x="249" y="1"/>
                    <a:pt x="159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42"/>
            <p:cNvSpPr/>
            <p:nvPr/>
          </p:nvSpPr>
          <p:spPr>
            <a:xfrm>
              <a:off x="7439540" y="3639431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60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60" y="46"/>
                  </a:cubicBezTo>
                  <a:close/>
                  <a:moveTo>
                    <a:pt x="160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42"/>
            <p:cNvSpPr/>
            <p:nvPr/>
          </p:nvSpPr>
          <p:spPr>
            <a:xfrm>
              <a:off x="7285606" y="3639431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46"/>
                  </a:moveTo>
                  <a:cubicBezTo>
                    <a:pt x="249" y="46"/>
                    <a:pt x="295" y="91"/>
                    <a:pt x="295" y="158"/>
                  </a:cubicBezTo>
                  <a:cubicBezTo>
                    <a:pt x="295" y="227"/>
                    <a:pt x="249" y="294"/>
                    <a:pt x="181" y="294"/>
                  </a:cubicBezTo>
                  <a:cubicBezTo>
                    <a:pt x="90" y="294"/>
                    <a:pt x="45" y="227"/>
                    <a:pt x="45" y="158"/>
                  </a:cubicBezTo>
                  <a:cubicBezTo>
                    <a:pt x="45" y="91"/>
                    <a:pt x="90" y="46"/>
                    <a:pt x="181" y="46"/>
                  </a:cubicBezTo>
                  <a:close/>
                  <a:moveTo>
                    <a:pt x="181" y="1"/>
                  </a:moveTo>
                  <a:cubicBezTo>
                    <a:pt x="90" y="1"/>
                    <a:pt x="0" y="68"/>
                    <a:pt x="0" y="158"/>
                  </a:cubicBezTo>
                  <a:cubicBezTo>
                    <a:pt x="0" y="248"/>
                    <a:pt x="90" y="317"/>
                    <a:pt x="181" y="317"/>
                  </a:cubicBezTo>
                  <a:cubicBezTo>
                    <a:pt x="249" y="317"/>
                    <a:pt x="340" y="248"/>
                    <a:pt x="340" y="158"/>
                  </a:cubicBezTo>
                  <a:cubicBezTo>
                    <a:pt x="340" y="68"/>
                    <a:pt x="249" y="1"/>
                    <a:pt x="181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42"/>
            <p:cNvSpPr/>
            <p:nvPr/>
          </p:nvSpPr>
          <p:spPr>
            <a:xfrm>
              <a:off x="7136287" y="3639431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46"/>
                  </a:moveTo>
                  <a:cubicBezTo>
                    <a:pt x="226" y="46"/>
                    <a:pt x="271" y="91"/>
                    <a:pt x="271" y="158"/>
                  </a:cubicBezTo>
                  <a:cubicBezTo>
                    <a:pt x="271" y="227"/>
                    <a:pt x="226" y="294"/>
                    <a:pt x="157" y="294"/>
                  </a:cubicBezTo>
                  <a:cubicBezTo>
                    <a:pt x="90" y="294"/>
                    <a:pt x="22" y="227"/>
                    <a:pt x="22" y="158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8"/>
                    <a:pt x="247" y="1"/>
                    <a:pt x="157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42"/>
            <p:cNvSpPr/>
            <p:nvPr/>
          </p:nvSpPr>
          <p:spPr>
            <a:xfrm>
              <a:off x="6982151" y="3639431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8" y="294"/>
                  </a:cubicBezTo>
                  <a:cubicBezTo>
                    <a:pt x="91" y="294"/>
                    <a:pt x="22" y="227"/>
                    <a:pt x="22" y="158"/>
                  </a:cubicBezTo>
                  <a:cubicBezTo>
                    <a:pt x="22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7" y="1"/>
                    <a:pt x="1" y="68"/>
                    <a:pt x="1" y="158"/>
                  </a:cubicBezTo>
                  <a:cubicBezTo>
                    <a:pt x="1" y="248"/>
                    <a:pt x="67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42"/>
            <p:cNvSpPr/>
            <p:nvPr/>
          </p:nvSpPr>
          <p:spPr>
            <a:xfrm>
              <a:off x="6828016" y="3639431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46"/>
                  </a:moveTo>
                  <a:cubicBezTo>
                    <a:pt x="227" y="46"/>
                    <a:pt x="294" y="91"/>
                    <a:pt x="294" y="158"/>
                  </a:cubicBezTo>
                  <a:cubicBezTo>
                    <a:pt x="294" y="227"/>
                    <a:pt x="227" y="294"/>
                    <a:pt x="158" y="294"/>
                  </a:cubicBezTo>
                  <a:cubicBezTo>
                    <a:pt x="91" y="294"/>
                    <a:pt x="23" y="227"/>
                    <a:pt x="23" y="158"/>
                  </a:cubicBezTo>
                  <a:cubicBezTo>
                    <a:pt x="23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8" y="1"/>
                    <a:pt x="1" y="68"/>
                    <a:pt x="1" y="158"/>
                  </a:cubicBezTo>
                  <a:cubicBezTo>
                    <a:pt x="1" y="248"/>
                    <a:pt x="68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42"/>
            <p:cNvSpPr/>
            <p:nvPr/>
          </p:nvSpPr>
          <p:spPr>
            <a:xfrm>
              <a:off x="6674081" y="3639431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8" y="294"/>
                  </a:cubicBezTo>
                  <a:cubicBezTo>
                    <a:pt x="91" y="294"/>
                    <a:pt x="22" y="227"/>
                    <a:pt x="22" y="158"/>
                  </a:cubicBezTo>
                  <a:cubicBezTo>
                    <a:pt x="22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8" y="317"/>
                  </a:cubicBezTo>
                  <a:cubicBezTo>
                    <a:pt x="248" y="317"/>
                    <a:pt x="316" y="248"/>
                    <a:pt x="316" y="158"/>
                  </a:cubicBezTo>
                  <a:cubicBezTo>
                    <a:pt x="316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42"/>
            <p:cNvSpPr/>
            <p:nvPr/>
          </p:nvSpPr>
          <p:spPr>
            <a:xfrm>
              <a:off x="6519946" y="3639431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6"/>
                  </a:moveTo>
                  <a:cubicBezTo>
                    <a:pt x="227" y="46"/>
                    <a:pt x="293" y="91"/>
                    <a:pt x="293" y="158"/>
                  </a:cubicBezTo>
                  <a:cubicBezTo>
                    <a:pt x="293" y="227"/>
                    <a:pt x="227" y="294"/>
                    <a:pt x="158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8" y="1"/>
                    <a:pt x="1" y="68"/>
                    <a:pt x="1" y="158"/>
                  </a:cubicBezTo>
                  <a:cubicBezTo>
                    <a:pt x="1" y="248"/>
                    <a:pt x="68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42"/>
            <p:cNvSpPr/>
            <p:nvPr/>
          </p:nvSpPr>
          <p:spPr>
            <a:xfrm>
              <a:off x="6605844" y="2842061"/>
              <a:ext cx="1413914" cy="1762525"/>
            </a:xfrm>
            <a:custGeom>
              <a:avLst/>
              <a:gdLst/>
              <a:ahLst/>
              <a:cxnLst/>
              <a:rect l="l" t="t" r="r" b="b"/>
              <a:pathLst>
                <a:path w="7045" h="8782" extrusionOk="0">
                  <a:moveTo>
                    <a:pt x="1" y="1"/>
                  </a:moveTo>
                  <a:lnTo>
                    <a:pt x="1" y="8781"/>
                  </a:lnTo>
                  <a:lnTo>
                    <a:pt x="7044" y="8781"/>
                  </a:lnTo>
                  <a:lnTo>
                    <a:pt x="7044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accent5"/>
              </a:solidFill>
              <a:prstDash val="solid"/>
              <a:miter lim="18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37" name="Google Shape;3837;p42"/>
            <p:cNvGrpSpPr/>
            <p:nvPr/>
          </p:nvGrpSpPr>
          <p:grpSpPr>
            <a:xfrm>
              <a:off x="6492848" y="2724252"/>
              <a:ext cx="1413913" cy="1762515"/>
              <a:chOff x="4640100" y="1954800"/>
              <a:chExt cx="1521154" cy="1896197"/>
            </a:xfrm>
          </p:grpSpPr>
          <p:sp>
            <p:nvSpPr>
              <p:cNvPr id="3838" name="Google Shape;3838;p42"/>
              <p:cNvSpPr/>
              <p:nvPr/>
            </p:nvSpPr>
            <p:spPr>
              <a:xfrm>
                <a:off x="4640101" y="1954800"/>
                <a:ext cx="1521153" cy="848348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3883" extrusionOk="0">
                    <a:moveTo>
                      <a:pt x="0" y="0"/>
                    </a:moveTo>
                    <a:lnTo>
                      <a:pt x="0" y="3883"/>
                    </a:lnTo>
                    <a:lnTo>
                      <a:pt x="6953" y="3883"/>
                    </a:lnTo>
                    <a:lnTo>
                      <a:pt x="695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42"/>
              <p:cNvSpPr/>
              <p:nvPr/>
            </p:nvSpPr>
            <p:spPr>
              <a:xfrm>
                <a:off x="4640100" y="2803150"/>
                <a:ext cx="1521153" cy="1047847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3883" extrusionOk="0">
                    <a:moveTo>
                      <a:pt x="0" y="0"/>
                    </a:moveTo>
                    <a:lnTo>
                      <a:pt x="0" y="3883"/>
                    </a:lnTo>
                    <a:lnTo>
                      <a:pt x="6953" y="3883"/>
                    </a:lnTo>
                    <a:lnTo>
                      <a:pt x="695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40" name="Google Shape;3840;p42"/>
            <p:cNvSpPr/>
            <p:nvPr/>
          </p:nvSpPr>
          <p:spPr>
            <a:xfrm>
              <a:off x="6488035" y="2724252"/>
              <a:ext cx="1413914" cy="1762525"/>
            </a:xfrm>
            <a:custGeom>
              <a:avLst/>
              <a:gdLst/>
              <a:ahLst/>
              <a:cxnLst/>
              <a:rect l="l" t="t" r="r" b="b"/>
              <a:pathLst>
                <a:path w="7045" h="8782" extrusionOk="0">
                  <a:moveTo>
                    <a:pt x="1" y="1"/>
                  </a:moveTo>
                  <a:lnTo>
                    <a:pt x="1" y="8782"/>
                  </a:lnTo>
                  <a:lnTo>
                    <a:pt x="7044" y="8782"/>
                  </a:lnTo>
                  <a:lnTo>
                    <a:pt x="704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1" name="Google Shape;3841;p42"/>
          <p:cNvSpPr txBox="1">
            <a:spLocks noGrp="1"/>
          </p:cNvSpPr>
          <p:nvPr>
            <p:ph type="title"/>
          </p:nvPr>
        </p:nvSpPr>
        <p:spPr>
          <a:xfrm>
            <a:off x="-324544" y="1563638"/>
            <a:ext cx="4464496" cy="1427400"/>
          </a:xfrm>
          <a:prstGeom prst="rect">
            <a:avLst/>
          </a:prstGeom>
          <a:ln w="9525"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800" dirty="0"/>
            </a:br>
            <a:r>
              <a:rPr lang="en" sz="4000" dirty="0"/>
              <a:t>Lesson </a:t>
            </a:r>
            <a:r>
              <a:rPr lang="en-US" sz="4000" dirty="0"/>
              <a:t>Objectives</a:t>
            </a:r>
            <a:endParaRPr sz="4400" dirty="0"/>
          </a:p>
        </p:txBody>
      </p:sp>
      <p:sp>
        <p:nvSpPr>
          <p:cNvPr id="3842" name="Google Shape;3842;p42"/>
          <p:cNvSpPr txBox="1">
            <a:spLocks noGrp="1"/>
          </p:cNvSpPr>
          <p:nvPr>
            <p:ph type="title" idx="3"/>
          </p:nvPr>
        </p:nvSpPr>
        <p:spPr>
          <a:xfrm>
            <a:off x="4067050" y="507546"/>
            <a:ext cx="1409100" cy="78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843" name="Google Shape;3843;p42"/>
          <p:cNvSpPr txBox="1">
            <a:spLocks noGrp="1"/>
          </p:cNvSpPr>
          <p:nvPr>
            <p:ph type="title" idx="4"/>
          </p:nvPr>
        </p:nvSpPr>
        <p:spPr>
          <a:xfrm>
            <a:off x="6495250" y="507546"/>
            <a:ext cx="1409100" cy="78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844" name="Google Shape;3844;p42"/>
          <p:cNvSpPr txBox="1">
            <a:spLocks noGrp="1"/>
          </p:cNvSpPr>
          <p:nvPr>
            <p:ph type="title" idx="5"/>
          </p:nvPr>
        </p:nvSpPr>
        <p:spPr>
          <a:xfrm>
            <a:off x="4067050" y="2697959"/>
            <a:ext cx="1409100" cy="78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3845" name="Google Shape;3845;p42"/>
          <p:cNvSpPr txBox="1">
            <a:spLocks noGrp="1"/>
          </p:cNvSpPr>
          <p:nvPr>
            <p:ph type="title" idx="6"/>
          </p:nvPr>
        </p:nvSpPr>
        <p:spPr>
          <a:xfrm>
            <a:off x="6495250" y="2697959"/>
            <a:ext cx="1409100" cy="78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sp>
        <p:nvSpPr>
          <p:cNvPr id="3846" name="Google Shape;3846;p42"/>
          <p:cNvSpPr txBox="1">
            <a:spLocks noGrp="1"/>
          </p:cNvSpPr>
          <p:nvPr>
            <p:ph type="subTitle" idx="1"/>
          </p:nvPr>
        </p:nvSpPr>
        <p:spPr>
          <a:xfrm>
            <a:off x="4067051" y="1328422"/>
            <a:ext cx="13938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/>
              <a:t>Form sentences with “ used to”</a:t>
            </a:r>
            <a:endParaRPr sz="1600" dirty="0"/>
          </a:p>
        </p:txBody>
      </p:sp>
      <p:sp>
        <p:nvSpPr>
          <p:cNvPr id="3847" name="Google Shape;3847;p42"/>
          <p:cNvSpPr txBox="1">
            <a:spLocks noGrp="1"/>
          </p:cNvSpPr>
          <p:nvPr>
            <p:ph type="subTitle" idx="7"/>
          </p:nvPr>
        </p:nvSpPr>
        <p:spPr>
          <a:xfrm>
            <a:off x="6488017" y="1340564"/>
            <a:ext cx="13938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Listen for specific information</a:t>
            </a:r>
            <a:endParaRPr dirty="0"/>
          </a:p>
        </p:txBody>
      </p:sp>
      <p:sp>
        <p:nvSpPr>
          <p:cNvPr id="3848" name="Google Shape;3848;p42"/>
          <p:cNvSpPr txBox="1">
            <a:spLocks noGrp="1"/>
          </p:cNvSpPr>
          <p:nvPr>
            <p:ph type="subTitle" idx="2"/>
          </p:nvPr>
        </p:nvSpPr>
        <p:spPr>
          <a:xfrm>
            <a:off x="4091128" y="3463572"/>
            <a:ext cx="13938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450" dirty="0"/>
              <a:t>A</a:t>
            </a:r>
            <a:r>
              <a:rPr lang="en" sz="1450" dirty="0"/>
              <a:t>nswer some questions about the conversation</a:t>
            </a:r>
            <a:endParaRPr sz="1450" dirty="0"/>
          </a:p>
        </p:txBody>
      </p:sp>
      <p:sp>
        <p:nvSpPr>
          <p:cNvPr id="3849" name="Google Shape;3849;p42"/>
          <p:cNvSpPr txBox="1">
            <a:spLocks noGrp="1"/>
          </p:cNvSpPr>
          <p:nvPr>
            <p:ph type="subTitle" idx="8"/>
          </p:nvPr>
        </p:nvSpPr>
        <p:spPr>
          <a:xfrm>
            <a:off x="6502900" y="3514908"/>
            <a:ext cx="13938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" sz="1400" dirty="0"/>
              <a:t>Use real talk phrases to</a:t>
            </a:r>
            <a:r>
              <a:rPr lang="en-US" sz="1400" dirty="0"/>
              <a:t> Accept &amp; refuse invitations </a:t>
            </a:r>
            <a:endParaRPr sz="1400" dirty="0"/>
          </a:p>
        </p:txBody>
      </p:sp>
      <p:grpSp>
        <p:nvGrpSpPr>
          <p:cNvPr id="165" name="Google Shape;3700;p42"/>
          <p:cNvGrpSpPr/>
          <p:nvPr/>
        </p:nvGrpSpPr>
        <p:grpSpPr>
          <a:xfrm>
            <a:off x="1910775" y="1425932"/>
            <a:ext cx="3595059" cy="3149314"/>
            <a:chOff x="4062238" y="1455272"/>
            <a:chExt cx="3595059" cy="3149314"/>
          </a:xfrm>
        </p:grpSpPr>
        <p:sp>
          <p:nvSpPr>
            <p:cNvPr id="166" name="Google Shape;3701;p42"/>
            <p:cNvSpPr/>
            <p:nvPr/>
          </p:nvSpPr>
          <p:spPr>
            <a:xfrm>
              <a:off x="5167856" y="191747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67"/>
                    <a:pt x="295" y="158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24" y="226"/>
                    <a:pt x="24" y="158"/>
                  </a:cubicBezTo>
                  <a:cubicBezTo>
                    <a:pt x="24" y="67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26"/>
                    <a:pt x="69" y="317"/>
                    <a:pt x="159" y="317"/>
                  </a:cubicBezTo>
                  <a:cubicBezTo>
                    <a:pt x="249" y="317"/>
                    <a:pt x="316" y="226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702;p42"/>
            <p:cNvSpPr/>
            <p:nvPr/>
          </p:nvSpPr>
          <p:spPr>
            <a:xfrm>
              <a:off x="5013720" y="191747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95" y="67"/>
                    <a:pt x="295" y="158"/>
                  </a:cubicBezTo>
                  <a:cubicBezTo>
                    <a:pt x="295" y="226"/>
                    <a:pt x="226" y="271"/>
                    <a:pt x="160" y="271"/>
                  </a:cubicBezTo>
                  <a:cubicBezTo>
                    <a:pt x="91" y="271"/>
                    <a:pt x="46" y="226"/>
                    <a:pt x="46" y="158"/>
                  </a:cubicBezTo>
                  <a:cubicBezTo>
                    <a:pt x="46" y="67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26"/>
                    <a:pt x="69" y="317"/>
                    <a:pt x="160" y="317"/>
                  </a:cubicBezTo>
                  <a:cubicBezTo>
                    <a:pt x="250" y="317"/>
                    <a:pt x="317" y="226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703;p42"/>
            <p:cNvSpPr/>
            <p:nvPr/>
          </p:nvSpPr>
          <p:spPr>
            <a:xfrm>
              <a:off x="4859785" y="1917477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22"/>
                  </a:moveTo>
                  <a:cubicBezTo>
                    <a:pt x="249" y="22"/>
                    <a:pt x="295" y="67"/>
                    <a:pt x="295" y="158"/>
                  </a:cubicBezTo>
                  <a:cubicBezTo>
                    <a:pt x="295" y="226"/>
                    <a:pt x="249" y="271"/>
                    <a:pt x="181" y="271"/>
                  </a:cubicBezTo>
                  <a:cubicBezTo>
                    <a:pt x="90" y="271"/>
                    <a:pt x="45" y="226"/>
                    <a:pt x="45" y="158"/>
                  </a:cubicBezTo>
                  <a:cubicBezTo>
                    <a:pt x="45" y="67"/>
                    <a:pt x="90" y="22"/>
                    <a:pt x="181" y="22"/>
                  </a:cubicBezTo>
                  <a:close/>
                  <a:moveTo>
                    <a:pt x="181" y="1"/>
                  </a:moveTo>
                  <a:cubicBezTo>
                    <a:pt x="90" y="1"/>
                    <a:pt x="0" y="67"/>
                    <a:pt x="0" y="158"/>
                  </a:cubicBezTo>
                  <a:cubicBezTo>
                    <a:pt x="0" y="226"/>
                    <a:pt x="90" y="317"/>
                    <a:pt x="181" y="317"/>
                  </a:cubicBezTo>
                  <a:cubicBezTo>
                    <a:pt x="249" y="317"/>
                    <a:pt x="340" y="226"/>
                    <a:pt x="340" y="158"/>
                  </a:cubicBezTo>
                  <a:cubicBezTo>
                    <a:pt x="340" y="67"/>
                    <a:pt x="249" y="1"/>
                    <a:pt x="181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704;p42"/>
            <p:cNvSpPr/>
            <p:nvPr/>
          </p:nvSpPr>
          <p:spPr>
            <a:xfrm>
              <a:off x="4710467" y="191747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71" y="67"/>
                    <a:pt x="271" y="158"/>
                  </a:cubicBezTo>
                  <a:cubicBezTo>
                    <a:pt x="271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58"/>
                  </a:cubicBezTo>
                  <a:cubicBezTo>
                    <a:pt x="22" y="67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26"/>
                    <a:pt x="67" y="317"/>
                    <a:pt x="157" y="317"/>
                  </a:cubicBezTo>
                  <a:cubicBezTo>
                    <a:pt x="247" y="317"/>
                    <a:pt x="316" y="226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705;p42"/>
            <p:cNvSpPr/>
            <p:nvPr/>
          </p:nvSpPr>
          <p:spPr>
            <a:xfrm>
              <a:off x="4556331" y="191747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67"/>
                    <a:pt x="293" y="158"/>
                  </a:cubicBezTo>
                  <a:cubicBezTo>
                    <a:pt x="293" y="226"/>
                    <a:pt x="226" y="271"/>
                    <a:pt x="158" y="271"/>
                  </a:cubicBezTo>
                  <a:cubicBezTo>
                    <a:pt x="91" y="271"/>
                    <a:pt x="22" y="226"/>
                    <a:pt x="22" y="158"/>
                  </a:cubicBezTo>
                  <a:cubicBezTo>
                    <a:pt x="22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1" y="67"/>
                    <a:pt x="1" y="158"/>
                  </a:cubicBezTo>
                  <a:cubicBezTo>
                    <a:pt x="1" y="226"/>
                    <a:pt x="67" y="317"/>
                    <a:pt x="158" y="317"/>
                  </a:cubicBezTo>
                  <a:cubicBezTo>
                    <a:pt x="248" y="317"/>
                    <a:pt x="317" y="226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706;p42"/>
            <p:cNvSpPr/>
            <p:nvPr/>
          </p:nvSpPr>
          <p:spPr>
            <a:xfrm>
              <a:off x="4402196" y="1917477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22"/>
                  </a:moveTo>
                  <a:cubicBezTo>
                    <a:pt x="227" y="22"/>
                    <a:pt x="294" y="67"/>
                    <a:pt x="294" y="158"/>
                  </a:cubicBezTo>
                  <a:cubicBezTo>
                    <a:pt x="294" y="226"/>
                    <a:pt x="227" y="271"/>
                    <a:pt x="158" y="271"/>
                  </a:cubicBezTo>
                  <a:cubicBezTo>
                    <a:pt x="91" y="271"/>
                    <a:pt x="23" y="226"/>
                    <a:pt x="23" y="158"/>
                  </a:cubicBezTo>
                  <a:cubicBezTo>
                    <a:pt x="23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8" y="1"/>
                    <a:pt x="1" y="67"/>
                    <a:pt x="1" y="158"/>
                  </a:cubicBezTo>
                  <a:cubicBezTo>
                    <a:pt x="1" y="226"/>
                    <a:pt x="68" y="317"/>
                    <a:pt x="158" y="317"/>
                  </a:cubicBezTo>
                  <a:cubicBezTo>
                    <a:pt x="248" y="317"/>
                    <a:pt x="317" y="226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707;p42"/>
            <p:cNvSpPr/>
            <p:nvPr/>
          </p:nvSpPr>
          <p:spPr>
            <a:xfrm>
              <a:off x="4248261" y="191747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67"/>
                    <a:pt x="293" y="158"/>
                  </a:cubicBezTo>
                  <a:cubicBezTo>
                    <a:pt x="293" y="226"/>
                    <a:pt x="226" y="271"/>
                    <a:pt x="158" y="271"/>
                  </a:cubicBezTo>
                  <a:cubicBezTo>
                    <a:pt x="91" y="271"/>
                    <a:pt x="22" y="226"/>
                    <a:pt x="22" y="158"/>
                  </a:cubicBezTo>
                  <a:cubicBezTo>
                    <a:pt x="22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26"/>
                    <a:pt x="67" y="317"/>
                    <a:pt x="158" y="317"/>
                  </a:cubicBezTo>
                  <a:cubicBezTo>
                    <a:pt x="248" y="317"/>
                    <a:pt x="316" y="226"/>
                    <a:pt x="316" y="158"/>
                  </a:cubicBezTo>
                  <a:cubicBezTo>
                    <a:pt x="316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708;p42"/>
            <p:cNvSpPr/>
            <p:nvPr/>
          </p:nvSpPr>
          <p:spPr>
            <a:xfrm>
              <a:off x="5167856" y="1763543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24" y="226"/>
                    <a:pt x="24" y="157"/>
                  </a:cubicBezTo>
                  <a:cubicBezTo>
                    <a:pt x="24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7"/>
                    <a:pt x="69" y="316"/>
                    <a:pt x="159" y="316"/>
                  </a:cubicBezTo>
                  <a:cubicBezTo>
                    <a:pt x="249" y="316"/>
                    <a:pt x="316" y="247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709;p42"/>
            <p:cNvSpPr/>
            <p:nvPr/>
          </p:nvSpPr>
          <p:spPr>
            <a:xfrm>
              <a:off x="5013720" y="1763543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60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60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710;p42"/>
            <p:cNvSpPr/>
            <p:nvPr/>
          </p:nvSpPr>
          <p:spPr>
            <a:xfrm>
              <a:off x="4859785" y="1763543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22"/>
                  </a:moveTo>
                  <a:cubicBezTo>
                    <a:pt x="249" y="22"/>
                    <a:pt x="295" y="90"/>
                    <a:pt x="295" y="157"/>
                  </a:cubicBezTo>
                  <a:cubicBezTo>
                    <a:pt x="295" y="226"/>
                    <a:pt x="249" y="293"/>
                    <a:pt x="181" y="293"/>
                  </a:cubicBezTo>
                  <a:cubicBezTo>
                    <a:pt x="90" y="293"/>
                    <a:pt x="45" y="226"/>
                    <a:pt x="45" y="157"/>
                  </a:cubicBezTo>
                  <a:cubicBezTo>
                    <a:pt x="45" y="90"/>
                    <a:pt x="90" y="22"/>
                    <a:pt x="181" y="22"/>
                  </a:cubicBezTo>
                  <a:close/>
                  <a:moveTo>
                    <a:pt x="181" y="0"/>
                  </a:moveTo>
                  <a:cubicBezTo>
                    <a:pt x="90" y="0"/>
                    <a:pt x="0" y="67"/>
                    <a:pt x="0" y="157"/>
                  </a:cubicBezTo>
                  <a:cubicBezTo>
                    <a:pt x="0" y="247"/>
                    <a:pt x="90" y="316"/>
                    <a:pt x="181" y="316"/>
                  </a:cubicBezTo>
                  <a:cubicBezTo>
                    <a:pt x="249" y="316"/>
                    <a:pt x="340" y="247"/>
                    <a:pt x="340" y="157"/>
                  </a:cubicBezTo>
                  <a:cubicBezTo>
                    <a:pt x="340" y="67"/>
                    <a:pt x="249" y="0"/>
                    <a:pt x="181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711;p42"/>
            <p:cNvSpPr/>
            <p:nvPr/>
          </p:nvSpPr>
          <p:spPr>
            <a:xfrm>
              <a:off x="4710467" y="1763543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71" y="90"/>
                    <a:pt x="271" y="157"/>
                  </a:cubicBezTo>
                  <a:cubicBezTo>
                    <a:pt x="271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7" y="316"/>
                  </a:cubicBezTo>
                  <a:cubicBezTo>
                    <a:pt x="247" y="316"/>
                    <a:pt x="316" y="247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712;p42"/>
            <p:cNvSpPr/>
            <p:nvPr/>
          </p:nvSpPr>
          <p:spPr>
            <a:xfrm>
              <a:off x="4556331" y="1763543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7"/>
                  </a:cubicBezTo>
                  <a:cubicBezTo>
                    <a:pt x="22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7" y="0"/>
                    <a:pt x="1" y="67"/>
                    <a:pt x="1" y="157"/>
                  </a:cubicBezTo>
                  <a:cubicBezTo>
                    <a:pt x="1" y="247"/>
                    <a:pt x="67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713;p42"/>
            <p:cNvSpPr/>
            <p:nvPr/>
          </p:nvSpPr>
          <p:spPr>
            <a:xfrm>
              <a:off x="4402196" y="1763543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22"/>
                  </a:moveTo>
                  <a:cubicBezTo>
                    <a:pt x="227" y="22"/>
                    <a:pt x="294" y="90"/>
                    <a:pt x="294" y="157"/>
                  </a:cubicBezTo>
                  <a:cubicBezTo>
                    <a:pt x="294" y="226"/>
                    <a:pt x="227" y="293"/>
                    <a:pt x="158" y="293"/>
                  </a:cubicBezTo>
                  <a:cubicBezTo>
                    <a:pt x="91" y="293"/>
                    <a:pt x="23" y="226"/>
                    <a:pt x="23" y="157"/>
                  </a:cubicBezTo>
                  <a:cubicBezTo>
                    <a:pt x="23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8" y="0"/>
                    <a:pt x="1" y="67"/>
                    <a:pt x="1" y="157"/>
                  </a:cubicBezTo>
                  <a:cubicBezTo>
                    <a:pt x="1" y="247"/>
                    <a:pt x="68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714;p42"/>
            <p:cNvSpPr/>
            <p:nvPr/>
          </p:nvSpPr>
          <p:spPr>
            <a:xfrm>
              <a:off x="4248261" y="1763543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7"/>
                  </a:cubicBezTo>
                  <a:cubicBezTo>
                    <a:pt x="22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8" y="316"/>
                  </a:cubicBezTo>
                  <a:cubicBezTo>
                    <a:pt x="248" y="316"/>
                    <a:pt x="316" y="247"/>
                    <a:pt x="316" y="157"/>
                  </a:cubicBezTo>
                  <a:cubicBezTo>
                    <a:pt x="316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715;p42"/>
            <p:cNvSpPr/>
            <p:nvPr/>
          </p:nvSpPr>
          <p:spPr>
            <a:xfrm>
              <a:off x="5167856" y="160940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716;p42"/>
            <p:cNvSpPr/>
            <p:nvPr/>
          </p:nvSpPr>
          <p:spPr>
            <a:xfrm>
              <a:off x="5013720" y="160940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60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717;p42"/>
            <p:cNvSpPr/>
            <p:nvPr/>
          </p:nvSpPr>
          <p:spPr>
            <a:xfrm>
              <a:off x="4859785" y="1609407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22"/>
                  </a:moveTo>
                  <a:cubicBezTo>
                    <a:pt x="249" y="22"/>
                    <a:pt x="295" y="91"/>
                    <a:pt x="295" y="158"/>
                  </a:cubicBezTo>
                  <a:cubicBezTo>
                    <a:pt x="295" y="226"/>
                    <a:pt x="249" y="293"/>
                    <a:pt x="181" y="293"/>
                  </a:cubicBezTo>
                  <a:cubicBezTo>
                    <a:pt x="90" y="293"/>
                    <a:pt x="45" y="226"/>
                    <a:pt x="45" y="158"/>
                  </a:cubicBezTo>
                  <a:cubicBezTo>
                    <a:pt x="45" y="91"/>
                    <a:pt x="90" y="22"/>
                    <a:pt x="181" y="22"/>
                  </a:cubicBezTo>
                  <a:close/>
                  <a:moveTo>
                    <a:pt x="181" y="1"/>
                  </a:moveTo>
                  <a:cubicBezTo>
                    <a:pt x="90" y="1"/>
                    <a:pt x="0" y="67"/>
                    <a:pt x="0" y="158"/>
                  </a:cubicBezTo>
                  <a:cubicBezTo>
                    <a:pt x="0" y="248"/>
                    <a:pt x="90" y="317"/>
                    <a:pt x="181" y="317"/>
                  </a:cubicBezTo>
                  <a:cubicBezTo>
                    <a:pt x="249" y="317"/>
                    <a:pt x="340" y="248"/>
                    <a:pt x="340" y="158"/>
                  </a:cubicBezTo>
                  <a:cubicBezTo>
                    <a:pt x="340" y="67"/>
                    <a:pt x="249" y="1"/>
                    <a:pt x="181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718;p42"/>
            <p:cNvSpPr/>
            <p:nvPr/>
          </p:nvSpPr>
          <p:spPr>
            <a:xfrm>
              <a:off x="4710467" y="160940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71" y="91"/>
                    <a:pt x="271" y="158"/>
                  </a:cubicBezTo>
                  <a:cubicBezTo>
                    <a:pt x="271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719;p42"/>
            <p:cNvSpPr/>
            <p:nvPr/>
          </p:nvSpPr>
          <p:spPr>
            <a:xfrm>
              <a:off x="4556331" y="160940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8"/>
                  </a:cubicBezTo>
                  <a:cubicBezTo>
                    <a:pt x="22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1" y="67"/>
                    <a:pt x="1" y="158"/>
                  </a:cubicBezTo>
                  <a:cubicBezTo>
                    <a:pt x="1" y="248"/>
                    <a:pt x="67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720;p42"/>
            <p:cNvSpPr/>
            <p:nvPr/>
          </p:nvSpPr>
          <p:spPr>
            <a:xfrm>
              <a:off x="4402196" y="1609407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22"/>
                  </a:moveTo>
                  <a:cubicBezTo>
                    <a:pt x="227" y="22"/>
                    <a:pt x="294" y="91"/>
                    <a:pt x="294" y="158"/>
                  </a:cubicBezTo>
                  <a:cubicBezTo>
                    <a:pt x="294" y="226"/>
                    <a:pt x="227" y="293"/>
                    <a:pt x="158" y="293"/>
                  </a:cubicBezTo>
                  <a:cubicBezTo>
                    <a:pt x="91" y="293"/>
                    <a:pt x="23" y="226"/>
                    <a:pt x="23" y="158"/>
                  </a:cubicBezTo>
                  <a:cubicBezTo>
                    <a:pt x="23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8" y="1"/>
                    <a:pt x="1" y="67"/>
                    <a:pt x="1" y="158"/>
                  </a:cubicBezTo>
                  <a:cubicBezTo>
                    <a:pt x="1" y="248"/>
                    <a:pt x="68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721;p42"/>
            <p:cNvSpPr/>
            <p:nvPr/>
          </p:nvSpPr>
          <p:spPr>
            <a:xfrm>
              <a:off x="4248261" y="160940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8"/>
                  </a:cubicBezTo>
                  <a:cubicBezTo>
                    <a:pt x="22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8" y="317"/>
                  </a:cubicBezTo>
                  <a:cubicBezTo>
                    <a:pt x="248" y="317"/>
                    <a:pt x="316" y="248"/>
                    <a:pt x="316" y="158"/>
                  </a:cubicBezTo>
                  <a:cubicBezTo>
                    <a:pt x="316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722;p42"/>
            <p:cNvSpPr/>
            <p:nvPr/>
          </p:nvSpPr>
          <p:spPr>
            <a:xfrm>
              <a:off x="5167856" y="145527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59" y="294"/>
                  </a:cubicBezTo>
                  <a:cubicBezTo>
                    <a:pt x="91" y="294"/>
                    <a:pt x="24" y="227"/>
                    <a:pt x="24" y="158"/>
                  </a:cubicBezTo>
                  <a:cubicBezTo>
                    <a:pt x="24" y="91"/>
                    <a:pt x="91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0" y="68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8"/>
                    <a:pt x="249" y="1"/>
                    <a:pt x="159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723;p42"/>
            <p:cNvSpPr/>
            <p:nvPr/>
          </p:nvSpPr>
          <p:spPr>
            <a:xfrm>
              <a:off x="5013720" y="145527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60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60" y="46"/>
                  </a:cubicBezTo>
                  <a:close/>
                  <a:moveTo>
                    <a:pt x="160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724;p42"/>
            <p:cNvSpPr/>
            <p:nvPr/>
          </p:nvSpPr>
          <p:spPr>
            <a:xfrm>
              <a:off x="4859785" y="1455272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46"/>
                  </a:moveTo>
                  <a:cubicBezTo>
                    <a:pt x="249" y="46"/>
                    <a:pt x="295" y="91"/>
                    <a:pt x="295" y="158"/>
                  </a:cubicBezTo>
                  <a:cubicBezTo>
                    <a:pt x="295" y="227"/>
                    <a:pt x="249" y="294"/>
                    <a:pt x="181" y="294"/>
                  </a:cubicBezTo>
                  <a:cubicBezTo>
                    <a:pt x="90" y="294"/>
                    <a:pt x="45" y="227"/>
                    <a:pt x="45" y="158"/>
                  </a:cubicBezTo>
                  <a:cubicBezTo>
                    <a:pt x="45" y="91"/>
                    <a:pt x="90" y="46"/>
                    <a:pt x="181" y="46"/>
                  </a:cubicBezTo>
                  <a:close/>
                  <a:moveTo>
                    <a:pt x="181" y="1"/>
                  </a:moveTo>
                  <a:cubicBezTo>
                    <a:pt x="90" y="1"/>
                    <a:pt x="0" y="68"/>
                    <a:pt x="0" y="158"/>
                  </a:cubicBezTo>
                  <a:cubicBezTo>
                    <a:pt x="0" y="248"/>
                    <a:pt x="90" y="317"/>
                    <a:pt x="181" y="317"/>
                  </a:cubicBezTo>
                  <a:cubicBezTo>
                    <a:pt x="249" y="317"/>
                    <a:pt x="340" y="248"/>
                    <a:pt x="340" y="158"/>
                  </a:cubicBezTo>
                  <a:cubicBezTo>
                    <a:pt x="340" y="68"/>
                    <a:pt x="249" y="1"/>
                    <a:pt x="181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725;p42"/>
            <p:cNvSpPr/>
            <p:nvPr/>
          </p:nvSpPr>
          <p:spPr>
            <a:xfrm>
              <a:off x="4710467" y="145527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46"/>
                  </a:moveTo>
                  <a:cubicBezTo>
                    <a:pt x="226" y="46"/>
                    <a:pt x="271" y="91"/>
                    <a:pt x="271" y="158"/>
                  </a:cubicBezTo>
                  <a:cubicBezTo>
                    <a:pt x="271" y="227"/>
                    <a:pt x="226" y="294"/>
                    <a:pt x="157" y="294"/>
                  </a:cubicBezTo>
                  <a:cubicBezTo>
                    <a:pt x="90" y="294"/>
                    <a:pt x="22" y="227"/>
                    <a:pt x="22" y="158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8"/>
                    <a:pt x="247" y="1"/>
                    <a:pt x="157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726;p42"/>
            <p:cNvSpPr/>
            <p:nvPr/>
          </p:nvSpPr>
          <p:spPr>
            <a:xfrm>
              <a:off x="4556331" y="145527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8" y="294"/>
                  </a:cubicBezTo>
                  <a:cubicBezTo>
                    <a:pt x="91" y="294"/>
                    <a:pt x="22" y="227"/>
                    <a:pt x="22" y="158"/>
                  </a:cubicBezTo>
                  <a:cubicBezTo>
                    <a:pt x="22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7" y="1"/>
                    <a:pt x="1" y="68"/>
                    <a:pt x="1" y="158"/>
                  </a:cubicBezTo>
                  <a:cubicBezTo>
                    <a:pt x="1" y="248"/>
                    <a:pt x="67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727;p42"/>
            <p:cNvSpPr/>
            <p:nvPr/>
          </p:nvSpPr>
          <p:spPr>
            <a:xfrm>
              <a:off x="4402196" y="1455272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46"/>
                  </a:moveTo>
                  <a:cubicBezTo>
                    <a:pt x="227" y="46"/>
                    <a:pt x="294" y="91"/>
                    <a:pt x="294" y="158"/>
                  </a:cubicBezTo>
                  <a:cubicBezTo>
                    <a:pt x="294" y="227"/>
                    <a:pt x="227" y="294"/>
                    <a:pt x="158" y="294"/>
                  </a:cubicBezTo>
                  <a:cubicBezTo>
                    <a:pt x="91" y="294"/>
                    <a:pt x="23" y="227"/>
                    <a:pt x="23" y="158"/>
                  </a:cubicBezTo>
                  <a:cubicBezTo>
                    <a:pt x="23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8" y="1"/>
                    <a:pt x="1" y="68"/>
                    <a:pt x="1" y="158"/>
                  </a:cubicBezTo>
                  <a:cubicBezTo>
                    <a:pt x="1" y="248"/>
                    <a:pt x="68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728;p42"/>
            <p:cNvSpPr/>
            <p:nvPr/>
          </p:nvSpPr>
          <p:spPr>
            <a:xfrm>
              <a:off x="4248261" y="145527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8" y="294"/>
                  </a:cubicBezTo>
                  <a:cubicBezTo>
                    <a:pt x="91" y="294"/>
                    <a:pt x="22" y="227"/>
                    <a:pt x="22" y="158"/>
                  </a:cubicBezTo>
                  <a:cubicBezTo>
                    <a:pt x="22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8" y="317"/>
                  </a:cubicBezTo>
                  <a:cubicBezTo>
                    <a:pt x="248" y="317"/>
                    <a:pt x="316" y="248"/>
                    <a:pt x="316" y="158"/>
                  </a:cubicBezTo>
                  <a:cubicBezTo>
                    <a:pt x="316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734;p42"/>
            <p:cNvSpPr/>
            <p:nvPr/>
          </p:nvSpPr>
          <p:spPr>
            <a:xfrm>
              <a:off x="7593658" y="191747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67"/>
                    <a:pt x="295" y="158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24" y="226"/>
                    <a:pt x="24" y="158"/>
                  </a:cubicBezTo>
                  <a:cubicBezTo>
                    <a:pt x="24" y="67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26"/>
                    <a:pt x="69" y="317"/>
                    <a:pt x="159" y="317"/>
                  </a:cubicBezTo>
                  <a:cubicBezTo>
                    <a:pt x="249" y="317"/>
                    <a:pt x="316" y="226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735;p42"/>
            <p:cNvSpPr/>
            <p:nvPr/>
          </p:nvSpPr>
          <p:spPr>
            <a:xfrm>
              <a:off x="7439523" y="191747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95" y="67"/>
                    <a:pt x="295" y="158"/>
                  </a:cubicBezTo>
                  <a:cubicBezTo>
                    <a:pt x="295" y="226"/>
                    <a:pt x="226" y="271"/>
                    <a:pt x="160" y="271"/>
                  </a:cubicBezTo>
                  <a:cubicBezTo>
                    <a:pt x="91" y="271"/>
                    <a:pt x="46" y="226"/>
                    <a:pt x="46" y="158"/>
                  </a:cubicBezTo>
                  <a:cubicBezTo>
                    <a:pt x="46" y="67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26"/>
                    <a:pt x="69" y="317"/>
                    <a:pt x="160" y="317"/>
                  </a:cubicBezTo>
                  <a:cubicBezTo>
                    <a:pt x="250" y="317"/>
                    <a:pt x="317" y="226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736;p42"/>
            <p:cNvSpPr/>
            <p:nvPr/>
          </p:nvSpPr>
          <p:spPr>
            <a:xfrm>
              <a:off x="7285588" y="1917477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22"/>
                  </a:moveTo>
                  <a:cubicBezTo>
                    <a:pt x="249" y="22"/>
                    <a:pt x="295" y="67"/>
                    <a:pt x="295" y="158"/>
                  </a:cubicBezTo>
                  <a:cubicBezTo>
                    <a:pt x="295" y="226"/>
                    <a:pt x="249" y="271"/>
                    <a:pt x="181" y="271"/>
                  </a:cubicBezTo>
                  <a:cubicBezTo>
                    <a:pt x="90" y="271"/>
                    <a:pt x="45" y="226"/>
                    <a:pt x="45" y="158"/>
                  </a:cubicBezTo>
                  <a:cubicBezTo>
                    <a:pt x="45" y="67"/>
                    <a:pt x="90" y="22"/>
                    <a:pt x="181" y="22"/>
                  </a:cubicBezTo>
                  <a:close/>
                  <a:moveTo>
                    <a:pt x="181" y="1"/>
                  </a:moveTo>
                  <a:cubicBezTo>
                    <a:pt x="90" y="1"/>
                    <a:pt x="0" y="67"/>
                    <a:pt x="0" y="158"/>
                  </a:cubicBezTo>
                  <a:cubicBezTo>
                    <a:pt x="0" y="226"/>
                    <a:pt x="90" y="317"/>
                    <a:pt x="181" y="317"/>
                  </a:cubicBezTo>
                  <a:cubicBezTo>
                    <a:pt x="249" y="317"/>
                    <a:pt x="340" y="226"/>
                    <a:pt x="340" y="158"/>
                  </a:cubicBezTo>
                  <a:cubicBezTo>
                    <a:pt x="340" y="67"/>
                    <a:pt x="249" y="1"/>
                    <a:pt x="181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737;p42"/>
            <p:cNvSpPr/>
            <p:nvPr/>
          </p:nvSpPr>
          <p:spPr>
            <a:xfrm>
              <a:off x="7136269" y="191747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71" y="67"/>
                    <a:pt x="271" y="158"/>
                  </a:cubicBezTo>
                  <a:cubicBezTo>
                    <a:pt x="271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58"/>
                  </a:cubicBezTo>
                  <a:cubicBezTo>
                    <a:pt x="22" y="67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26"/>
                    <a:pt x="67" y="317"/>
                    <a:pt x="157" y="317"/>
                  </a:cubicBezTo>
                  <a:cubicBezTo>
                    <a:pt x="247" y="317"/>
                    <a:pt x="316" y="226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738;p42"/>
            <p:cNvSpPr/>
            <p:nvPr/>
          </p:nvSpPr>
          <p:spPr>
            <a:xfrm>
              <a:off x="6982134" y="191747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67"/>
                    <a:pt x="293" y="158"/>
                  </a:cubicBezTo>
                  <a:cubicBezTo>
                    <a:pt x="293" y="226"/>
                    <a:pt x="226" y="271"/>
                    <a:pt x="158" y="271"/>
                  </a:cubicBezTo>
                  <a:cubicBezTo>
                    <a:pt x="91" y="271"/>
                    <a:pt x="22" y="226"/>
                    <a:pt x="22" y="158"/>
                  </a:cubicBezTo>
                  <a:cubicBezTo>
                    <a:pt x="22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1" y="67"/>
                    <a:pt x="1" y="158"/>
                  </a:cubicBezTo>
                  <a:cubicBezTo>
                    <a:pt x="1" y="226"/>
                    <a:pt x="67" y="317"/>
                    <a:pt x="158" y="317"/>
                  </a:cubicBezTo>
                  <a:cubicBezTo>
                    <a:pt x="248" y="317"/>
                    <a:pt x="317" y="226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739;p42"/>
            <p:cNvSpPr/>
            <p:nvPr/>
          </p:nvSpPr>
          <p:spPr>
            <a:xfrm>
              <a:off x="6827998" y="1917477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22"/>
                  </a:moveTo>
                  <a:cubicBezTo>
                    <a:pt x="227" y="22"/>
                    <a:pt x="294" y="67"/>
                    <a:pt x="294" y="158"/>
                  </a:cubicBezTo>
                  <a:cubicBezTo>
                    <a:pt x="294" y="226"/>
                    <a:pt x="227" y="271"/>
                    <a:pt x="158" y="271"/>
                  </a:cubicBezTo>
                  <a:cubicBezTo>
                    <a:pt x="91" y="271"/>
                    <a:pt x="23" y="226"/>
                    <a:pt x="23" y="158"/>
                  </a:cubicBezTo>
                  <a:cubicBezTo>
                    <a:pt x="23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8" y="1"/>
                    <a:pt x="1" y="67"/>
                    <a:pt x="1" y="158"/>
                  </a:cubicBezTo>
                  <a:cubicBezTo>
                    <a:pt x="1" y="226"/>
                    <a:pt x="68" y="317"/>
                    <a:pt x="158" y="317"/>
                  </a:cubicBezTo>
                  <a:cubicBezTo>
                    <a:pt x="248" y="317"/>
                    <a:pt x="317" y="226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740;p42"/>
            <p:cNvSpPr/>
            <p:nvPr/>
          </p:nvSpPr>
          <p:spPr>
            <a:xfrm>
              <a:off x="6674064" y="191747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67"/>
                    <a:pt x="293" y="158"/>
                  </a:cubicBezTo>
                  <a:cubicBezTo>
                    <a:pt x="293" y="226"/>
                    <a:pt x="226" y="271"/>
                    <a:pt x="158" y="271"/>
                  </a:cubicBezTo>
                  <a:cubicBezTo>
                    <a:pt x="91" y="271"/>
                    <a:pt x="22" y="226"/>
                    <a:pt x="22" y="158"/>
                  </a:cubicBezTo>
                  <a:cubicBezTo>
                    <a:pt x="22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26"/>
                    <a:pt x="67" y="317"/>
                    <a:pt x="158" y="317"/>
                  </a:cubicBezTo>
                  <a:cubicBezTo>
                    <a:pt x="248" y="317"/>
                    <a:pt x="316" y="226"/>
                    <a:pt x="316" y="158"/>
                  </a:cubicBezTo>
                  <a:cubicBezTo>
                    <a:pt x="316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741;p42"/>
            <p:cNvSpPr/>
            <p:nvPr/>
          </p:nvSpPr>
          <p:spPr>
            <a:xfrm>
              <a:off x="6519928" y="191747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7" y="22"/>
                    <a:pt x="293" y="67"/>
                    <a:pt x="293" y="158"/>
                  </a:cubicBezTo>
                  <a:cubicBezTo>
                    <a:pt x="293" y="226"/>
                    <a:pt x="227" y="271"/>
                    <a:pt x="158" y="271"/>
                  </a:cubicBezTo>
                  <a:cubicBezTo>
                    <a:pt x="91" y="271"/>
                    <a:pt x="46" y="226"/>
                    <a:pt x="46" y="158"/>
                  </a:cubicBezTo>
                  <a:cubicBezTo>
                    <a:pt x="46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8" y="1"/>
                    <a:pt x="1" y="67"/>
                    <a:pt x="1" y="158"/>
                  </a:cubicBezTo>
                  <a:cubicBezTo>
                    <a:pt x="1" y="226"/>
                    <a:pt x="68" y="317"/>
                    <a:pt x="158" y="317"/>
                  </a:cubicBezTo>
                  <a:cubicBezTo>
                    <a:pt x="248" y="317"/>
                    <a:pt x="317" y="226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742;p42"/>
            <p:cNvSpPr/>
            <p:nvPr/>
          </p:nvSpPr>
          <p:spPr>
            <a:xfrm>
              <a:off x="7593658" y="1763543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24" y="226"/>
                    <a:pt x="24" y="157"/>
                  </a:cubicBezTo>
                  <a:cubicBezTo>
                    <a:pt x="24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7"/>
                    <a:pt x="69" y="316"/>
                    <a:pt x="159" y="316"/>
                  </a:cubicBezTo>
                  <a:cubicBezTo>
                    <a:pt x="249" y="316"/>
                    <a:pt x="316" y="247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743;p42"/>
            <p:cNvSpPr/>
            <p:nvPr/>
          </p:nvSpPr>
          <p:spPr>
            <a:xfrm>
              <a:off x="7439523" y="1763543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60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60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744;p42"/>
            <p:cNvSpPr/>
            <p:nvPr/>
          </p:nvSpPr>
          <p:spPr>
            <a:xfrm>
              <a:off x="7285588" y="1763543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22"/>
                  </a:moveTo>
                  <a:cubicBezTo>
                    <a:pt x="249" y="22"/>
                    <a:pt x="295" y="90"/>
                    <a:pt x="295" y="157"/>
                  </a:cubicBezTo>
                  <a:cubicBezTo>
                    <a:pt x="295" y="226"/>
                    <a:pt x="249" y="293"/>
                    <a:pt x="181" y="293"/>
                  </a:cubicBezTo>
                  <a:cubicBezTo>
                    <a:pt x="90" y="293"/>
                    <a:pt x="45" y="226"/>
                    <a:pt x="45" y="157"/>
                  </a:cubicBezTo>
                  <a:cubicBezTo>
                    <a:pt x="45" y="90"/>
                    <a:pt x="90" y="22"/>
                    <a:pt x="181" y="22"/>
                  </a:cubicBezTo>
                  <a:close/>
                  <a:moveTo>
                    <a:pt x="181" y="0"/>
                  </a:moveTo>
                  <a:cubicBezTo>
                    <a:pt x="90" y="0"/>
                    <a:pt x="0" y="67"/>
                    <a:pt x="0" y="157"/>
                  </a:cubicBezTo>
                  <a:cubicBezTo>
                    <a:pt x="0" y="247"/>
                    <a:pt x="90" y="316"/>
                    <a:pt x="181" y="316"/>
                  </a:cubicBezTo>
                  <a:cubicBezTo>
                    <a:pt x="249" y="316"/>
                    <a:pt x="340" y="247"/>
                    <a:pt x="340" y="157"/>
                  </a:cubicBezTo>
                  <a:cubicBezTo>
                    <a:pt x="340" y="67"/>
                    <a:pt x="249" y="0"/>
                    <a:pt x="181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745;p42"/>
            <p:cNvSpPr/>
            <p:nvPr/>
          </p:nvSpPr>
          <p:spPr>
            <a:xfrm>
              <a:off x="7136269" y="1763543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71" y="90"/>
                    <a:pt x="271" y="157"/>
                  </a:cubicBezTo>
                  <a:cubicBezTo>
                    <a:pt x="271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7" y="316"/>
                  </a:cubicBezTo>
                  <a:cubicBezTo>
                    <a:pt x="247" y="316"/>
                    <a:pt x="316" y="247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746;p42"/>
            <p:cNvSpPr/>
            <p:nvPr/>
          </p:nvSpPr>
          <p:spPr>
            <a:xfrm>
              <a:off x="6982134" y="1763543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7"/>
                  </a:cubicBezTo>
                  <a:cubicBezTo>
                    <a:pt x="22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7" y="0"/>
                    <a:pt x="1" y="67"/>
                    <a:pt x="1" y="157"/>
                  </a:cubicBezTo>
                  <a:cubicBezTo>
                    <a:pt x="1" y="247"/>
                    <a:pt x="67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747;p42"/>
            <p:cNvSpPr/>
            <p:nvPr/>
          </p:nvSpPr>
          <p:spPr>
            <a:xfrm>
              <a:off x="6827998" y="1763543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22"/>
                  </a:moveTo>
                  <a:cubicBezTo>
                    <a:pt x="227" y="22"/>
                    <a:pt x="294" y="90"/>
                    <a:pt x="294" y="157"/>
                  </a:cubicBezTo>
                  <a:cubicBezTo>
                    <a:pt x="294" y="226"/>
                    <a:pt x="227" y="293"/>
                    <a:pt x="158" y="293"/>
                  </a:cubicBezTo>
                  <a:cubicBezTo>
                    <a:pt x="91" y="293"/>
                    <a:pt x="23" y="226"/>
                    <a:pt x="23" y="157"/>
                  </a:cubicBezTo>
                  <a:cubicBezTo>
                    <a:pt x="23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8" y="0"/>
                    <a:pt x="1" y="67"/>
                    <a:pt x="1" y="157"/>
                  </a:cubicBezTo>
                  <a:cubicBezTo>
                    <a:pt x="1" y="247"/>
                    <a:pt x="68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748;p42"/>
            <p:cNvSpPr/>
            <p:nvPr/>
          </p:nvSpPr>
          <p:spPr>
            <a:xfrm>
              <a:off x="6674064" y="1763543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7"/>
                  </a:cubicBezTo>
                  <a:cubicBezTo>
                    <a:pt x="22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8" y="316"/>
                  </a:cubicBezTo>
                  <a:cubicBezTo>
                    <a:pt x="248" y="316"/>
                    <a:pt x="316" y="247"/>
                    <a:pt x="316" y="157"/>
                  </a:cubicBezTo>
                  <a:cubicBezTo>
                    <a:pt x="316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749;p42"/>
            <p:cNvSpPr/>
            <p:nvPr/>
          </p:nvSpPr>
          <p:spPr>
            <a:xfrm>
              <a:off x="6519928" y="1763543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7" y="22"/>
                    <a:pt x="293" y="90"/>
                    <a:pt x="293" y="157"/>
                  </a:cubicBezTo>
                  <a:cubicBezTo>
                    <a:pt x="293" y="226"/>
                    <a:pt x="227" y="293"/>
                    <a:pt x="158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8" y="0"/>
                    <a:pt x="1" y="67"/>
                    <a:pt x="1" y="157"/>
                  </a:cubicBezTo>
                  <a:cubicBezTo>
                    <a:pt x="1" y="247"/>
                    <a:pt x="68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750;p42"/>
            <p:cNvSpPr/>
            <p:nvPr/>
          </p:nvSpPr>
          <p:spPr>
            <a:xfrm>
              <a:off x="7593658" y="160940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751;p42"/>
            <p:cNvSpPr/>
            <p:nvPr/>
          </p:nvSpPr>
          <p:spPr>
            <a:xfrm>
              <a:off x="7439523" y="160940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60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752;p42"/>
            <p:cNvSpPr/>
            <p:nvPr/>
          </p:nvSpPr>
          <p:spPr>
            <a:xfrm>
              <a:off x="7285588" y="1609407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22"/>
                  </a:moveTo>
                  <a:cubicBezTo>
                    <a:pt x="249" y="22"/>
                    <a:pt x="295" y="91"/>
                    <a:pt x="295" y="158"/>
                  </a:cubicBezTo>
                  <a:cubicBezTo>
                    <a:pt x="295" y="226"/>
                    <a:pt x="249" y="293"/>
                    <a:pt x="181" y="293"/>
                  </a:cubicBezTo>
                  <a:cubicBezTo>
                    <a:pt x="90" y="293"/>
                    <a:pt x="45" y="226"/>
                    <a:pt x="45" y="158"/>
                  </a:cubicBezTo>
                  <a:cubicBezTo>
                    <a:pt x="45" y="91"/>
                    <a:pt x="90" y="22"/>
                    <a:pt x="181" y="22"/>
                  </a:cubicBezTo>
                  <a:close/>
                  <a:moveTo>
                    <a:pt x="181" y="1"/>
                  </a:moveTo>
                  <a:cubicBezTo>
                    <a:pt x="90" y="1"/>
                    <a:pt x="0" y="67"/>
                    <a:pt x="0" y="158"/>
                  </a:cubicBezTo>
                  <a:cubicBezTo>
                    <a:pt x="0" y="248"/>
                    <a:pt x="90" y="317"/>
                    <a:pt x="181" y="317"/>
                  </a:cubicBezTo>
                  <a:cubicBezTo>
                    <a:pt x="249" y="317"/>
                    <a:pt x="340" y="248"/>
                    <a:pt x="340" y="158"/>
                  </a:cubicBezTo>
                  <a:cubicBezTo>
                    <a:pt x="340" y="67"/>
                    <a:pt x="249" y="1"/>
                    <a:pt x="181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753;p42"/>
            <p:cNvSpPr/>
            <p:nvPr/>
          </p:nvSpPr>
          <p:spPr>
            <a:xfrm>
              <a:off x="7136269" y="160940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71" y="91"/>
                    <a:pt x="271" y="158"/>
                  </a:cubicBezTo>
                  <a:cubicBezTo>
                    <a:pt x="271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754;p42"/>
            <p:cNvSpPr/>
            <p:nvPr/>
          </p:nvSpPr>
          <p:spPr>
            <a:xfrm>
              <a:off x="6982134" y="160940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8"/>
                  </a:cubicBezTo>
                  <a:cubicBezTo>
                    <a:pt x="22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1" y="67"/>
                    <a:pt x="1" y="158"/>
                  </a:cubicBezTo>
                  <a:cubicBezTo>
                    <a:pt x="1" y="248"/>
                    <a:pt x="67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755;p42"/>
            <p:cNvSpPr/>
            <p:nvPr/>
          </p:nvSpPr>
          <p:spPr>
            <a:xfrm>
              <a:off x="6827998" y="1609407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22"/>
                  </a:moveTo>
                  <a:cubicBezTo>
                    <a:pt x="227" y="22"/>
                    <a:pt x="294" y="91"/>
                    <a:pt x="294" y="158"/>
                  </a:cubicBezTo>
                  <a:cubicBezTo>
                    <a:pt x="294" y="226"/>
                    <a:pt x="227" y="293"/>
                    <a:pt x="158" y="293"/>
                  </a:cubicBezTo>
                  <a:cubicBezTo>
                    <a:pt x="91" y="293"/>
                    <a:pt x="23" y="226"/>
                    <a:pt x="23" y="158"/>
                  </a:cubicBezTo>
                  <a:cubicBezTo>
                    <a:pt x="23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8" y="1"/>
                    <a:pt x="1" y="67"/>
                    <a:pt x="1" y="158"/>
                  </a:cubicBezTo>
                  <a:cubicBezTo>
                    <a:pt x="1" y="248"/>
                    <a:pt x="68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756;p42"/>
            <p:cNvSpPr/>
            <p:nvPr/>
          </p:nvSpPr>
          <p:spPr>
            <a:xfrm>
              <a:off x="6674064" y="160940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8"/>
                  </a:cubicBezTo>
                  <a:cubicBezTo>
                    <a:pt x="22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8" y="317"/>
                  </a:cubicBezTo>
                  <a:cubicBezTo>
                    <a:pt x="248" y="317"/>
                    <a:pt x="316" y="248"/>
                    <a:pt x="316" y="158"/>
                  </a:cubicBezTo>
                  <a:cubicBezTo>
                    <a:pt x="316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757;p42"/>
            <p:cNvSpPr/>
            <p:nvPr/>
          </p:nvSpPr>
          <p:spPr>
            <a:xfrm>
              <a:off x="6519928" y="1609407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7" y="22"/>
                    <a:pt x="293" y="91"/>
                    <a:pt x="293" y="158"/>
                  </a:cubicBezTo>
                  <a:cubicBezTo>
                    <a:pt x="293" y="226"/>
                    <a:pt x="227" y="293"/>
                    <a:pt x="158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8" y="1"/>
                    <a:pt x="1" y="67"/>
                    <a:pt x="1" y="158"/>
                  </a:cubicBezTo>
                  <a:cubicBezTo>
                    <a:pt x="1" y="248"/>
                    <a:pt x="68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758;p42"/>
            <p:cNvSpPr/>
            <p:nvPr/>
          </p:nvSpPr>
          <p:spPr>
            <a:xfrm>
              <a:off x="7593658" y="145527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59" y="294"/>
                  </a:cubicBezTo>
                  <a:cubicBezTo>
                    <a:pt x="91" y="294"/>
                    <a:pt x="24" y="227"/>
                    <a:pt x="24" y="158"/>
                  </a:cubicBezTo>
                  <a:cubicBezTo>
                    <a:pt x="24" y="91"/>
                    <a:pt x="91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0" y="68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8"/>
                    <a:pt x="249" y="1"/>
                    <a:pt x="159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759;p42"/>
            <p:cNvSpPr/>
            <p:nvPr/>
          </p:nvSpPr>
          <p:spPr>
            <a:xfrm>
              <a:off x="7439523" y="145527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60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60" y="46"/>
                  </a:cubicBezTo>
                  <a:close/>
                  <a:moveTo>
                    <a:pt x="160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760;p42"/>
            <p:cNvSpPr/>
            <p:nvPr/>
          </p:nvSpPr>
          <p:spPr>
            <a:xfrm>
              <a:off x="7285588" y="1455272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46"/>
                  </a:moveTo>
                  <a:cubicBezTo>
                    <a:pt x="249" y="46"/>
                    <a:pt x="295" y="91"/>
                    <a:pt x="295" y="158"/>
                  </a:cubicBezTo>
                  <a:cubicBezTo>
                    <a:pt x="295" y="227"/>
                    <a:pt x="249" y="294"/>
                    <a:pt x="181" y="294"/>
                  </a:cubicBezTo>
                  <a:cubicBezTo>
                    <a:pt x="90" y="294"/>
                    <a:pt x="45" y="227"/>
                    <a:pt x="45" y="158"/>
                  </a:cubicBezTo>
                  <a:cubicBezTo>
                    <a:pt x="45" y="91"/>
                    <a:pt x="90" y="46"/>
                    <a:pt x="181" y="46"/>
                  </a:cubicBezTo>
                  <a:close/>
                  <a:moveTo>
                    <a:pt x="181" y="1"/>
                  </a:moveTo>
                  <a:cubicBezTo>
                    <a:pt x="90" y="1"/>
                    <a:pt x="0" y="68"/>
                    <a:pt x="0" y="158"/>
                  </a:cubicBezTo>
                  <a:cubicBezTo>
                    <a:pt x="0" y="248"/>
                    <a:pt x="90" y="317"/>
                    <a:pt x="181" y="317"/>
                  </a:cubicBezTo>
                  <a:cubicBezTo>
                    <a:pt x="249" y="317"/>
                    <a:pt x="340" y="248"/>
                    <a:pt x="340" y="158"/>
                  </a:cubicBezTo>
                  <a:cubicBezTo>
                    <a:pt x="340" y="68"/>
                    <a:pt x="249" y="1"/>
                    <a:pt x="181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761;p42"/>
            <p:cNvSpPr/>
            <p:nvPr/>
          </p:nvSpPr>
          <p:spPr>
            <a:xfrm>
              <a:off x="7136269" y="145527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46"/>
                  </a:moveTo>
                  <a:cubicBezTo>
                    <a:pt x="226" y="46"/>
                    <a:pt x="271" y="91"/>
                    <a:pt x="271" y="158"/>
                  </a:cubicBezTo>
                  <a:cubicBezTo>
                    <a:pt x="271" y="227"/>
                    <a:pt x="226" y="294"/>
                    <a:pt x="157" y="294"/>
                  </a:cubicBezTo>
                  <a:cubicBezTo>
                    <a:pt x="90" y="294"/>
                    <a:pt x="22" y="227"/>
                    <a:pt x="22" y="158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8"/>
                    <a:pt x="247" y="1"/>
                    <a:pt x="157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762;p42"/>
            <p:cNvSpPr/>
            <p:nvPr/>
          </p:nvSpPr>
          <p:spPr>
            <a:xfrm>
              <a:off x="6982134" y="145527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8" y="294"/>
                  </a:cubicBezTo>
                  <a:cubicBezTo>
                    <a:pt x="91" y="294"/>
                    <a:pt x="22" y="227"/>
                    <a:pt x="22" y="158"/>
                  </a:cubicBezTo>
                  <a:cubicBezTo>
                    <a:pt x="22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7" y="1"/>
                    <a:pt x="1" y="68"/>
                    <a:pt x="1" y="158"/>
                  </a:cubicBezTo>
                  <a:cubicBezTo>
                    <a:pt x="1" y="248"/>
                    <a:pt x="67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763;p42"/>
            <p:cNvSpPr/>
            <p:nvPr/>
          </p:nvSpPr>
          <p:spPr>
            <a:xfrm>
              <a:off x="6827998" y="1455272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46"/>
                  </a:moveTo>
                  <a:cubicBezTo>
                    <a:pt x="227" y="46"/>
                    <a:pt x="294" y="91"/>
                    <a:pt x="294" y="158"/>
                  </a:cubicBezTo>
                  <a:cubicBezTo>
                    <a:pt x="294" y="227"/>
                    <a:pt x="227" y="294"/>
                    <a:pt x="158" y="294"/>
                  </a:cubicBezTo>
                  <a:cubicBezTo>
                    <a:pt x="91" y="294"/>
                    <a:pt x="23" y="227"/>
                    <a:pt x="23" y="158"/>
                  </a:cubicBezTo>
                  <a:cubicBezTo>
                    <a:pt x="23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8" y="1"/>
                    <a:pt x="1" y="68"/>
                    <a:pt x="1" y="158"/>
                  </a:cubicBezTo>
                  <a:cubicBezTo>
                    <a:pt x="1" y="248"/>
                    <a:pt x="68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764;p42"/>
            <p:cNvSpPr/>
            <p:nvPr/>
          </p:nvSpPr>
          <p:spPr>
            <a:xfrm>
              <a:off x="6674064" y="145527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8" y="294"/>
                  </a:cubicBezTo>
                  <a:cubicBezTo>
                    <a:pt x="91" y="294"/>
                    <a:pt x="22" y="227"/>
                    <a:pt x="22" y="158"/>
                  </a:cubicBezTo>
                  <a:cubicBezTo>
                    <a:pt x="22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8" y="317"/>
                  </a:cubicBezTo>
                  <a:cubicBezTo>
                    <a:pt x="248" y="317"/>
                    <a:pt x="316" y="248"/>
                    <a:pt x="316" y="158"/>
                  </a:cubicBezTo>
                  <a:cubicBezTo>
                    <a:pt x="316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765;p42"/>
            <p:cNvSpPr/>
            <p:nvPr/>
          </p:nvSpPr>
          <p:spPr>
            <a:xfrm>
              <a:off x="6519928" y="145527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6"/>
                  </a:moveTo>
                  <a:cubicBezTo>
                    <a:pt x="227" y="46"/>
                    <a:pt x="293" y="91"/>
                    <a:pt x="293" y="158"/>
                  </a:cubicBezTo>
                  <a:cubicBezTo>
                    <a:pt x="293" y="227"/>
                    <a:pt x="227" y="294"/>
                    <a:pt x="158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8" y="1"/>
                    <a:pt x="1" y="68"/>
                    <a:pt x="1" y="158"/>
                  </a:cubicBezTo>
                  <a:cubicBezTo>
                    <a:pt x="1" y="248"/>
                    <a:pt x="68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771;p42"/>
            <p:cNvSpPr/>
            <p:nvPr/>
          </p:nvSpPr>
          <p:spPr>
            <a:xfrm>
              <a:off x="5167879" y="410163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67"/>
                    <a:pt x="295" y="158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24" y="226"/>
                    <a:pt x="24" y="158"/>
                  </a:cubicBezTo>
                  <a:cubicBezTo>
                    <a:pt x="24" y="67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26"/>
                    <a:pt x="69" y="317"/>
                    <a:pt x="159" y="317"/>
                  </a:cubicBezTo>
                  <a:cubicBezTo>
                    <a:pt x="249" y="317"/>
                    <a:pt x="316" y="226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772;p42"/>
            <p:cNvSpPr/>
            <p:nvPr/>
          </p:nvSpPr>
          <p:spPr>
            <a:xfrm>
              <a:off x="5013743" y="410163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95" y="67"/>
                    <a:pt x="295" y="158"/>
                  </a:cubicBezTo>
                  <a:cubicBezTo>
                    <a:pt x="295" y="226"/>
                    <a:pt x="226" y="271"/>
                    <a:pt x="160" y="271"/>
                  </a:cubicBezTo>
                  <a:cubicBezTo>
                    <a:pt x="91" y="271"/>
                    <a:pt x="46" y="226"/>
                    <a:pt x="46" y="158"/>
                  </a:cubicBezTo>
                  <a:cubicBezTo>
                    <a:pt x="46" y="67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26"/>
                    <a:pt x="69" y="317"/>
                    <a:pt x="160" y="317"/>
                  </a:cubicBezTo>
                  <a:cubicBezTo>
                    <a:pt x="250" y="317"/>
                    <a:pt x="317" y="226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773;p42"/>
            <p:cNvSpPr/>
            <p:nvPr/>
          </p:nvSpPr>
          <p:spPr>
            <a:xfrm>
              <a:off x="4859809" y="4101636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22"/>
                  </a:moveTo>
                  <a:cubicBezTo>
                    <a:pt x="249" y="22"/>
                    <a:pt x="295" y="67"/>
                    <a:pt x="295" y="158"/>
                  </a:cubicBezTo>
                  <a:cubicBezTo>
                    <a:pt x="295" y="226"/>
                    <a:pt x="249" y="271"/>
                    <a:pt x="181" y="271"/>
                  </a:cubicBezTo>
                  <a:cubicBezTo>
                    <a:pt x="90" y="271"/>
                    <a:pt x="45" y="226"/>
                    <a:pt x="45" y="158"/>
                  </a:cubicBezTo>
                  <a:cubicBezTo>
                    <a:pt x="45" y="67"/>
                    <a:pt x="90" y="22"/>
                    <a:pt x="181" y="22"/>
                  </a:cubicBezTo>
                  <a:close/>
                  <a:moveTo>
                    <a:pt x="181" y="1"/>
                  </a:moveTo>
                  <a:cubicBezTo>
                    <a:pt x="90" y="1"/>
                    <a:pt x="0" y="67"/>
                    <a:pt x="0" y="158"/>
                  </a:cubicBezTo>
                  <a:cubicBezTo>
                    <a:pt x="0" y="226"/>
                    <a:pt x="90" y="317"/>
                    <a:pt x="181" y="317"/>
                  </a:cubicBezTo>
                  <a:cubicBezTo>
                    <a:pt x="249" y="317"/>
                    <a:pt x="340" y="226"/>
                    <a:pt x="340" y="158"/>
                  </a:cubicBezTo>
                  <a:cubicBezTo>
                    <a:pt x="340" y="67"/>
                    <a:pt x="249" y="1"/>
                    <a:pt x="181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774;p42"/>
            <p:cNvSpPr/>
            <p:nvPr/>
          </p:nvSpPr>
          <p:spPr>
            <a:xfrm>
              <a:off x="4710490" y="410163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71" y="67"/>
                    <a:pt x="271" y="158"/>
                  </a:cubicBezTo>
                  <a:cubicBezTo>
                    <a:pt x="271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58"/>
                  </a:cubicBezTo>
                  <a:cubicBezTo>
                    <a:pt x="22" y="67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26"/>
                    <a:pt x="67" y="317"/>
                    <a:pt x="157" y="317"/>
                  </a:cubicBezTo>
                  <a:cubicBezTo>
                    <a:pt x="247" y="317"/>
                    <a:pt x="316" y="226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775;p42"/>
            <p:cNvSpPr/>
            <p:nvPr/>
          </p:nvSpPr>
          <p:spPr>
            <a:xfrm>
              <a:off x="4556354" y="410163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67"/>
                    <a:pt x="293" y="158"/>
                  </a:cubicBezTo>
                  <a:cubicBezTo>
                    <a:pt x="293" y="226"/>
                    <a:pt x="226" y="271"/>
                    <a:pt x="158" y="271"/>
                  </a:cubicBezTo>
                  <a:cubicBezTo>
                    <a:pt x="91" y="271"/>
                    <a:pt x="22" y="226"/>
                    <a:pt x="22" y="158"/>
                  </a:cubicBezTo>
                  <a:cubicBezTo>
                    <a:pt x="22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1" y="67"/>
                    <a:pt x="1" y="158"/>
                  </a:cubicBezTo>
                  <a:cubicBezTo>
                    <a:pt x="1" y="226"/>
                    <a:pt x="67" y="317"/>
                    <a:pt x="158" y="317"/>
                  </a:cubicBezTo>
                  <a:cubicBezTo>
                    <a:pt x="248" y="317"/>
                    <a:pt x="317" y="226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776;p42"/>
            <p:cNvSpPr/>
            <p:nvPr/>
          </p:nvSpPr>
          <p:spPr>
            <a:xfrm>
              <a:off x="4402219" y="4101636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22"/>
                  </a:moveTo>
                  <a:cubicBezTo>
                    <a:pt x="227" y="22"/>
                    <a:pt x="294" y="67"/>
                    <a:pt x="294" y="158"/>
                  </a:cubicBezTo>
                  <a:cubicBezTo>
                    <a:pt x="294" y="226"/>
                    <a:pt x="227" y="271"/>
                    <a:pt x="158" y="271"/>
                  </a:cubicBezTo>
                  <a:cubicBezTo>
                    <a:pt x="91" y="271"/>
                    <a:pt x="23" y="226"/>
                    <a:pt x="23" y="158"/>
                  </a:cubicBezTo>
                  <a:cubicBezTo>
                    <a:pt x="23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8" y="1"/>
                    <a:pt x="1" y="67"/>
                    <a:pt x="1" y="158"/>
                  </a:cubicBezTo>
                  <a:cubicBezTo>
                    <a:pt x="1" y="226"/>
                    <a:pt x="68" y="317"/>
                    <a:pt x="158" y="317"/>
                  </a:cubicBezTo>
                  <a:cubicBezTo>
                    <a:pt x="248" y="317"/>
                    <a:pt x="317" y="226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777;p42"/>
            <p:cNvSpPr/>
            <p:nvPr/>
          </p:nvSpPr>
          <p:spPr>
            <a:xfrm>
              <a:off x="4248284" y="410163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67"/>
                    <a:pt x="293" y="158"/>
                  </a:cubicBezTo>
                  <a:cubicBezTo>
                    <a:pt x="293" y="226"/>
                    <a:pt x="226" y="271"/>
                    <a:pt x="158" y="271"/>
                  </a:cubicBezTo>
                  <a:cubicBezTo>
                    <a:pt x="91" y="271"/>
                    <a:pt x="22" y="226"/>
                    <a:pt x="22" y="158"/>
                  </a:cubicBezTo>
                  <a:cubicBezTo>
                    <a:pt x="22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26"/>
                    <a:pt x="67" y="317"/>
                    <a:pt x="158" y="317"/>
                  </a:cubicBezTo>
                  <a:cubicBezTo>
                    <a:pt x="248" y="317"/>
                    <a:pt x="316" y="226"/>
                    <a:pt x="316" y="158"/>
                  </a:cubicBezTo>
                  <a:cubicBezTo>
                    <a:pt x="316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778;p42"/>
            <p:cNvSpPr/>
            <p:nvPr/>
          </p:nvSpPr>
          <p:spPr>
            <a:xfrm>
              <a:off x="5167879" y="394770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24" y="226"/>
                    <a:pt x="24" y="157"/>
                  </a:cubicBezTo>
                  <a:cubicBezTo>
                    <a:pt x="24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7"/>
                    <a:pt x="69" y="316"/>
                    <a:pt x="159" y="316"/>
                  </a:cubicBezTo>
                  <a:cubicBezTo>
                    <a:pt x="249" y="316"/>
                    <a:pt x="316" y="247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779;p42"/>
            <p:cNvSpPr/>
            <p:nvPr/>
          </p:nvSpPr>
          <p:spPr>
            <a:xfrm>
              <a:off x="5013743" y="394770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60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60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780;p42"/>
            <p:cNvSpPr/>
            <p:nvPr/>
          </p:nvSpPr>
          <p:spPr>
            <a:xfrm>
              <a:off x="4859809" y="3947702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22"/>
                  </a:moveTo>
                  <a:cubicBezTo>
                    <a:pt x="249" y="22"/>
                    <a:pt x="295" y="90"/>
                    <a:pt x="295" y="157"/>
                  </a:cubicBezTo>
                  <a:cubicBezTo>
                    <a:pt x="295" y="226"/>
                    <a:pt x="249" y="293"/>
                    <a:pt x="181" y="293"/>
                  </a:cubicBezTo>
                  <a:cubicBezTo>
                    <a:pt x="90" y="293"/>
                    <a:pt x="45" y="226"/>
                    <a:pt x="45" y="157"/>
                  </a:cubicBezTo>
                  <a:cubicBezTo>
                    <a:pt x="45" y="90"/>
                    <a:pt x="90" y="22"/>
                    <a:pt x="181" y="22"/>
                  </a:cubicBezTo>
                  <a:close/>
                  <a:moveTo>
                    <a:pt x="181" y="0"/>
                  </a:moveTo>
                  <a:cubicBezTo>
                    <a:pt x="90" y="0"/>
                    <a:pt x="0" y="67"/>
                    <a:pt x="0" y="157"/>
                  </a:cubicBezTo>
                  <a:cubicBezTo>
                    <a:pt x="0" y="247"/>
                    <a:pt x="90" y="316"/>
                    <a:pt x="181" y="316"/>
                  </a:cubicBezTo>
                  <a:cubicBezTo>
                    <a:pt x="249" y="316"/>
                    <a:pt x="340" y="247"/>
                    <a:pt x="340" y="157"/>
                  </a:cubicBezTo>
                  <a:cubicBezTo>
                    <a:pt x="340" y="67"/>
                    <a:pt x="249" y="0"/>
                    <a:pt x="181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781;p42"/>
            <p:cNvSpPr/>
            <p:nvPr/>
          </p:nvSpPr>
          <p:spPr>
            <a:xfrm>
              <a:off x="4710490" y="394770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71" y="90"/>
                    <a:pt x="271" y="157"/>
                  </a:cubicBezTo>
                  <a:cubicBezTo>
                    <a:pt x="271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7" y="316"/>
                  </a:cubicBezTo>
                  <a:cubicBezTo>
                    <a:pt x="247" y="316"/>
                    <a:pt x="316" y="247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782;p42"/>
            <p:cNvSpPr/>
            <p:nvPr/>
          </p:nvSpPr>
          <p:spPr>
            <a:xfrm>
              <a:off x="4556354" y="394770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7"/>
                  </a:cubicBezTo>
                  <a:cubicBezTo>
                    <a:pt x="22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7" y="0"/>
                    <a:pt x="1" y="67"/>
                    <a:pt x="1" y="157"/>
                  </a:cubicBezTo>
                  <a:cubicBezTo>
                    <a:pt x="1" y="247"/>
                    <a:pt x="67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783;p42"/>
            <p:cNvSpPr/>
            <p:nvPr/>
          </p:nvSpPr>
          <p:spPr>
            <a:xfrm>
              <a:off x="4402219" y="3947702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22"/>
                  </a:moveTo>
                  <a:cubicBezTo>
                    <a:pt x="227" y="22"/>
                    <a:pt x="294" y="90"/>
                    <a:pt x="294" y="157"/>
                  </a:cubicBezTo>
                  <a:cubicBezTo>
                    <a:pt x="294" y="226"/>
                    <a:pt x="227" y="293"/>
                    <a:pt x="158" y="293"/>
                  </a:cubicBezTo>
                  <a:cubicBezTo>
                    <a:pt x="91" y="293"/>
                    <a:pt x="23" y="226"/>
                    <a:pt x="23" y="157"/>
                  </a:cubicBezTo>
                  <a:cubicBezTo>
                    <a:pt x="23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8" y="0"/>
                    <a:pt x="1" y="67"/>
                    <a:pt x="1" y="157"/>
                  </a:cubicBezTo>
                  <a:cubicBezTo>
                    <a:pt x="1" y="247"/>
                    <a:pt x="68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784;p42"/>
            <p:cNvSpPr/>
            <p:nvPr/>
          </p:nvSpPr>
          <p:spPr>
            <a:xfrm>
              <a:off x="4248284" y="394770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7"/>
                  </a:cubicBezTo>
                  <a:cubicBezTo>
                    <a:pt x="22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8" y="316"/>
                  </a:cubicBezTo>
                  <a:cubicBezTo>
                    <a:pt x="248" y="316"/>
                    <a:pt x="316" y="247"/>
                    <a:pt x="316" y="157"/>
                  </a:cubicBezTo>
                  <a:cubicBezTo>
                    <a:pt x="316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785;p42"/>
            <p:cNvSpPr/>
            <p:nvPr/>
          </p:nvSpPr>
          <p:spPr>
            <a:xfrm>
              <a:off x="5167879" y="379356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786;p42"/>
            <p:cNvSpPr/>
            <p:nvPr/>
          </p:nvSpPr>
          <p:spPr>
            <a:xfrm>
              <a:off x="5013743" y="379356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60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787;p42"/>
            <p:cNvSpPr/>
            <p:nvPr/>
          </p:nvSpPr>
          <p:spPr>
            <a:xfrm>
              <a:off x="4859809" y="3793566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22"/>
                  </a:moveTo>
                  <a:cubicBezTo>
                    <a:pt x="249" y="22"/>
                    <a:pt x="295" y="91"/>
                    <a:pt x="295" y="158"/>
                  </a:cubicBezTo>
                  <a:cubicBezTo>
                    <a:pt x="295" y="226"/>
                    <a:pt x="249" y="293"/>
                    <a:pt x="181" y="293"/>
                  </a:cubicBezTo>
                  <a:cubicBezTo>
                    <a:pt x="90" y="293"/>
                    <a:pt x="45" y="226"/>
                    <a:pt x="45" y="158"/>
                  </a:cubicBezTo>
                  <a:cubicBezTo>
                    <a:pt x="45" y="91"/>
                    <a:pt x="90" y="22"/>
                    <a:pt x="181" y="22"/>
                  </a:cubicBezTo>
                  <a:close/>
                  <a:moveTo>
                    <a:pt x="181" y="1"/>
                  </a:moveTo>
                  <a:cubicBezTo>
                    <a:pt x="90" y="1"/>
                    <a:pt x="0" y="67"/>
                    <a:pt x="0" y="158"/>
                  </a:cubicBezTo>
                  <a:cubicBezTo>
                    <a:pt x="0" y="248"/>
                    <a:pt x="90" y="317"/>
                    <a:pt x="181" y="317"/>
                  </a:cubicBezTo>
                  <a:cubicBezTo>
                    <a:pt x="249" y="317"/>
                    <a:pt x="340" y="248"/>
                    <a:pt x="340" y="158"/>
                  </a:cubicBezTo>
                  <a:cubicBezTo>
                    <a:pt x="340" y="67"/>
                    <a:pt x="249" y="1"/>
                    <a:pt x="181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788;p42"/>
            <p:cNvSpPr/>
            <p:nvPr/>
          </p:nvSpPr>
          <p:spPr>
            <a:xfrm>
              <a:off x="4710490" y="379356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71" y="91"/>
                    <a:pt x="271" y="158"/>
                  </a:cubicBezTo>
                  <a:cubicBezTo>
                    <a:pt x="271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789;p42"/>
            <p:cNvSpPr/>
            <p:nvPr/>
          </p:nvSpPr>
          <p:spPr>
            <a:xfrm>
              <a:off x="4556354" y="379356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8"/>
                  </a:cubicBezTo>
                  <a:cubicBezTo>
                    <a:pt x="22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1" y="67"/>
                    <a:pt x="1" y="158"/>
                  </a:cubicBezTo>
                  <a:cubicBezTo>
                    <a:pt x="1" y="248"/>
                    <a:pt x="67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790;p42"/>
            <p:cNvSpPr/>
            <p:nvPr/>
          </p:nvSpPr>
          <p:spPr>
            <a:xfrm>
              <a:off x="4402219" y="3793566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22"/>
                  </a:moveTo>
                  <a:cubicBezTo>
                    <a:pt x="227" y="22"/>
                    <a:pt x="294" y="91"/>
                    <a:pt x="294" y="158"/>
                  </a:cubicBezTo>
                  <a:cubicBezTo>
                    <a:pt x="294" y="226"/>
                    <a:pt x="227" y="293"/>
                    <a:pt x="158" y="293"/>
                  </a:cubicBezTo>
                  <a:cubicBezTo>
                    <a:pt x="91" y="293"/>
                    <a:pt x="23" y="226"/>
                    <a:pt x="23" y="158"/>
                  </a:cubicBezTo>
                  <a:cubicBezTo>
                    <a:pt x="23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8" y="1"/>
                    <a:pt x="1" y="67"/>
                    <a:pt x="1" y="158"/>
                  </a:cubicBezTo>
                  <a:cubicBezTo>
                    <a:pt x="1" y="248"/>
                    <a:pt x="68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791;p42"/>
            <p:cNvSpPr/>
            <p:nvPr/>
          </p:nvSpPr>
          <p:spPr>
            <a:xfrm>
              <a:off x="4248284" y="379356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8"/>
                  </a:cubicBezTo>
                  <a:cubicBezTo>
                    <a:pt x="22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8" y="317"/>
                  </a:cubicBezTo>
                  <a:cubicBezTo>
                    <a:pt x="248" y="317"/>
                    <a:pt x="316" y="248"/>
                    <a:pt x="316" y="158"/>
                  </a:cubicBezTo>
                  <a:cubicBezTo>
                    <a:pt x="316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792;p42"/>
            <p:cNvSpPr/>
            <p:nvPr/>
          </p:nvSpPr>
          <p:spPr>
            <a:xfrm>
              <a:off x="5167879" y="3639431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59" y="294"/>
                  </a:cubicBezTo>
                  <a:cubicBezTo>
                    <a:pt x="91" y="294"/>
                    <a:pt x="24" y="227"/>
                    <a:pt x="24" y="158"/>
                  </a:cubicBezTo>
                  <a:cubicBezTo>
                    <a:pt x="24" y="91"/>
                    <a:pt x="91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0" y="68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8"/>
                    <a:pt x="249" y="1"/>
                    <a:pt x="159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793;p42"/>
            <p:cNvSpPr/>
            <p:nvPr/>
          </p:nvSpPr>
          <p:spPr>
            <a:xfrm>
              <a:off x="5013743" y="3639431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60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60" y="46"/>
                  </a:cubicBezTo>
                  <a:close/>
                  <a:moveTo>
                    <a:pt x="160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794;p42"/>
            <p:cNvSpPr/>
            <p:nvPr/>
          </p:nvSpPr>
          <p:spPr>
            <a:xfrm>
              <a:off x="4859809" y="3639431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46"/>
                  </a:moveTo>
                  <a:cubicBezTo>
                    <a:pt x="249" y="46"/>
                    <a:pt x="295" y="91"/>
                    <a:pt x="295" y="158"/>
                  </a:cubicBezTo>
                  <a:cubicBezTo>
                    <a:pt x="295" y="227"/>
                    <a:pt x="249" y="294"/>
                    <a:pt x="181" y="294"/>
                  </a:cubicBezTo>
                  <a:cubicBezTo>
                    <a:pt x="90" y="294"/>
                    <a:pt x="45" y="227"/>
                    <a:pt x="45" y="158"/>
                  </a:cubicBezTo>
                  <a:cubicBezTo>
                    <a:pt x="45" y="91"/>
                    <a:pt x="90" y="46"/>
                    <a:pt x="181" y="46"/>
                  </a:cubicBezTo>
                  <a:close/>
                  <a:moveTo>
                    <a:pt x="181" y="1"/>
                  </a:moveTo>
                  <a:cubicBezTo>
                    <a:pt x="90" y="1"/>
                    <a:pt x="0" y="68"/>
                    <a:pt x="0" y="158"/>
                  </a:cubicBezTo>
                  <a:cubicBezTo>
                    <a:pt x="0" y="248"/>
                    <a:pt x="90" y="317"/>
                    <a:pt x="181" y="317"/>
                  </a:cubicBezTo>
                  <a:cubicBezTo>
                    <a:pt x="249" y="317"/>
                    <a:pt x="340" y="248"/>
                    <a:pt x="340" y="158"/>
                  </a:cubicBezTo>
                  <a:cubicBezTo>
                    <a:pt x="340" y="68"/>
                    <a:pt x="249" y="1"/>
                    <a:pt x="181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795;p42"/>
            <p:cNvSpPr/>
            <p:nvPr/>
          </p:nvSpPr>
          <p:spPr>
            <a:xfrm>
              <a:off x="4710490" y="3639431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46"/>
                  </a:moveTo>
                  <a:cubicBezTo>
                    <a:pt x="226" y="46"/>
                    <a:pt x="271" y="91"/>
                    <a:pt x="271" y="158"/>
                  </a:cubicBezTo>
                  <a:cubicBezTo>
                    <a:pt x="271" y="227"/>
                    <a:pt x="226" y="294"/>
                    <a:pt x="157" y="294"/>
                  </a:cubicBezTo>
                  <a:cubicBezTo>
                    <a:pt x="90" y="294"/>
                    <a:pt x="22" y="227"/>
                    <a:pt x="22" y="158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8"/>
                    <a:pt x="247" y="1"/>
                    <a:pt x="157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796;p42"/>
            <p:cNvSpPr/>
            <p:nvPr/>
          </p:nvSpPr>
          <p:spPr>
            <a:xfrm>
              <a:off x="4556354" y="3639431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8" y="294"/>
                  </a:cubicBezTo>
                  <a:cubicBezTo>
                    <a:pt x="91" y="294"/>
                    <a:pt x="22" y="227"/>
                    <a:pt x="22" y="158"/>
                  </a:cubicBezTo>
                  <a:cubicBezTo>
                    <a:pt x="22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7" y="1"/>
                    <a:pt x="1" y="68"/>
                    <a:pt x="1" y="158"/>
                  </a:cubicBezTo>
                  <a:cubicBezTo>
                    <a:pt x="1" y="248"/>
                    <a:pt x="67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797;p42"/>
            <p:cNvSpPr/>
            <p:nvPr/>
          </p:nvSpPr>
          <p:spPr>
            <a:xfrm>
              <a:off x="4402219" y="3639431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46"/>
                  </a:moveTo>
                  <a:cubicBezTo>
                    <a:pt x="227" y="46"/>
                    <a:pt x="294" y="91"/>
                    <a:pt x="294" y="158"/>
                  </a:cubicBezTo>
                  <a:cubicBezTo>
                    <a:pt x="294" y="227"/>
                    <a:pt x="227" y="294"/>
                    <a:pt x="158" y="294"/>
                  </a:cubicBezTo>
                  <a:cubicBezTo>
                    <a:pt x="91" y="294"/>
                    <a:pt x="23" y="227"/>
                    <a:pt x="23" y="158"/>
                  </a:cubicBezTo>
                  <a:cubicBezTo>
                    <a:pt x="23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8" y="1"/>
                    <a:pt x="1" y="68"/>
                    <a:pt x="1" y="158"/>
                  </a:cubicBezTo>
                  <a:cubicBezTo>
                    <a:pt x="1" y="248"/>
                    <a:pt x="68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798;p42"/>
            <p:cNvSpPr/>
            <p:nvPr/>
          </p:nvSpPr>
          <p:spPr>
            <a:xfrm>
              <a:off x="4248284" y="3639431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8" y="294"/>
                  </a:cubicBezTo>
                  <a:cubicBezTo>
                    <a:pt x="91" y="294"/>
                    <a:pt x="22" y="227"/>
                    <a:pt x="22" y="158"/>
                  </a:cubicBezTo>
                  <a:cubicBezTo>
                    <a:pt x="22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8" y="317"/>
                  </a:cubicBezTo>
                  <a:cubicBezTo>
                    <a:pt x="248" y="317"/>
                    <a:pt x="316" y="248"/>
                    <a:pt x="316" y="158"/>
                  </a:cubicBezTo>
                  <a:cubicBezTo>
                    <a:pt x="316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799;p42"/>
            <p:cNvSpPr/>
            <p:nvPr/>
          </p:nvSpPr>
          <p:spPr>
            <a:xfrm>
              <a:off x="4180047" y="2842061"/>
              <a:ext cx="1413914" cy="1762525"/>
            </a:xfrm>
            <a:custGeom>
              <a:avLst/>
              <a:gdLst/>
              <a:ahLst/>
              <a:cxnLst/>
              <a:rect l="l" t="t" r="r" b="b"/>
              <a:pathLst>
                <a:path w="7045" h="8782" extrusionOk="0">
                  <a:moveTo>
                    <a:pt x="1" y="1"/>
                  </a:moveTo>
                  <a:lnTo>
                    <a:pt x="1" y="8781"/>
                  </a:lnTo>
                  <a:lnTo>
                    <a:pt x="7044" y="8781"/>
                  </a:lnTo>
                  <a:lnTo>
                    <a:pt x="7044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8000"/>
              </a:solidFill>
              <a:prstDash val="solid"/>
              <a:miter lim="18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1" name="Google Shape;3800;p42"/>
            <p:cNvGrpSpPr/>
            <p:nvPr/>
          </p:nvGrpSpPr>
          <p:grpSpPr>
            <a:xfrm>
              <a:off x="4067051" y="2724252"/>
              <a:ext cx="1413913" cy="1762515"/>
              <a:chOff x="4640100" y="1954800"/>
              <a:chExt cx="1521154" cy="1896197"/>
            </a:xfrm>
          </p:grpSpPr>
          <p:sp>
            <p:nvSpPr>
              <p:cNvPr id="300" name="Google Shape;3801;p42"/>
              <p:cNvSpPr/>
              <p:nvPr/>
            </p:nvSpPr>
            <p:spPr>
              <a:xfrm>
                <a:off x="4640101" y="1954800"/>
                <a:ext cx="1521153" cy="848348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3883" extrusionOk="0">
                    <a:moveTo>
                      <a:pt x="0" y="0"/>
                    </a:moveTo>
                    <a:lnTo>
                      <a:pt x="0" y="3883"/>
                    </a:lnTo>
                    <a:lnTo>
                      <a:pt x="6953" y="3883"/>
                    </a:lnTo>
                    <a:lnTo>
                      <a:pt x="6953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802;p42"/>
              <p:cNvSpPr/>
              <p:nvPr/>
            </p:nvSpPr>
            <p:spPr>
              <a:xfrm>
                <a:off x="4640100" y="2803150"/>
                <a:ext cx="1521153" cy="1047847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3883" extrusionOk="0">
                    <a:moveTo>
                      <a:pt x="0" y="0"/>
                    </a:moveTo>
                    <a:lnTo>
                      <a:pt x="0" y="3883"/>
                    </a:lnTo>
                    <a:lnTo>
                      <a:pt x="6953" y="3883"/>
                    </a:lnTo>
                    <a:lnTo>
                      <a:pt x="695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2" name="Google Shape;3803;p42"/>
            <p:cNvSpPr/>
            <p:nvPr/>
          </p:nvSpPr>
          <p:spPr>
            <a:xfrm>
              <a:off x="4062238" y="2724252"/>
              <a:ext cx="1413914" cy="1762525"/>
            </a:xfrm>
            <a:custGeom>
              <a:avLst/>
              <a:gdLst/>
              <a:ahLst/>
              <a:cxnLst/>
              <a:rect l="l" t="t" r="r" b="b"/>
              <a:pathLst>
                <a:path w="7045" h="8782" extrusionOk="0">
                  <a:moveTo>
                    <a:pt x="1" y="1"/>
                  </a:moveTo>
                  <a:lnTo>
                    <a:pt x="1" y="8782"/>
                  </a:lnTo>
                  <a:lnTo>
                    <a:pt x="7044" y="8782"/>
                  </a:lnTo>
                  <a:lnTo>
                    <a:pt x="704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804;p42"/>
            <p:cNvSpPr/>
            <p:nvPr/>
          </p:nvSpPr>
          <p:spPr>
            <a:xfrm>
              <a:off x="7593676" y="410163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67"/>
                    <a:pt x="295" y="158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24" y="226"/>
                    <a:pt x="24" y="158"/>
                  </a:cubicBezTo>
                  <a:cubicBezTo>
                    <a:pt x="24" y="67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26"/>
                    <a:pt x="69" y="317"/>
                    <a:pt x="159" y="317"/>
                  </a:cubicBezTo>
                  <a:cubicBezTo>
                    <a:pt x="249" y="317"/>
                    <a:pt x="316" y="226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805;p42"/>
            <p:cNvSpPr/>
            <p:nvPr/>
          </p:nvSpPr>
          <p:spPr>
            <a:xfrm>
              <a:off x="7439540" y="410163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95" y="67"/>
                    <a:pt x="295" y="158"/>
                  </a:cubicBezTo>
                  <a:cubicBezTo>
                    <a:pt x="295" y="226"/>
                    <a:pt x="226" y="271"/>
                    <a:pt x="160" y="271"/>
                  </a:cubicBezTo>
                  <a:cubicBezTo>
                    <a:pt x="91" y="271"/>
                    <a:pt x="46" y="226"/>
                    <a:pt x="46" y="158"/>
                  </a:cubicBezTo>
                  <a:cubicBezTo>
                    <a:pt x="46" y="67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26"/>
                    <a:pt x="69" y="317"/>
                    <a:pt x="160" y="317"/>
                  </a:cubicBezTo>
                  <a:cubicBezTo>
                    <a:pt x="250" y="317"/>
                    <a:pt x="317" y="226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806;p42"/>
            <p:cNvSpPr/>
            <p:nvPr/>
          </p:nvSpPr>
          <p:spPr>
            <a:xfrm>
              <a:off x="7285606" y="4101636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22"/>
                  </a:moveTo>
                  <a:cubicBezTo>
                    <a:pt x="249" y="22"/>
                    <a:pt x="295" y="67"/>
                    <a:pt x="295" y="158"/>
                  </a:cubicBezTo>
                  <a:cubicBezTo>
                    <a:pt x="295" y="226"/>
                    <a:pt x="249" y="271"/>
                    <a:pt x="181" y="271"/>
                  </a:cubicBezTo>
                  <a:cubicBezTo>
                    <a:pt x="90" y="271"/>
                    <a:pt x="45" y="226"/>
                    <a:pt x="45" y="158"/>
                  </a:cubicBezTo>
                  <a:cubicBezTo>
                    <a:pt x="45" y="67"/>
                    <a:pt x="90" y="22"/>
                    <a:pt x="181" y="22"/>
                  </a:cubicBezTo>
                  <a:close/>
                  <a:moveTo>
                    <a:pt x="181" y="1"/>
                  </a:moveTo>
                  <a:cubicBezTo>
                    <a:pt x="90" y="1"/>
                    <a:pt x="0" y="67"/>
                    <a:pt x="0" y="158"/>
                  </a:cubicBezTo>
                  <a:cubicBezTo>
                    <a:pt x="0" y="226"/>
                    <a:pt x="90" y="317"/>
                    <a:pt x="181" y="317"/>
                  </a:cubicBezTo>
                  <a:cubicBezTo>
                    <a:pt x="249" y="317"/>
                    <a:pt x="340" y="226"/>
                    <a:pt x="340" y="158"/>
                  </a:cubicBezTo>
                  <a:cubicBezTo>
                    <a:pt x="340" y="67"/>
                    <a:pt x="249" y="1"/>
                    <a:pt x="181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807;p42"/>
            <p:cNvSpPr/>
            <p:nvPr/>
          </p:nvSpPr>
          <p:spPr>
            <a:xfrm>
              <a:off x="7136287" y="410163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71" y="67"/>
                    <a:pt x="271" y="158"/>
                  </a:cubicBezTo>
                  <a:cubicBezTo>
                    <a:pt x="271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58"/>
                  </a:cubicBezTo>
                  <a:cubicBezTo>
                    <a:pt x="22" y="67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26"/>
                    <a:pt x="67" y="317"/>
                    <a:pt x="157" y="317"/>
                  </a:cubicBezTo>
                  <a:cubicBezTo>
                    <a:pt x="247" y="317"/>
                    <a:pt x="316" y="226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808;p42"/>
            <p:cNvSpPr/>
            <p:nvPr/>
          </p:nvSpPr>
          <p:spPr>
            <a:xfrm>
              <a:off x="6982151" y="410163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67"/>
                    <a:pt x="293" y="158"/>
                  </a:cubicBezTo>
                  <a:cubicBezTo>
                    <a:pt x="293" y="226"/>
                    <a:pt x="226" y="271"/>
                    <a:pt x="158" y="271"/>
                  </a:cubicBezTo>
                  <a:cubicBezTo>
                    <a:pt x="91" y="271"/>
                    <a:pt x="22" y="226"/>
                    <a:pt x="22" y="158"/>
                  </a:cubicBezTo>
                  <a:cubicBezTo>
                    <a:pt x="22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1" y="67"/>
                    <a:pt x="1" y="158"/>
                  </a:cubicBezTo>
                  <a:cubicBezTo>
                    <a:pt x="1" y="226"/>
                    <a:pt x="67" y="317"/>
                    <a:pt x="158" y="317"/>
                  </a:cubicBezTo>
                  <a:cubicBezTo>
                    <a:pt x="248" y="317"/>
                    <a:pt x="317" y="226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809;p42"/>
            <p:cNvSpPr/>
            <p:nvPr/>
          </p:nvSpPr>
          <p:spPr>
            <a:xfrm>
              <a:off x="6828016" y="4101636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22"/>
                  </a:moveTo>
                  <a:cubicBezTo>
                    <a:pt x="227" y="22"/>
                    <a:pt x="294" y="67"/>
                    <a:pt x="294" y="158"/>
                  </a:cubicBezTo>
                  <a:cubicBezTo>
                    <a:pt x="294" y="226"/>
                    <a:pt x="227" y="271"/>
                    <a:pt x="158" y="271"/>
                  </a:cubicBezTo>
                  <a:cubicBezTo>
                    <a:pt x="91" y="271"/>
                    <a:pt x="23" y="226"/>
                    <a:pt x="23" y="158"/>
                  </a:cubicBezTo>
                  <a:cubicBezTo>
                    <a:pt x="23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8" y="1"/>
                    <a:pt x="1" y="67"/>
                    <a:pt x="1" y="158"/>
                  </a:cubicBezTo>
                  <a:cubicBezTo>
                    <a:pt x="1" y="226"/>
                    <a:pt x="68" y="317"/>
                    <a:pt x="158" y="317"/>
                  </a:cubicBezTo>
                  <a:cubicBezTo>
                    <a:pt x="248" y="317"/>
                    <a:pt x="317" y="226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810;p42"/>
            <p:cNvSpPr/>
            <p:nvPr/>
          </p:nvSpPr>
          <p:spPr>
            <a:xfrm>
              <a:off x="6674081" y="410163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67"/>
                    <a:pt x="293" y="158"/>
                  </a:cubicBezTo>
                  <a:cubicBezTo>
                    <a:pt x="293" y="226"/>
                    <a:pt x="226" y="271"/>
                    <a:pt x="158" y="271"/>
                  </a:cubicBezTo>
                  <a:cubicBezTo>
                    <a:pt x="91" y="271"/>
                    <a:pt x="22" y="226"/>
                    <a:pt x="22" y="158"/>
                  </a:cubicBezTo>
                  <a:cubicBezTo>
                    <a:pt x="22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26"/>
                    <a:pt x="67" y="317"/>
                    <a:pt x="158" y="317"/>
                  </a:cubicBezTo>
                  <a:cubicBezTo>
                    <a:pt x="248" y="317"/>
                    <a:pt x="316" y="226"/>
                    <a:pt x="316" y="158"/>
                  </a:cubicBezTo>
                  <a:cubicBezTo>
                    <a:pt x="316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811;p42"/>
            <p:cNvSpPr/>
            <p:nvPr/>
          </p:nvSpPr>
          <p:spPr>
            <a:xfrm>
              <a:off x="6519946" y="410163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7" y="22"/>
                    <a:pt x="293" y="67"/>
                    <a:pt x="293" y="158"/>
                  </a:cubicBezTo>
                  <a:cubicBezTo>
                    <a:pt x="293" y="226"/>
                    <a:pt x="227" y="271"/>
                    <a:pt x="158" y="271"/>
                  </a:cubicBezTo>
                  <a:cubicBezTo>
                    <a:pt x="91" y="271"/>
                    <a:pt x="46" y="226"/>
                    <a:pt x="46" y="158"/>
                  </a:cubicBezTo>
                  <a:cubicBezTo>
                    <a:pt x="46" y="67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8" y="1"/>
                    <a:pt x="1" y="67"/>
                    <a:pt x="1" y="158"/>
                  </a:cubicBezTo>
                  <a:cubicBezTo>
                    <a:pt x="1" y="226"/>
                    <a:pt x="68" y="317"/>
                    <a:pt x="158" y="317"/>
                  </a:cubicBezTo>
                  <a:cubicBezTo>
                    <a:pt x="248" y="317"/>
                    <a:pt x="317" y="226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812;p42"/>
            <p:cNvSpPr/>
            <p:nvPr/>
          </p:nvSpPr>
          <p:spPr>
            <a:xfrm>
              <a:off x="7593676" y="394770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24" y="226"/>
                    <a:pt x="24" y="157"/>
                  </a:cubicBezTo>
                  <a:cubicBezTo>
                    <a:pt x="24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7"/>
                    <a:pt x="69" y="316"/>
                    <a:pt x="159" y="316"/>
                  </a:cubicBezTo>
                  <a:cubicBezTo>
                    <a:pt x="249" y="316"/>
                    <a:pt x="316" y="247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813;p42"/>
            <p:cNvSpPr/>
            <p:nvPr/>
          </p:nvSpPr>
          <p:spPr>
            <a:xfrm>
              <a:off x="7439540" y="394770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60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60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3814;p42"/>
            <p:cNvSpPr/>
            <p:nvPr/>
          </p:nvSpPr>
          <p:spPr>
            <a:xfrm>
              <a:off x="7285606" y="3947702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22"/>
                  </a:moveTo>
                  <a:cubicBezTo>
                    <a:pt x="249" y="22"/>
                    <a:pt x="295" y="90"/>
                    <a:pt x="295" y="157"/>
                  </a:cubicBezTo>
                  <a:cubicBezTo>
                    <a:pt x="295" y="226"/>
                    <a:pt x="249" y="293"/>
                    <a:pt x="181" y="293"/>
                  </a:cubicBezTo>
                  <a:cubicBezTo>
                    <a:pt x="90" y="293"/>
                    <a:pt x="45" y="226"/>
                    <a:pt x="45" y="157"/>
                  </a:cubicBezTo>
                  <a:cubicBezTo>
                    <a:pt x="45" y="90"/>
                    <a:pt x="90" y="22"/>
                    <a:pt x="181" y="22"/>
                  </a:cubicBezTo>
                  <a:close/>
                  <a:moveTo>
                    <a:pt x="181" y="0"/>
                  </a:moveTo>
                  <a:cubicBezTo>
                    <a:pt x="90" y="0"/>
                    <a:pt x="0" y="67"/>
                    <a:pt x="0" y="157"/>
                  </a:cubicBezTo>
                  <a:cubicBezTo>
                    <a:pt x="0" y="247"/>
                    <a:pt x="90" y="316"/>
                    <a:pt x="181" y="316"/>
                  </a:cubicBezTo>
                  <a:cubicBezTo>
                    <a:pt x="249" y="316"/>
                    <a:pt x="340" y="247"/>
                    <a:pt x="340" y="157"/>
                  </a:cubicBezTo>
                  <a:cubicBezTo>
                    <a:pt x="340" y="67"/>
                    <a:pt x="249" y="0"/>
                    <a:pt x="181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3815;p42"/>
            <p:cNvSpPr/>
            <p:nvPr/>
          </p:nvSpPr>
          <p:spPr>
            <a:xfrm>
              <a:off x="7136287" y="394770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71" y="90"/>
                    <a:pt x="271" y="157"/>
                  </a:cubicBezTo>
                  <a:cubicBezTo>
                    <a:pt x="271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7" y="316"/>
                  </a:cubicBezTo>
                  <a:cubicBezTo>
                    <a:pt x="247" y="316"/>
                    <a:pt x="316" y="247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3816;p42"/>
            <p:cNvSpPr/>
            <p:nvPr/>
          </p:nvSpPr>
          <p:spPr>
            <a:xfrm>
              <a:off x="6982151" y="394770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7"/>
                  </a:cubicBezTo>
                  <a:cubicBezTo>
                    <a:pt x="22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7" y="0"/>
                    <a:pt x="1" y="67"/>
                    <a:pt x="1" y="157"/>
                  </a:cubicBezTo>
                  <a:cubicBezTo>
                    <a:pt x="1" y="247"/>
                    <a:pt x="67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3817;p42"/>
            <p:cNvSpPr/>
            <p:nvPr/>
          </p:nvSpPr>
          <p:spPr>
            <a:xfrm>
              <a:off x="6828016" y="3947702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22"/>
                  </a:moveTo>
                  <a:cubicBezTo>
                    <a:pt x="227" y="22"/>
                    <a:pt x="294" y="90"/>
                    <a:pt x="294" y="157"/>
                  </a:cubicBezTo>
                  <a:cubicBezTo>
                    <a:pt x="294" y="226"/>
                    <a:pt x="227" y="293"/>
                    <a:pt x="158" y="293"/>
                  </a:cubicBezTo>
                  <a:cubicBezTo>
                    <a:pt x="91" y="293"/>
                    <a:pt x="23" y="226"/>
                    <a:pt x="23" y="157"/>
                  </a:cubicBezTo>
                  <a:cubicBezTo>
                    <a:pt x="23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8" y="0"/>
                    <a:pt x="1" y="67"/>
                    <a:pt x="1" y="157"/>
                  </a:cubicBezTo>
                  <a:cubicBezTo>
                    <a:pt x="1" y="247"/>
                    <a:pt x="68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3818;p42"/>
            <p:cNvSpPr/>
            <p:nvPr/>
          </p:nvSpPr>
          <p:spPr>
            <a:xfrm>
              <a:off x="6674081" y="394770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7"/>
                  </a:cubicBezTo>
                  <a:cubicBezTo>
                    <a:pt x="22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8" y="316"/>
                  </a:cubicBezTo>
                  <a:cubicBezTo>
                    <a:pt x="248" y="316"/>
                    <a:pt x="316" y="247"/>
                    <a:pt x="316" y="157"/>
                  </a:cubicBezTo>
                  <a:cubicBezTo>
                    <a:pt x="316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3819;p42"/>
            <p:cNvSpPr/>
            <p:nvPr/>
          </p:nvSpPr>
          <p:spPr>
            <a:xfrm>
              <a:off x="6519946" y="3947702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7" y="22"/>
                    <a:pt x="293" y="90"/>
                    <a:pt x="293" y="157"/>
                  </a:cubicBezTo>
                  <a:cubicBezTo>
                    <a:pt x="293" y="226"/>
                    <a:pt x="227" y="293"/>
                    <a:pt x="158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68" y="0"/>
                    <a:pt x="1" y="67"/>
                    <a:pt x="1" y="157"/>
                  </a:cubicBezTo>
                  <a:cubicBezTo>
                    <a:pt x="1" y="247"/>
                    <a:pt x="68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3820;p42"/>
            <p:cNvSpPr/>
            <p:nvPr/>
          </p:nvSpPr>
          <p:spPr>
            <a:xfrm>
              <a:off x="7593676" y="379356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3821;p42"/>
            <p:cNvSpPr/>
            <p:nvPr/>
          </p:nvSpPr>
          <p:spPr>
            <a:xfrm>
              <a:off x="7439540" y="379356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60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3822;p42"/>
            <p:cNvSpPr/>
            <p:nvPr/>
          </p:nvSpPr>
          <p:spPr>
            <a:xfrm>
              <a:off x="7285606" y="3793566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22"/>
                  </a:moveTo>
                  <a:cubicBezTo>
                    <a:pt x="249" y="22"/>
                    <a:pt x="295" y="91"/>
                    <a:pt x="295" y="158"/>
                  </a:cubicBezTo>
                  <a:cubicBezTo>
                    <a:pt x="295" y="226"/>
                    <a:pt x="249" y="293"/>
                    <a:pt x="181" y="293"/>
                  </a:cubicBezTo>
                  <a:cubicBezTo>
                    <a:pt x="90" y="293"/>
                    <a:pt x="45" y="226"/>
                    <a:pt x="45" y="158"/>
                  </a:cubicBezTo>
                  <a:cubicBezTo>
                    <a:pt x="45" y="91"/>
                    <a:pt x="90" y="22"/>
                    <a:pt x="181" y="22"/>
                  </a:cubicBezTo>
                  <a:close/>
                  <a:moveTo>
                    <a:pt x="181" y="1"/>
                  </a:moveTo>
                  <a:cubicBezTo>
                    <a:pt x="90" y="1"/>
                    <a:pt x="0" y="67"/>
                    <a:pt x="0" y="158"/>
                  </a:cubicBezTo>
                  <a:cubicBezTo>
                    <a:pt x="0" y="248"/>
                    <a:pt x="90" y="317"/>
                    <a:pt x="181" y="317"/>
                  </a:cubicBezTo>
                  <a:cubicBezTo>
                    <a:pt x="249" y="317"/>
                    <a:pt x="340" y="248"/>
                    <a:pt x="340" y="158"/>
                  </a:cubicBezTo>
                  <a:cubicBezTo>
                    <a:pt x="340" y="67"/>
                    <a:pt x="249" y="1"/>
                    <a:pt x="181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3823;p42"/>
            <p:cNvSpPr/>
            <p:nvPr/>
          </p:nvSpPr>
          <p:spPr>
            <a:xfrm>
              <a:off x="7136287" y="379356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71" y="91"/>
                    <a:pt x="271" y="158"/>
                  </a:cubicBezTo>
                  <a:cubicBezTo>
                    <a:pt x="271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3824;p42"/>
            <p:cNvSpPr/>
            <p:nvPr/>
          </p:nvSpPr>
          <p:spPr>
            <a:xfrm>
              <a:off x="6982151" y="379356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8"/>
                  </a:cubicBezTo>
                  <a:cubicBezTo>
                    <a:pt x="22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1" y="67"/>
                    <a:pt x="1" y="158"/>
                  </a:cubicBezTo>
                  <a:cubicBezTo>
                    <a:pt x="1" y="248"/>
                    <a:pt x="67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3825;p42"/>
            <p:cNvSpPr/>
            <p:nvPr/>
          </p:nvSpPr>
          <p:spPr>
            <a:xfrm>
              <a:off x="6828016" y="3793566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22"/>
                  </a:moveTo>
                  <a:cubicBezTo>
                    <a:pt x="227" y="22"/>
                    <a:pt x="294" y="91"/>
                    <a:pt x="294" y="158"/>
                  </a:cubicBezTo>
                  <a:cubicBezTo>
                    <a:pt x="294" y="226"/>
                    <a:pt x="227" y="293"/>
                    <a:pt x="158" y="293"/>
                  </a:cubicBezTo>
                  <a:cubicBezTo>
                    <a:pt x="91" y="293"/>
                    <a:pt x="23" y="226"/>
                    <a:pt x="23" y="158"/>
                  </a:cubicBezTo>
                  <a:cubicBezTo>
                    <a:pt x="23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8" y="1"/>
                    <a:pt x="1" y="67"/>
                    <a:pt x="1" y="158"/>
                  </a:cubicBezTo>
                  <a:cubicBezTo>
                    <a:pt x="1" y="248"/>
                    <a:pt x="68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3826;p42"/>
            <p:cNvSpPr/>
            <p:nvPr/>
          </p:nvSpPr>
          <p:spPr>
            <a:xfrm>
              <a:off x="6674081" y="379356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8" y="293"/>
                  </a:cubicBezTo>
                  <a:cubicBezTo>
                    <a:pt x="91" y="293"/>
                    <a:pt x="22" y="226"/>
                    <a:pt x="22" y="158"/>
                  </a:cubicBezTo>
                  <a:cubicBezTo>
                    <a:pt x="22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8" y="317"/>
                  </a:cubicBezTo>
                  <a:cubicBezTo>
                    <a:pt x="248" y="317"/>
                    <a:pt x="316" y="248"/>
                    <a:pt x="316" y="158"/>
                  </a:cubicBezTo>
                  <a:cubicBezTo>
                    <a:pt x="316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3827;p42"/>
            <p:cNvSpPr/>
            <p:nvPr/>
          </p:nvSpPr>
          <p:spPr>
            <a:xfrm>
              <a:off x="6519946" y="3793566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27" y="22"/>
                    <a:pt x="293" y="91"/>
                    <a:pt x="293" y="158"/>
                  </a:cubicBezTo>
                  <a:cubicBezTo>
                    <a:pt x="293" y="226"/>
                    <a:pt x="227" y="293"/>
                    <a:pt x="158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68" y="1"/>
                    <a:pt x="1" y="67"/>
                    <a:pt x="1" y="158"/>
                  </a:cubicBezTo>
                  <a:cubicBezTo>
                    <a:pt x="1" y="248"/>
                    <a:pt x="68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3828;p42"/>
            <p:cNvSpPr/>
            <p:nvPr/>
          </p:nvSpPr>
          <p:spPr>
            <a:xfrm>
              <a:off x="7593676" y="3639431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59" y="294"/>
                  </a:cubicBezTo>
                  <a:cubicBezTo>
                    <a:pt x="91" y="294"/>
                    <a:pt x="24" y="227"/>
                    <a:pt x="24" y="158"/>
                  </a:cubicBezTo>
                  <a:cubicBezTo>
                    <a:pt x="24" y="91"/>
                    <a:pt x="91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0" y="68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8"/>
                    <a:pt x="249" y="1"/>
                    <a:pt x="159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3829;p42"/>
            <p:cNvSpPr/>
            <p:nvPr/>
          </p:nvSpPr>
          <p:spPr>
            <a:xfrm>
              <a:off x="7439540" y="3639431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60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60" y="46"/>
                  </a:cubicBezTo>
                  <a:close/>
                  <a:moveTo>
                    <a:pt x="160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3830;p42"/>
            <p:cNvSpPr/>
            <p:nvPr/>
          </p:nvSpPr>
          <p:spPr>
            <a:xfrm>
              <a:off x="7285606" y="3639431"/>
              <a:ext cx="68237" cy="63621"/>
            </a:xfrm>
            <a:custGeom>
              <a:avLst/>
              <a:gdLst/>
              <a:ahLst/>
              <a:cxnLst/>
              <a:rect l="l" t="t" r="r" b="b"/>
              <a:pathLst>
                <a:path w="340" h="317" extrusionOk="0">
                  <a:moveTo>
                    <a:pt x="181" y="46"/>
                  </a:moveTo>
                  <a:cubicBezTo>
                    <a:pt x="249" y="46"/>
                    <a:pt x="295" y="91"/>
                    <a:pt x="295" y="158"/>
                  </a:cubicBezTo>
                  <a:cubicBezTo>
                    <a:pt x="295" y="227"/>
                    <a:pt x="249" y="294"/>
                    <a:pt x="181" y="294"/>
                  </a:cubicBezTo>
                  <a:cubicBezTo>
                    <a:pt x="90" y="294"/>
                    <a:pt x="45" y="227"/>
                    <a:pt x="45" y="158"/>
                  </a:cubicBezTo>
                  <a:cubicBezTo>
                    <a:pt x="45" y="91"/>
                    <a:pt x="90" y="46"/>
                    <a:pt x="181" y="46"/>
                  </a:cubicBezTo>
                  <a:close/>
                  <a:moveTo>
                    <a:pt x="181" y="1"/>
                  </a:moveTo>
                  <a:cubicBezTo>
                    <a:pt x="90" y="1"/>
                    <a:pt x="0" y="68"/>
                    <a:pt x="0" y="158"/>
                  </a:cubicBezTo>
                  <a:cubicBezTo>
                    <a:pt x="0" y="248"/>
                    <a:pt x="90" y="317"/>
                    <a:pt x="181" y="317"/>
                  </a:cubicBezTo>
                  <a:cubicBezTo>
                    <a:pt x="249" y="317"/>
                    <a:pt x="340" y="248"/>
                    <a:pt x="340" y="158"/>
                  </a:cubicBezTo>
                  <a:cubicBezTo>
                    <a:pt x="340" y="68"/>
                    <a:pt x="249" y="1"/>
                    <a:pt x="181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3831;p42"/>
            <p:cNvSpPr/>
            <p:nvPr/>
          </p:nvSpPr>
          <p:spPr>
            <a:xfrm>
              <a:off x="7136287" y="3639431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46"/>
                  </a:moveTo>
                  <a:cubicBezTo>
                    <a:pt x="226" y="46"/>
                    <a:pt x="271" y="91"/>
                    <a:pt x="271" y="158"/>
                  </a:cubicBezTo>
                  <a:cubicBezTo>
                    <a:pt x="271" y="227"/>
                    <a:pt x="226" y="294"/>
                    <a:pt x="157" y="294"/>
                  </a:cubicBezTo>
                  <a:cubicBezTo>
                    <a:pt x="90" y="294"/>
                    <a:pt x="22" y="227"/>
                    <a:pt x="22" y="158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8"/>
                    <a:pt x="247" y="1"/>
                    <a:pt x="157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3832;p42"/>
            <p:cNvSpPr/>
            <p:nvPr/>
          </p:nvSpPr>
          <p:spPr>
            <a:xfrm>
              <a:off x="6982151" y="3639431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8" y="294"/>
                  </a:cubicBezTo>
                  <a:cubicBezTo>
                    <a:pt x="91" y="294"/>
                    <a:pt x="22" y="227"/>
                    <a:pt x="22" y="158"/>
                  </a:cubicBezTo>
                  <a:cubicBezTo>
                    <a:pt x="22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7" y="1"/>
                    <a:pt x="1" y="68"/>
                    <a:pt x="1" y="158"/>
                  </a:cubicBezTo>
                  <a:cubicBezTo>
                    <a:pt x="1" y="248"/>
                    <a:pt x="67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3833;p42"/>
            <p:cNvSpPr/>
            <p:nvPr/>
          </p:nvSpPr>
          <p:spPr>
            <a:xfrm>
              <a:off x="6828016" y="3639431"/>
              <a:ext cx="63822" cy="6362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8" y="46"/>
                  </a:moveTo>
                  <a:cubicBezTo>
                    <a:pt x="227" y="46"/>
                    <a:pt x="294" y="91"/>
                    <a:pt x="294" y="158"/>
                  </a:cubicBezTo>
                  <a:cubicBezTo>
                    <a:pt x="294" y="227"/>
                    <a:pt x="227" y="294"/>
                    <a:pt x="158" y="294"/>
                  </a:cubicBezTo>
                  <a:cubicBezTo>
                    <a:pt x="91" y="294"/>
                    <a:pt x="23" y="227"/>
                    <a:pt x="23" y="158"/>
                  </a:cubicBezTo>
                  <a:cubicBezTo>
                    <a:pt x="23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8" y="1"/>
                    <a:pt x="1" y="68"/>
                    <a:pt x="1" y="158"/>
                  </a:cubicBezTo>
                  <a:cubicBezTo>
                    <a:pt x="1" y="248"/>
                    <a:pt x="68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3834;p42"/>
            <p:cNvSpPr/>
            <p:nvPr/>
          </p:nvSpPr>
          <p:spPr>
            <a:xfrm>
              <a:off x="6674081" y="3639431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8" y="294"/>
                  </a:cubicBezTo>
                  <a:cubicBezTo>
                    <a:pt x="91" y="294"/>
                    <a:pt x="22" y="227"/>
                    <a:pt x="22" y="158"/>
                  </a:cubicBezTo>
                  <a:cubicBezTo>
                    <a:pt x="22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8" y="317"/>
                  </a:cubicBezTo>
                  <a:cubicBezTo>
                    <a:pt x="248" y="317"/>
                    <a:pt x="316" y="248"/>
                    <a:pt x="316" y="158"/>
                  </a:cubicBezTo>
                  <a:cubicBezTo>
                    <a:pt x="316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3835;p42"/>
            <p:cNvSpPr/>
            <p:nvPr/>
          </p:nvSpPr>
          <p:spPr>
            <a:xfrm>
              <a:off x="6519946" y="3639431"/>
              <a:ext cx="63621" cy="6362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6"/>
                  </a:moveTo>
                  <a:cubicBezTo>
                    <a:pt x="227" y="46"/>
                    <a:pt x="293" y="91"/>
                    <a:pt x="293" y="158"/>
                  </a:cubicBezTo>
                  <a:cubicBezTo>
                    <a:pt x="293" y="227"/>
                    <a:pt x="227" y="294"/>
                    <a:pt x="158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68" y="1"/>
                    <a:pt x="1" y="68"/>
                    <a:pt x="1" y="158"/>
                  </a:cubicBezTo>
                  <a:cubicBezTo>
                    <a:pt x="1" y="248"/>
                    <a:pt x="68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rgbClr val="85C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3802;p42"/>
          <p:cNvSpPr/>
          <p:nvPr/>
        </p:nvSpPr>
        <p:spPr>
          <a:xfrm>
            <a:off x="1956526" y="3514049"/>
            <a:ext cx="1332244" cy="943378"/>
          </a:xfrm>
          <a:custGeom>
            <a:avLst/>
            <a:gdLst/>
            <a:ahLst/>
            <a:cxnLst/>
            <a:rect l="l" t="t" r="r" b="b"/>
            <a:pathLst>
              <a:path w="6954" h="3883" extrusionOk="0">
                <a:moveTo>
                  <a:pt x="0" y="0"/>
                </a:moveTo>
                <a:lnTo>
                  <a:pt x="0" y="3883"/>
                </a:lnTo>
                <a:lnTo>
                  <a:pt x="6953" y="3883"/>
                </a:lnTo>
                <a:lnTo>
                  <a:pt x="695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Aft>
                <a:spcPts val="1600"/>
              </a:spcAft>
            </a:pPr>
            <a:endParaRPr lang="en-US" sz="100" b="1" dirty="0"/>
          </a:p>
          <a:p>
            <a:pPr lvl="0" algn="ctr">
              <a:spcAft>
                <a:spcPts val="1600"/>
              </a:spcAft>
            </a:pPr>
            <a:r>
              <a:rPr lang="en-US" sz="1500" b="1" dirty="0">
                <a:latin typeface="Roboto Condensed" charset="0"/>
                <a:ea typeface="Roboto Condensed" charset="0"/>
              </a:rPr>
              <a:t>Recognize the rule of </a:t>
            </a:r>
            <a:r>
              <a:rPr lang="en-US" sz="1600" b="1" dirty="0">
                <a:latin typeface="Roboto Condensed" charset="0"/>
                <a:ea typeface="Roboto Condensed" charset="0"/>
              </a:rPr>
              <a:t>Short vowels /ɛ/, /æ/, /ɪ/</a:t>
            </a:r>
            <a:endParaRPr lang="en-US" sz="1500" b="1" dirty="0">
              <a:latin typeface="Roboto Condensed" charset="0"/>
              <a:ea typeface="Roboto Condensed" charset="0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2160442" y="2773710"/>
            <a:ext cx="63991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500" b="1" dirty="0">
                <a:solidFill>
                  <a:srgbClr val="FFFFFF"/>
                </a:solidFill>
                <a:latin typeface="Roboto Condensed"/>
                <a:ea typeface="Roboto Condensed"/>
                <a:sym typeface="Roboto Condensed"/>
              </a:rPr>
              <a:t>03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3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3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1" grpId="0"/>
      <p:bldP spid="3842" grpId="0"/>
      <p:bldP spid="3843" grpId="0"/>
      <p:bldP spid="3844" grpId="0"/>
      <p:bldP spid="3845" grpId="0"/>
      <p:bldP spid="3846" grpId="0" build="p"/>
      <p:bldP spid="3847" grpId="0" build="p"/>
      <p:bldP spid="3848" grpId="0" build="p"/>
      <p:bldP spid="3849" grpId="0" build="p"/>
      <p:bldP spid="155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663;p40"/>
          <p:cNvSpPr/>
          <p:nvPr/>
        </p:nvSpPr>
        <p:spPr>
          <a:xfrm>
            <a:off x="107504" y="195486"/>
            <a:ext cx="5688632" cy="3456384"/>
          </a:xfrm>
          <a:custGeom>
            <a:avLst/>
            <a:gdLst/>
            <a:ahLst/>
            <a:cxnLst/>
            <a:rect l="l" t="t" r="r" b="b"/>
            <a:pathLst>
              <a:path w="14900" h="9729" extrusionOk="0">
                <a:moveTo>
                  <a:pt x="1" y="0"/>
                </a:moveTo>
                <a:lnTo>
                  <a:pt x="1" y="9729"/>
                </a:lnTo>
                <a:lnTo>
                  <a:pt x="14900" y="9729"/>
                </a:lnTo>
                <a:lnTo>
                  <a:pt x="14900" y="0"/>
                </a:lnTo>
                <a:close/>
              </a:path>
            </a:pathLst>
          </a:custGeom>
          <a:solidFill>
            <a:srgbClr val="EED143">
              <a:alpha val="4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478;p35">
            <a:extLst>
              <a:ext uri="{FF2B5EF4-FFF2-40B4-BE49-F238E27FC236}">
                <a16:creationId xmlns:a16="http://schemas.microsoft.com/office/drawing/2014/main" id="{E91B5F75-19B0-6ACE-0699-AD29E7B17F30}"/>
              </a:ext>
            </a:extLst>
          </p:cNvPr>
          <p:cNvSpPr/>
          <p:nvPr/>
        </p:nvSpPr>
        <p:spPr>
          <a:xfrm>
            <a:off x="5940152" y="195486"/>
            <a:ext cx="3420675" cy="750775"/>
          </a:xfrm>
          <a:custGeom>
            <a:avLst/>
            <a:gdLst/>
            <a:ahLst/>
            <a:cxnLst/>
            <a:rect l="l" t="t" r="r" b="b"/>
            <a:pathLst>
              <a:path w="136827" h="30031" extrusionOk="0">
                <a:moveTo>
                  <a:pt x="136827" y="10695"/>
                </a:moveTo>
                <a:cubicBezTo>
                  <a:pt x="130380" y="18064"/>
                  <a:pt x="122415" y="25549"/>
                  <a:pt x="112857" y="27673"/>
                </a:cubicBezTo>
                <a:cubicBezTo>
                  <a:pt x="104564" y="29516"/>
                  <a:pt x="95632" y="28734"/>
                  <a:pt x="87390" y="26674"/>
                </a:cubicBezTo>
                <a:cubicBezTo>
                  <a:pt x="80529" y="24959"/>
                  <a:pt x="71577" y="23511"/>
                  <a:pt x="68414" y="17186"/>
                </a:cubicBezTo>
                <a:cubicBezTo>
                  <a:pt x="66244" y="12846"/>
                  <a:pt x="66184" y="5812"/>
                  <a:pt x="69912" y="2705"/>
                </a:cubicBezTo>
                <a:cubicBezTo>
                  <a:pt x="74139" y="-818"/>
                  <a:pt x="83930" y="-1218"/>
                  <a:pt x="86391" y="3704"/>
                </a:cubicBezTo>
                <a:cubicBezTo>
                  <a:pt x="90146" y="11215"/>
                  <a:pt x="87689" y="24006"/>
                  <a:pt x="80398" y="28173"/>
                </a:cubicBezTo>
                <a:cubicBezTo>
                  <a:pt x="68507" y="34969"/>
                  <a:pt x="54117" y="20450"/>
                  <a:pt x="40948" y="16687"/>
                </a:cubicBezTo>
                <a:cubicBezTo>
                  <a:pt x="27706" y="12903"/>
                  <a:pt x="12320" y="16026"/>
                  <a:pt x="0" y="22180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890A2CF-9C22-8CE6-8315-568561C90A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6" t="22666" r="9916" b="8592"/>
          <a:stretch/>
        </p:blipFill>
        <p:spPr>
          <a:xfrm>
            <a:off x="323528" y="483518"/>
            <a:ext cx="5283620" cy="2922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ستطيل: زوايا مستديرة 26">
            <a:extLst>
              <a:ext uri="{FF2B5EF4-FFF2-40B4-BE49-F238E27FC236}">
                <a16:creationId xmlns:a16="http://schemas.microsoft.com/office/drawing/2014/main" id="{1C70960C-EFB4-A642-ADB2-9065718CBC77}"/>
              </a:ext>
            </a:extLst>
          </p:cNvPr>
          <p:cNvSpPr/>
          <p:nvPr/>
        </p:nvSpPr>
        <p:spPr>
          <a:xfrm>
            <a:off x="2267744" y="2283718"/>
            <a:ext cx="432048" cy="14401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A10E3528-07D7-6AC4-789E-6FB305CCCB7F}"/>
              </a:ext>
            </a:extLst>
          </p:cNvPr>
          <p:cNvSpPr/>
          <p:nvPr/>
        </p:nvSpPr>
        <p:spPr>
          <a:xfrm>
            <a:off x="5940152" y="1491630"/>
            <a:ext cx="3131840" cy="1325530"/>
          </a:xfrm>
          <a:prstGeom prst="cloudCallout">
            <a:avLst>
              <a:gd name="adj1" fmla="val 17820"/>
              <a:gd name="adj2" fmla="val 105215"/>
            </a:avLst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1500" b="1" dirty="0">
                <a:solidFill>
                  <a:schemeClr val="bg1"/>
                </a:solidFill>
              </a:rPr>
              <a:t>Find word that means </a:t>
            </a:r>
            <a:r>
              <a:rPr lang="en-US" sz="1600" b="1" dirty="0">
                <a:solidFill>
                  <a:schemeClr val="bg1"/>
                </a:solidFill>
              </a:rPr>
              <a:t>…….</a:t>
            </a:r>
            <a:endParaRPr lang="en-US" sz="11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demand</a:t>
            </a:r>
          </a:p>
        </p:txBody>
      </p:sp>
      <p:pic>
        <p:nvPicPr>
          <p:cNvPr id="11" name="Picture 4" descr="Word Search">
            <a:extLst>
              <a:ext uri="{FF2B5EF4-FFF2-40B4-BE49-F238E27FC236}">
                <a16:creationId xmlns:a16="http://schemas.microsoft.com/office/drawing/2014/main" id="{53B045D0-2B39-B077-F3E4-28F4B0B8D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6372200" y="195486"/>
            <a:ext cx="2067340" cy="72898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9E56DC2-EB77-6780-D20B-EB90EFF7C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368" y="3579862"/>
            <a:ext cx="1171945" cy="1712272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FA20CB1A-CC6B-C31B-316D-9AF58BEA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11388"/>
            <a:ext cx="1150947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F8CBE009-DAA4-5E62-BC0D-194BEC428178}"/>
              </a:ext>
            </a:extLst>
          </p:cNvPr>
          <p:cNvSpPr/>
          <p:nvPr/>
        </p:nvSpPr>
        <p:spPr>
          <a:xfrm>
            <a:off x="5076056" y="3939902"/>
            <a:ext cx="2304256" cy="577237"/>
          </a:xfrm>
          <a:prstGeom prst="wedgeRoundRectCallout">
            <a:avLst>
              <a:gd name="adj1" fmla="val -79499"/>
              <a:gd name="adj2" fmla="val 2522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Looking forward to</a:t>
            </a:r>
          </a:p>
        </p:txBody>
      </p:sp>
    </p:spTree>
    <p:extLst>
      <p:ext uri="{BB962C8B-B14F-4D97-AF65-F5344CB8AC3E}">
        <p14:creationId xmlns:p14="http://schemas.microsoft.com/office/powerpoint/2010/main" val="101347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64;p51"/>
          <p:cNvSpPr/>
          <p:nvPr/>
        </p:nvSpPr>
        <p:spPr>
          <a:xfrm>
            <a:off x="2089655" y="1932895"/>
            <a:ext cx="1861411" cy="1654019"/>
          </a:xfrm>
          <a:custGeom>
            <a:avLst/>
            <a:gdLst/>
            <a:ahLst/>
            <a:cxnLst/>
            <a:rect l="l" t="t" r="r" b="b"/>
            <a:pathLst>
              <a:path w="6457" h="6457" extrusionOk="0">
                <a:moveTo>
                  <a:pt x="3229" y="0"/>
                </a:moveTo>
                <a:cubicBezTo>
                  <a:pt x="1445" y="0"/>
                  <a:pt x="0" y="1445"/>
                  <a:pt x="0" y="3229"/>
                </a:cubicBezTo>
                <a:cubicBezTo>
                  <a:pt x="0" y="5012"/>
                  <a:pt x="1445" y="6456"/>
                  <a:pt x="3229" y="6456"/>
                </a:cubicBezTo>
                <a:cubicBezTo>
                  <a:pt x="5012" y="6456"/>
                  <a:pt x="6457" y="5012"/>
                  <a:pt x="6457" y="3229"/>
                </a:cubicBezTo>
                <a:cubicBezTo>
                  <a:pt x="6457" y="1445"/>
                  <a:pt x="5012" y="0"/>
                  <a:pt x="3229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478;p35"/>
          <p:cNvSpPr/>
          <p:nvPr/>
        </p:nvSpPr>
        <p:spPr>
          <a:xfrm>
            <a:off x="5723325" y="72920"/>
            <a:ext cx="3420675" cy="750775"/>
          </a:xfrm>
          <a:custGeom>
            <a:avLst/>
            <a:gdLst/>
            <a:ahLst/>
            <a:cxnLst/>
            <a:rect l="l" t="t" r="r" b="b"/>
            <a:pathLst>
              <a:path w="136827" h="30031" extrusionOk="0">
                <a:moveTo>
                  <a:pt x="136827" y="10695"/>
                </a:moveTo>
                <a:cubicBezTo>
                  <a:pt x="130380" y="18064"/>
                  <a:pt x="122415" y="25549"/>
                  <a:pt x="112857" y="27673"/>
                </a:cubicBezTo>
                <a:cubicBezTo>
                  <a:pt x="104564" y="29516"/>
                  <a:pt x="95632" y="28734"/>
                  <a:pt x="87390" y="26674"/>
                </a:cubicBezTo>
                <a:cubicBezTo>
                  <a:pt x="80529" y="24959"/>
                  <a:pt x="71577" y="23511"/>
                  <a:pt x="68414" y="17186"/>
                </a:cubicBezTo>
                <a:cubicBezTo>
                  <a:pt x="66244" y="12846"/>
                  <a:pt x="66184" y="5812"/>
                  <a:pt x="69912" y="2705"/>
                </a:cubicBezTo>
                <a:cubicBezTo>
                  <a:pt x="74139" y="-818"/>
                  <a:pt x="83930" y="-1218"/>
                  <a:pt x="86391" y="3704"/>
                </a:cubicBezTo>
                <a:cubicBezTo>
                  <a:pt x="90146" y="11215"/>
                  <a:pt x="87689" y="24006"/>
                  <a:pt x="80398" y="28173"/>
                </a:cubicBezTo>
                <a:cubicBezTo>
                  <a:pt x="68507" y="34969"/>
                  <a:pt x="54117" y="20450"/>
                  <a:pt x="40948" y="16687"/>
                </a:cubicBezTo>
                <a:cubicBezTo>
                  <a:pt x="27706" y="12903"/>
                  <a:pt x="12320" y="16026"/>
                  <a:pt x="0" y="22180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963" name="Google Shape;3963;p51"/>
          <p:cNvGrpSpPr/>
          <p:nvPr/>
        </p:nvGrpSpPr>
        <p:grpSpPr>
          <a:xfrm>
            <a:off x="1579810" y="882611"/>
            <a:ext cx="6264695" cy="3157006"/>
            <a:chOff x="2098665" y="1142147"/>
            <a:chExt cx="4802790" cy="2423390"/>
          </a:xfrm>
        </p:grpSpPr>
        <p:sp>
          <p:nvSpPr>
            <p:cNvPr id="3964" name="Google Shape;3964;p51"/>
            <p:cNvSpPr/>
            <p:nvPr/>
          </p:nvSpPr>
          <p:spPr>
            <a:xfrm>
              <a:off x="5168894" y="1142147"/>
              <a:ext cx="1543465" cy="1543481"/>
            </a:xfrm>
            <a:custGeom>
              <a:avLst/>
              <a:gdLst/>
              <a:ahLst/>
              <a:cxnLst/>
              <a:rect l="l" t="t" r="r" b="b"/>
              <a:pathLst>
                <a:path w="6457" h="6457" extrusionOk="0">
                  <a:moveTo>
                    <a:pt x="3229" y="0"/>
                  </a:moveTo>
                  <a:cubicBezTo>
                    <a:pt x="1445" y="0"/>
                    <a:pt x="0" y="1445"/>
                    <a:pt x="0" y="3229"/>
                  </a:cubicBezTo>
                  <a:cubicBezTo>
                    <a:pt x="0" y="5012"/>
                    <a:pt x="1445" y="6456"/>
                    <a:pt x="3229" y="6456"/>
                  </a:cubicBezTo>
                  <a:cubicBezTo>
                    <a:pt x="5012" y="6456"/>
                    <a:pt x="6457" y="5012"/>
                    <a:pt x="6457" y="3229"/>
                  </a:cubicBezTo>
                  <a:cubicBezTo>
                    <a:pt x="6457" y="1445"/>
                    <a:pt x="5012" y="0"/>
                    <a:pt x="3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51"/>
            <p:cNvSpPr/>
            <p:nvPr/>
          </p:nvSpPr>
          <p:spPr>
            <a:xfrm>
              <a:off x="2778495" y="2739414"/>
              <a:ext cx="239" cy="2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8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51"/>
            <p:cNvSpPr/>
            <p:nvPr/>
          </p:nvSpPr>
          <p:spPr>
            <a:xfrm>
              <a:off x="2098665" y="1735684"/>
              <a:ext cx="1467929" cy="135297"/>
            </a:xfrm>
            <a:custGeom>
              <a:avLst/>
              <a:gdLst/>
              <a:ahLst/>
              <a:cxnLst/>
              <a:rect l="l" t="t" r="r" b="b"/>
              <a:pathLst>
                <a:path w="6141" h="566" extrusionOk="0">
                  <a:moveTo>
                    <a:pt x="0" y="0"/>
                  </a:moveTo>
                  <a:lnTo>
                    <a:pt x="0" y="91"/>
                  </a:lnTo>
                  <a:cubicBezTo>
                    <a:pt x="135" y="91"/>
                    <a:pt x="202" y="181"/>
                    <a:pt x="293" y="295"/>
                  </a:cubicBezTo>
                  <a:cubicBezTo>
                    <a:pt x="383" y="430"/>
                    <a:pt x="473" y="566"/>
                    <a:pt x="677" y="566"/>
                  </a:cubicBezTo>
                  <a:cubicBezTo>
                    <a:pt x="858" y="566"/>
                    <a:pt x="970" y="430"/>
                    <a:pt x="1060" y="295"/>
                  </a:cubicBezTo>
                  <a:cubicBezTo>
                    <a:pt x="1129" y="181"/>
                    <a:pt x="1219" y="91"/>
                    <a:pt x="1354" y="91"/>
                  </a:cubicBezTo>
                  <a:cubicBezTo>
                    <a:pt x="1512" y="91"/>
                    <a:pt x="1580" y="181"/>
                    <a:pt x="1671" y="295"/>
                  </a:cubicBezTo>
                  <a:cubicBezTo>
                    <a:pt x="1737" y="430"/>
                    <a:pt x="1851" y="566"/>
                    <a:pt x="2032" y="566"/>
                  </a:cubicBezTo>
                  <a:cubicBezTo>
                    <a:pt x="2234" y="566"/>
                    <a:pt x="2324" y="430"/>
                    <a:pt x="2415" y="295"/>
                  </a:cubicBezTo>
                  <a:cubicBezTo>
                    <a:pt x="2505" y="181"/>
                    <a:pt x="2574" y="91"/>
                    <a:pt x="2731" y="91"/>
                  </a:cubicBezTo>
                  <a:cubicBezTo>
                    <a:pt x="2866" y="91"/>
                    <a:pt x="2935" y="181"/>
                    <a:pt x="3025" y="295"/>
                  </a:cubicBezTo>
                  <a:cubicBezTo>
                    <a:pt x="3115" y="430"/>
                    <a:pt x="3206" y="566"/>
                    <a:pt x="3408" y="566"/>
                  </a:cubicBezTo>
                  <a:cubicBezTo>
                    <a:pt x="3589" y="566"/>
                    <a:pt x="3702" y="430"/>
                    <a:pt x="3769" y="295"/>
                  </a:cubicBezTo>
                  <a:cubicBezTo>
                    <a:pt x="3859" y="181"/>
                    <a:pt x="3928" y="91"/>
                    <a:pt x="4085" y="91"/>
                  </a:cubicBezTo>
                  <a:cubicBezTo>
                    <a:pt x="4221" y="91"/>
                    <a:pt x="4311" y="181"/>
                    <a:pt x="4380" y="295"/>
                  </a:cubicBezTo>
                  <a:cubicBezTo>
                    <a:pt x="4470" y="430"/>
                    <a:pt x="4582" y="566"/>
                    <a:pt x="4762" y="566"/>
                  </a:cubicBezTo>
                  <a:cubicBezTo>
                    <a:pt x="4966" y="566"/>
                    <a:pt x="5057" y="430"/>
                    <a:pt x="5147" y="295"/>
                  </a:cubicBezTo>
                  <a:cubicBezTo>
                    <a:pt x="5237" y="181"/>
                    <a:pt x="5304" y="91"/>
                    <a:pt x="5440" y="91"/>
                  </a:cubicBezTo>
                  <a:cubicBezTo>
                    <a:pt x="5599" y="91"/>
                    <a:pt x="5665" y="181"/>
                    <a:pt x="5756" y="295"/>
                  </a:cubicBezTo>
                  <a:cubicBezTo>
                    <a:pt x="5846" y="430"/>
                    <a:pt x="5936" y="566"/>
                    <a:pt x="6140" y="566"/>
                  </a:cubicBezTo>
                  <a:lnTo>
                    <a:pt x="6140" y="475"/>
                  </a:lnTo>
                  <a:cubicBezTo>
                    <a:pt x="5981" y="475"/>
                    <a:pt x="5915" y="362"/>
                    <a:pt x="5824" y="250"/>
                  </a:cubicBezTo>
                  <a:cubicBezTo>
                    <a:pt x="5734" y="136"/>
                    <a:pt x="5644" y="0"/>
                    <a:pt x="5440" y="0"/>
                  </a:cubicBezTo>
                  <a:cubicBezTo>
                    <a:pt x="5259" y="0"/>
                    <a:pt x="5147" y="136"/>
                    <a:pt x="5078" y="250"/>
                  </a:cubicBezTo>
                  <a:cubicBezTo>
                    <a:pt x="4988" y="362"/>
                    <a:pt x="4921" y="475"/>
                    <a:pt x="4762" y="475"/>
                  </a:cubicBezTo>
                  <a:cubicBezTo>
                    <a:pt x="4627" y="475"/>
                    <a:pt x="4537" y="362"/>
                    <a:pt x="4470" y="250"/>
                  </a:cubicBezTo>
                  <a:cubicBezTo>
                    <a:pt x="4380" y="136"/>
                    <a:pt x="4289" y="0"/>
                    <a:pt x="4085" y="0"/>
                  </a:cubicBezTo>
                  <a:cubicBezTo>
                    <a:pt x="3883" y="0"/>
                    <a:pt x="3793" y="136"/>
                    <a:pt x="3702" y="250"/>
                  </a:cubicBezTo>
                  <a:cubicBezTo>
                    <a:pt x="3612" y="362"/>
                    <a:pt x="3543" y="475"/>
                    <a:pt x="3408" y="475"/>
                  </a:cubicBezTo>
                  <a:cubicBezTo>
                    <a:pt x="3251" y="475"/>
                    <a:pt x="3182" y="362"/>
                    <a:pt x="3092" y="250"/>
                  </a:cubicBezTo>
                  <a:cubicBezTo>
                    <a:pt x="3002" y="136"/>
                    <a:pt x="2911" y="0"/>
                    <a:pt x="2731" y="0"/>
                  </a:cubicBezTo>
                  <a:cubicBezTo>
                    <a:pt x="2528" y="0"/>
                    <a:pt x="2438" y="136"/>
                    <a:pt x="2348" y="250"/>
                  </a:cubicBezTo>
                  <a:cubicBezTo>
                    <a:pt x="2257" y="362"/>
                    <a:pt x="2189" y="475"/>
                    <a:pt x="2032" y="475"/>
                  </a:cubicBezTo>
                  <a:cubicBezTo>
                    <a:pt x="1896" y="475"/>
                    <a:pt x="1828" y="362"/>
                    <a:pt x="1737" y="250"/>
                  </a:cubicBezTo>
                  <a:cubicBezTo>
                    <a:pt x="1647" y="136"/>
                    <a:pt x="1557" y="0"/>
                    <a:pt x="1354" y="0"/>
                  </a:cubicBezTo>
                  <a:cubicBezTo>
                    <a:pt x="1174" y="0"/>
                    <a:pt x="1060" y="136"/>
                    <a:pt x="970" y="250"/>
                  </a:cubicBezTo>
                  <a:cubicBezTo>
                    <a:pt x="903" y="362"/>
                    <a:pt x="813" y="475"/>
                    <a:pt x="677" y="475"/>
                  </a:cubicBezTo>
                  <a:cubicBezTo>
                    <a:pt x="518" y="475"/>
                    <a:pt x="452" y="362"/>
                    <a:pt x="361" y="250"/>
                  </a:cubicBezTo>
                  <a:cubicBezTo>
                    <a:pt x="293" y="136"/>
                    <a:pt x="18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51"/>
            <p:cNvSpPr/>
            <p:nvPr/>
          </p:nvSpPr>
          <p:spPr>
            <a:xfrm>
              <a:off x="2341052" y="2011058"/>
              <a:ext cx="1468168" cy="134819"/>
            </a:xfrm>
            <a:custGeom>
              <a:avLst/>
              <a:gdLst/>
              <a:ahLst/>
              <a:cxnLst/>
              <a:rect l="l" t="t" r="r" b="b"/>
              <a:pathLst>
                <a:path w="6142" h="564" extrusionOk="0">
                  <a:moveTo>
                    <a:pt x="1" y="1"/>
                  </a:moveTo>
                  <a:lnTo>
                    <a:pt x="1" y="91"/>
                  </a:lnTo>
                  <a:cubicBezTo>
                    <a:pt x="160" y="91"/>
                    <a:pt x="227" y="181"/>
                    <a:pt x="317" y="317"/>
                  </a:cubicBezTo>
                  <a:cubicBezTo>
                    <a:pt x="386" y="429"/>
                    <a:pt x="498" y="564"/>
                    <a:pt x="678" y="564"/>
                  </a:cubicBezTo>
                  <a:cubicBezTo>
                    <a:pt x="882" y="564"/>
                    <a:pt x="973" y="429"/>
                    <a:pt x="1063" y="317"/>
                  </a:cubicBezTo>
                  <a:cubicBezTo>
                    <a:pt x="1153" y="181"/>
                    <a:pt x="1220" y="91"/>
                    <a:pt x="1379" y="91"/>
                  </a:cubicBezTo>
                  <a:cubicBezTo>
                    <a:pt x="1514" y="91"/>
                    <a:pt x="1581" y="181"/>
                    <a:pt x="1672" y="317"/>
                  </a:cubicBezTo>
                  <a:cubicBezTo>
                    <a:pt x="1762" y="429"/>
                    <a:pt x="1852" y="564"/>
                    <a:pt x="2056" y="564"/>
                  </a:cubicBezTo>
                  <a:cubicBezTo>
                    <a:pt x="2237" y="564"/>
                    <a:pt x="2349" y="429"/>
                    <a:pt x="2439" y="317"/>
                  </a:cubicBezTo>
                  <a:cubicBezTo>
                    <a:pt x="2508" y="181"/>
                    <a:pt x="2575" y="91"/>
                    <a:pt x="2733" y="91"/>
                  </a:cubicBezTo>
                  <a:cubicBezTo>
                    <a:pt x="2891" y="91"/>
                    <a:pt x="2959" y="181"/>
                    <a:pt x="3026" y="317"/>
                  </a:cubicBezTo>
                  <a:cubicBezTo>
                    <a:pt x="3116" y="429"/>
                    <a:pt x="3230" y="564"/>
                    <a:pt x="3411" y="564"/>
                  </a:cubicBezTo>
                  <a:cubicBezTo>
                    <a:pt x="3613" y="564"/>
                    <a:pt x="3703" y="429"/>
                    <a:pt x="3794" y="317"/>
                  </a:cubicBezTo>
                  <a:cubicBezTo>
                    <a:pt x="3884" y="181"/>
                    <a:pt x="3952" y="91"/>
                    <a:pt x="4088" y="91"/>
                  </a:cubicBezTo>
                  <a:cubicBezTo>
                    <a:pt x="4245" y="91"/>
                    <a:pt x="4314" y="181"/>
                    <a:pt x="4404" y="317"/>
                  </a:cubicBezTo>
                  <a:cubicBezTo>
                    <a:pt x="4494" y="429"/>
                    <a:pt x="4585" y="564"/>
                    <a:pt x="4787" y="564"/>
                  </a:cubicBezTo>
                  <a:cubicBezTo>
                    <a:pt x="4967" y="564"/>
                    <a:pt x="5081" y="429"/>
                    <a:pt x="5148" y="317"/>
                  </a:cubicBezTo>
                  <a:cubicBezTo>
                    <a:pt x="5238" y="181"/>
                    <a:pt x="5307" y="91"/>
                    <a:pt x="5464" y="91"/>
                  </a:cubicBezTo>
                  <a:cubicBezTo>
                    <a:pt x="5600" y="91"/>
                    <a:pt x="5690" y="181"/>
                    <a:pt x="5758" y="317"/>
                  </a:cubicBezTo>
                  <a:cubicBezTo>
                    <a:pt x="5849" y="429"/>
                    <a:pt x="5939" y="564"/>
                    <a:pt x="6141" y="564"/>
                  </a:cubicBezTo>
                  <a:lnTo>
                    <a:pt x="6141" y="474"/>
                  </a:lnTo>
                  <a:cubicBezTo>
                    <a:pt x="6006" y="474"/>
                    <a:pt x="5916" y="362"/>
                    <a:pt x="5849" y="248"/>
                  </a:cubicBezTo>
                  <a:cubicBezTo>
                    <a:pt x="5758" y="136"/>
                    <a:pt x="5645" y="1"/>
                    <a:pt x="5464" y="1"/>
                  </a:cubicBezTo>
                  <a:cubicBezTo>
                    <a:pt x="5262" y="1"/>
                    <a:pt x="5172" y="136"/>
                    <a:pt x="5081" y="248"/>
                  </a:cubicBezTo>
                  <a:cubicBezTo>
                    <a:pt x="4991" y="362"/>
                    <a:pt x="4922" y="474"/>
                    <a:pt x="4787" y="474"/>
                  </a:cubicBezTo>
                  <a:cubicBezTo>
                    <a:pt x="4630" y="474"/>
                    <a:pt x="4561" y="362"/>
                    <a:pt x="4471" y="248"/>
                  </a:cubicBezTo>
                  <a:cubicBezTo>
                    <a:pt x="4380" y="136"/>
                    <a:pt x="4290" y="1"/>
                    <a:pt x="4088" y="1"/>
                  </a:cubicBezTo>
                  <a:cubicBezTo>
                    <a:pt x="3907" y="1"/>
                    <a:pt x="3794" y="136"/>
                    <a:pt x="3727" y="248"/>
                  </a:cubicBezTo>
                  <a:cubicBezTo>
                    <a:pt x="3636" y="362"/>
                    <a:pt x="3568" y="474"/>
                    <a:pt x="3411" y="474"/>
                  </a:cubicBezTo>
                  <a:cubicBezTo>
                    <a:pt x="3275" y="474"/>
                    <a:pt x="3185" y="362"/>
                    <a:pt x="3116" y="248"/>
                  </a:cubicBezTo>
                  <a:cubicBezTo>
                    <a:pt x="3026" y="136"/>
                    <a:pt x="2936" y="1"/>
                    <a:pt x="2733" y="1"/>
                  </a:cubicBezTo>
                  <a:cubicBezTo>
                    <a:pt x="2529" y="1"/>
                    <a:pt x="2439" y="136"/>
                    <a:pt x="2349" y="248"/>
                  </a:cubicBezTo>
                  <a:cubicBezTo>
                    <a:pt x="2282" y="362"/>
                    <a:pt x="2192" y="474"/>
                    <a:pt x="2056" y="474"/>
                  </a:cubicBezTo>
                  <a:cubicBezTo>
                    <a:pt x="1897" y="474"/>
                    <a:pt x="1830" y="362"/>
                    <a:pt x="1740" y="248"/>
                  </a:cubicBezTo>
                  <a:cubicBezTo>
                    <a:pt x="1650" y="136"/>
                    <a:pt x="1560" y="1"/>
                    <a:pt x="1379" y="1"/>
                  </a:cubicBezTo>
                  <a:cubicBezTo>
                    <a:pt x="1175" y="1"/>
                    <a:pt x="1085" y="136"/>
                    <a:pt x="994" y="248"/>
                  </a:cubicBezTo>
                  <a:cubicBezTo>
                    <a:pt x="904" y="362"/>
                    <a:pt x="837" y="474"/>
                    <a:pt x="678" y="474"/>
                  </a:cubicBezTo>
                  <a:cubicBezTo>
                    <a:pt x="543" y="474"/>
                    <a:pt x="476" y="362"/>
                    <a:pt x="386" y="248"/>
                  </a:cubicBezTo>
                  <a:cubicBezTo>
                    <a:pt x="295" y="136"/>
                    <a:pt x="205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51"/>
            <p:cNvSpPr/>
            <p:nvPr/>
          </p:nvSpPr>
          <p:spPr>
            <a:xfrm>
              <a:off x="6118600" y="3063074"/>
              <a:ext cx="577754" cy="124540"/>
            </a:xfrm>
            <a:custGeom>
              <a:avLst/>
              <a:gdLst/>
              <a:ahLst/>
              <a:cxnLst/>
              <a:rect l="l" t="t" r="r" b="b"/>
              <a:pathLst>
                <a:path w="2417" h="521" extrusionOk="0">
                  <a:moveTo>
                    <a:pt x="0" y="1"/>
                  </a:moveTo>
                  <a:lnTo>
                    <a:pt x="0" y="521"/>
                  </a:lnTo>
                  <a:lnTo>
                    <a:pt x="2417" y="521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51"/>
            <p:cNvSpPr/>
            <p:nvPr/>
          </p:nvSpPr>
          <p:spPr>
            <a:xfrm>
              <a:off x="2778495" y="2739414"/>
              <a:ext cx="239" cy="23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22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51"/>
            <p:cNvSpPr/>
            <p:nvPr/>
          </p:nvSpPr>
          <p:spPr>
            <a:xfrm>
              <a:off x="3204464" y="2572325"/>
              <a:ext cx="239" cy="2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8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51"/>
            <p:cNvSpPr/>
            <p:nvPr/>
          </p:nvSpPr>
          <p:spPr>
            <a:xfrm>
              <a:off x="3204464" y="2572325"/>
              <a:ext cx="239" cy="23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22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51"/>
            <p:cNvSpPr/>
            <p:nvPr/>
          </p:nvSpPr>
          <p:spPr>
            <a:xfrm>
              <a:off x="2681445" y="1503815"/>
              <a:ext cx="3728746" cy="1840130"/>
            </a:xfrm>
            <a:custGeom>
              <a:avLst/>
              <a:gdLst/>
              <a:ahLst/>
              <a:cxnLst/>
              <a:rect l="l" t="t" r="r" b="b"/>
              <a:pathLst>
                <a:path w="15599" h="7698" extrusionOk="0">
                  <a:moveTo>
                    <a:pt x="0" y="1"/>
                  </a:moveTo>
                  <a:lnTo>
                    <a:pt x="0" y="7698"/>
                  </a:lnTo>
                  <a:lnTo>
                    <a:pt x="15598" y="7698"/>
                  </a:lnTo>
                  <a:lnTo>
                    <a:pt x="15598" y="1"/>
                  </a:lnTo>
                  <a:close/>
                </a:path>
              </a:pathLst>
            </a:custGeom>
            <a:solidFill>
              <a:srgbClr val="FFFFFF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51"/>
            <p:cNvSpPr/>
            <p:nvPr/>
          </p:nvSpPr>
          <p:spPr>
            <a:xfrm>
              <a:off x="2249243" y="3022659"/>
              <a:ext cx="210592" cy="205335"/>
            </a:xfrm>
            <a:custGeom>
              <a:avLst/>
              <a:gdLst/>
              <a:ahLst/>
              <a:cxnLst/>
              <a:rect l="l" t="t" r="r" b="b"/>
              <a:pathLst>
                <a:path w="881" h="859" extrusionOk="0">
                  <a:moveTo>
                    <a:pt x="429" y="160"/>
                  </a:moveTo>
                  <a:cubicBezTo>
                    <a:pt x="588" y="160"/>
                    <a:pt x="723" y="272"/>
                    <a:pt x="723" y="430"/>
                  </a:cubicBezTo>
                  <a:cubicBezTo>
                    <a:pt x="723" y="588"/>
                    <a:pt x="588" y="701"/>
                    <a:pt x="429" y="701"/>
                  </a:cubicBezTo>
                  <a:cubicBezTo>
                    <a:pt x="294" y="701"/>
                    <a:pt x="158" y="588"/>
                    <a:pt x="158" y="430"/>
                  </a:cubicBezTo>
                  <a:cubicBezTo>
                    <a:pt x="158" y="272"/>
                    <a:pt x="294" y="160"/>
                    <a:pt x="429" y="160"/>
                  </a:cubicBezTo>
                  <a:close/>
                  <a:moveTo>
                    <a:pt x="429" y="1"/>
                  </a:moveTo>
                  <a:cubicBezTo>
                    <a:pt x="203" y="1"/>
                    <a:pt x="1" y="181"/>
                    <a:pt x="1" y="430"/>
                  </a:cubicBezTo>
                  <a:cubicBezTo>
                    <a:pt x="1" y="678"/>
                    <a:pt x="203" y="858"/>
                    <a:pt x="429" y="858"/>
                  </a:cubicBezTo>
                  <a:cubicBezTo>
                    <a:pt x="678" y="858"/>
                    <a:pt x="880" y="678"/>
                    <a:pt x="880" y="430"/>
                  </a:cubicBezTo>
                  <a:cubicBezTo>
                    <a:pt x="880" y="181"/>
                    <a:pt x="678" y="1"/>
                    <a:pt x="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74" name="Google Shape;3974;p51"/>
            <p:cNvGrpSpPr/>
            <p:nvPr/>
          </p:nvGrpSpPr>
          <p:grpSpPr>
            <a:xfrm>
              <a:off x="2459855" y="3332951"/>
              <a:ext cx="232583" cy="232586"/>
              <a:chOff x="-397290" y="3459667"/>
              <a:chExt cx="198806" cy="198808"/>
            </a:xfrm>
          </p:grpSpPr>
          <p:sp>
            <p:nvSpPr>
              <p:cNvPr id="3975" name="Google Shape;3975;p51"/>
              <p:cNvSpPr/>
              <p:nvPr/>
            </p:nvSpPr>
            <p:spPr>
              <a:xfrm>
                <a:off x="-314334" y="3459667"/>
                <a:ext cx="32692" cy="198808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3" extrusionOk="0">
                    <a:moveTo>
                      <a:pt x="1" y="0"/>
                    </a:moveTo>
                    <a:lnTo>
                      <a:pt x="1" y="972"/>
                    </a:lnTo>
                    <a:lnTo>
                      <a:pt x="160" y="972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51"/>
              <p:cNvSpPr/>
              <p:nvPr/>
            </p:nvSpPr>
            <p:spPr>
              <a:xfrm>
                <a:off x="-397290" y="3542623"/>
                <a:ext cx="198806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60" extrusionOk="0">
                    <a:moveTo>
                      <a:pt x="1" y="1"/>
                    </a:moveTo>
                    <a:lnTo>
                      <a:pt x="1" y="160"/>
                    </a:lnTo>
                    <a:lnTo>
                      <a:pt x="972" y="160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77" name="Google Shape;3977;p51"/>
            <p:cNvGrpSpPr/>
            <p:nvPr/>
          </p:nvGrpSpPr>
          <p:grpSpPr>
            <a:xfrm>
              <a:off x="5449527" y="1442783"/>
              <a:ext cx="1451928" cy="1356391"/>
              <a:chOff x="2158204" y="1844001"/>
              <a:chExt cx="1241071" cy="1159408"/>
            </a:xfrm>
          </p:grpSpPr>
          <p:sp>
            <p:nvSpPr>
              <p:cNvPr id="3978" name="Google Shape;3978;p51"/>
              <p:cNvSpPr/>
              <p:nvPr/>
            </p:nvSpPr>
            <p:spPr>
              <a:xfrm>
                <a:off x="3380682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0" y="22"/>
                      <a:pt x="0" y="22"/>
                      <a:pt x="22" y="45"/>
                    </a:cubicBezTo>
                    <a:lnTo>
                      <a:pt x="45" y="45"/>
                    </a:lnTo>
                    <a:cubicBezTo>
                      <a:pt x="67" y="22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51"/>
              <p:cNvSpPr/>
              <p:nvPr/>
            </p:nvSpPr>
            <p:spPr>
              <a:xfrm>
                <a:off x="3380682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8"/>
                    </a:moveTo>
                    <a:lnTo>
                      <a:pt x="45" y="40"/>
                    </a:lnTo>
                    <a:cubicBezTo>
                      <a:pt x="45" y="52"/>
                      <a:pt x="40" y="57"/>
                      <a:pt x="34" y="57"/>
                    </a:cubicBezTo>
                    <a:cubicBezTo>
                      <a:pt x="28" y="57"/>
                      <a:pt x="22" y="52"/>
                      <a:pt x="22" y="40"/>
                    </a:cubicBezTo>
                    <a:cubicBezTo>
                      <a:pt x="22" y="18"/>
                      <a:pt x="22" y="18"/>
                      <a:pt x="45" y="18"/>
                    </a:cubicBezTo>
                    <a:close/>
                    <a:moveTo>
                      <a:pt x="34" y="1"/>
                    </a:moveTo>
                    <a:cubicBezTo>
                      <a:pt x="22" y="1"/>
                      <a:pt x="11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2" y="85"/>
                      <a:pt x="22" y="85"/>
                      <a:pt x="45" y="85"/>
                    </a:cubicBezTo>
                    <a:cubicBezTo>
                      <a:pt x="45" y="85"/>
                      <a:pt x="67" y="85"/>
                      <a:pt x="67" y="63"/>
                    </a:cubicBezTo>
                    <a:cubicBezTo>
                      <a:pt x="67" y="63"/>
                      <a:pt x="91" y="63"/>
                      <a:pt x="91" y="40"/>
                    </a:cubicBezTo>
                    <a:cubicBezTo>
                      <a:pt x="91" y="18"/>
                      <a:pt x="67" y="18"/>
                      <a:pt x="67" y="18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0" name="Google Shape;3980;p51"/>
              <p:cNvSpPr/>
              <p:nvPr/>
            </p:nvSpPr>
            <p:spPr>
              <a:xfrm>
                <a:off x="3292822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29" y="0"/>
                      <a:pt x="24" y="6"/>
                      <a:pt x="24" y="18"/>
                    </a:cubicBezTo>
                    <a:cubicBezTo>
                      <a:pt x="0" y="18"/>
                      <a:pt x="0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7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1" name="Google Shape;3981;p51"/>
              <p:cNvSpPr/>
              <p:nvPr/>
            </p:nvSpPr>
            <p:spPr>
              <a:xfrm>
                <a:off x="3288327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68" y="57"/>
                      <a:pt x="62" y="63"/>
                      <a:pt x="57" y="63"/>
                    </a:cubicBezTo>
                    <a:cubicBezTo>
                      <a:pt x="51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2" y="0"/>
                    </a:moveTo>
                    <a:cubicBezTo>
                      <a:pt x="1" y="24"/>
                      <a:pt x="1" y="46"/>
                      <a:pt x="22" y="69"/>
                    </a:cubicBezTo>
                    <a:cubicBezTo>
                      <a:pt x="46" y="91"/>
                      <a:pt x="46" y="91"/>
                      <a:pt x="68" y="91"/>
                    </a:cubicBezTo>
                    <a:cubicBezTo>
                      <a:pt x="68" y="91"/>
                      <a:pt x="91" y="91"/>
                      <a:pt x="91" y="69"/>
                    </a:cubicBezTo>
                    <a:cubicBezTo>
                      <a:pt x="113" y="46"/>
                      <a:pt x="113" y="24"/>
                      <a:pt x="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51"/>
              <p:cNvSpPr/>
              <p:nvPr/>
            </p:nvSpPr>
            <p:spPr>
              <a:xfrm>
                <a:off x="3292822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29" y="1"/>
                      <a:pt x="24" y="6"/>
                      <a:pt x="24" y="17"/>
                    </a:cubicBezTo>
                    <a:cubicBezTo>
                      <a:pt x="0" y="41"/>
                      <a:pt x="0" y="41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7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51"/>
              <p:cNvSpPr/>
              <p:nvPr/>
            </p:nvSpPr>
            <p:spPr>
              <a:xfrm>
                <a:off x="3292822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46" y="56"/>
                      <a:pt x="40" y="62"/>
                      <a:pt x="35" y="62"/>
                    </a:cubicBezTo>
                    <a:cubicBezTo>
                      <a:pt x="29" y="62"/>
                      <a:pt x="24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0" y="22"/>
                    </a:cubicBezTo>
                    <a:lnTo>
                      <a:pt x="0" y="46"/>
                    </a:lnTo>
                    <a:lnTo>
                      <a:pt x="0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51"/>
              <p:cNvSpPr/>
              <p:nvPr/>
            </p:nvSpPr>
            <p:spPr>
              <a:xfrm>
                <a:off x="3117511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39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51"/>
              <p:cNvSpPr/>
              <p:nvPr/>
            </p:nvSpPr>
            <p:spPr>
              <a:xfrm>
                <a:off x="3117511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46" y="40"/>
                    </a:moveTo>
                    <a:cubicBezTo>
                      <a:pt x="69" y="40"/>
                      <a:pt x="69" y="61"/>
                      <a:pt x="46" y="61"/>
                    </a:cubicBezTo>
                    <a:lnTo>
                      <a:pt x="24" y="61"/>
                    </a:lnTo>
                    <a:lnTo>
                      <a:pt x="24" y="40"/>
                    </a:lnTo>
                    <a:close/>
                    <a:moveTo>
                      <a:pt x="35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85"/>
                    </a:lnTo>
                    <a:cubicBezTo>
                      <a:pt x="24" y="85"/>
                      <a:pt x="24" y="107"/>
                      <a:pt x="46" y="107"/>
                    </a:cubicBezTo>
                    <a:lnTo>
                      <a:pt x="69" y="85"/>
                    </a:lnTo>
                    <a:cubicBezTo>
                      <a:pt x="91" y="61"/>
                      <a:pt x="91" y="40"/>
                      <a:pt x="69" y="16"/>
                    </a:cubicBezTo>
                    <a:cubicBezTo>
                      <a:pt x="58" y="5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6" name="Google Shape;3986;p51"/>
              <p:cNvSpPr/>
              <p:nvPr/>
            </p:nvSpPr>
            <p:spPr>
              <a:xfrm>
                <a:off x="3205371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0" y="17"/>
                      <a:pt x="0" y="40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6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7" name="Google Shape;3987;p51"/>
              <p:cNvSpPr/>
              <p:nvPr/>
            </p:nvSpPr>
            <p:spPr>
              <a:xfrm>
                <a:off x="3205371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0" y="0"/>
                    </a:moveTo>
                    <a:lnTo>
                      <a:pt x="0" y="45"/>
                    </a:lnTo>
                    <a:lnTo>
                      <a:pt x="0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51"/>
              <p:cNvSpPr/>
              <p:nvPr/>
            </p:nvSpPr>
            <p:spPr>
              <a:xfrm>
                <a:off x="2947104" y="2985837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51"/>
              <p:cNvSpPr/>
              <p:nvPr/>
            </p:nvSpPr>
            <p:spPr>
              <a:xfrm>
                <a:off x="2942200" y="2984815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22"/>
                      <a:pt x="69" y="45"/>
                    </a:cubicBezTo>
                    <a:lnTo>
                      <a:pt x="24" y="45"/>
                    </a:lnTo>
                    <a:cubicBezTo>
                      <a:pt x="24" y="22"/>
                      <a:pt x="24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lnTo>
                      <a:pt x="46" y="90"/>
                    </a:lnTo>
                    <a:lnTo>
                      <a:pt x="69" y="67"/>
                    </a:ln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51"/>
              <p:cNvSpPr/>
              <p:nvPr/>
            </p:nvSpPr>
            <p:spPr>
              <a:xfrm>
                <a:off x="3380682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5"/>
                      <a:pt x="22" y="45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5" y="56"/>
                      <a:pt x="45" y="45"/>
                    </a:cubicBezTo>
                    <a:cubicBezTo>
                      <a:pt x="67" y="45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51"/>
              <p:cNvSpPr/>
              <p:nvPr/>
            </p:nvSpPr>
            <p:spPr>
              <a:xfrm>
                <a:off x="3375778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8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1" y="40"/>
                      <a:pt x="1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5" y="63"/>
                      <a:pt x="115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51"/>
              <p:cNvSpPr/>
              <p:nvPr/>
            </p:nvSpPr>
            <p:spPr>
              <a:xfrm>
                <a:off x="3380682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5"/>
                      <a:pt x="22" y="45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5" y="57"/>
                      <a:pt x="45" y="45"/>
                    </a:cubicBezTo>
                    <a:cubicBezTo>
                      <a:pt x="67" y="45"/>
                      <a:pt x="67" y="24"/>
                      <a:pt x="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51"/>
              <p:cNvSpPr/>
              <p:nvPr/>
            </p:nvSpPr>
            <p:spPr>
              <a:xfrm>
                <a:off x="3380682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2"/>
                    </a:moveTo>
                    <a:lnTo>
                      <a:pt x="45" y="46"/>
                    </a:lnTo>
                    <a:lnTo>
                      <a:pt x="45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22" y="46"/>
                      <a:pt x="22" y="22"/>
                      <a:pt x="45" y="22"/>
                    </a:cubicBezTo>
                    <a:close/>
                    <a:moveTo>
                      <a:pt x="45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67" y="67"/>
                      <a:pt x="91" y="67"/>
                      <a:pt x="91" y="46"/>
                    </a:cubicBezTo>
                    <a:lnTo>
                      <a:pt x="67" y="22"/>
                    </a:lnTo>
                    <a:cubicBezTo>
                      <a:pt x="67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51"/>
              <p:cNvSpPr/>
              <p:nvPr/>
            </p:nvSpPr>
            <p:spPr>
              <a:xfrm>
                <a:off x="3292822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0" y="22"/>
                      <a:pt x="0" y="45"/>
                      <a:pt x="24" y="45"/>
                    </a:cubicBezTo>
                    <a:cubicBezTo>
                      <a:pt x="24" y="56"/>
                      <a:pt x="29" y="62"/>
                      <a:pt x="38" y="62"/>
                    </a:cubicBezTo>
                    <a:cubicBezTo>
                      <a:pt x="46" y="62"/>
                      <a:pt x="57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51"/>
              <p:cNvSpPr/>
              <p:nvPr/>
            </p:nvSpPr>
            <p:spPr>
              <a:xfrm>
                <a:off x="3288327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57" y="24"/>
                    </a:moveTo>
                    <a:cubicBezTo>
                      <a:pt x="62" y="24"/>
                      <a:pt x="68" y="29"/>
                      <a:pt x="68" y="40"/>
                    </a:cubicBez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ubicBezTo>
                      <a:pt x="46" y="29"/>
                      <a:pt x="51" y="24"/>
                      <a:pt x="57" y="24"/>
                    </a:cubicBez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91" y="85"/>
                    </a:lnTo>
                    <a:cubicBezTo>
                      <a:pt x="113" y="63"/>
                      <a:pt x="113" y="40"/>
                      <a:pt x="91" y="18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51"/>
              <p:cNvSpPr/>
              <p:nvPr/>
            </p:nvSpPr>
            <p:spPr>
              <a:xfrm>
                <a:off x="3380682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6"/>
                      <a:pt x="22" y="46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5" y="57"/>
                      <a:pt x="45" y="46"/>
                    </a:cubicBezTo>
                    <a:cubicBezTo>
                      <a:pt x="67" y="46"/>
                      <a:pt x="67" y="24"/>
                      <a:pt x="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51"/>
              <p:cNvSpPr/>
              <p:nvPr/>
            </p:nvSpPr>
            <p:spPr>
              <a:xfrm>
                <a:off x="3380682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5" y="46"/>
                    </a:moveTo>
                    <a:lnTo>
                      <a:pt x="45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5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67" y="68"/>
                      <a:pt x="91" y="68"/>
                      <a:pt x="91" y="46"/>
                    </a:cubicBezTo>
                    <a:lnTo>
                      <a:pt x="67" y="22"/>
                    </a:lnTo>
                    <a:cubicBezTo>
                      <a:pt x="67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8" name="Google Shape;3998;p51"/>
              <p:cNvSpPr/>
              <p:nvPr/>
            </p:nvSpPr>
            <p:spPr>
              <a:xfrm>
                <a:off x="3205371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5"/>
                      <a:pt x="22" y="45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6" y="56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9" name="Google Shape;3999;p51"/>
              <p:cNvSpPr/>
              <p:nvPr/>
            </p:nvSpPr>
            <p:spPr>
              <a:xfrm>
                <a:off x="3205371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3"/>
                    </a:lnTo>
                    <a:lnTo>
                      <a:pt x="22" y="63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51"/>
              <p:cNvSpPr/>
              <p:nvPr/>
            </p:nvSpPr>
            <p:spPr>
              <a:xfrm>
                <a:off x="3117511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41"/>
                      <a:pt x="1" y="41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8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51"/>
              <p:cNvSpPr/>
              <p:nvPr/>
            </p:nvSpPr>
            <p:spPr>
              <a:xfrm>
                <a:off x="3117511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9" y="46"/>
                      <a:pt x="69" y="46"/>
                      <a:pt x="46" y="46"/>
                    </a:cubicBezTo>
                    <a:cubicBezTo>
                      <a:pt x="46" y="56"/>
                      <a:pt x="46" y="62"/>
                      <a:pt x="43" y="62"/>
                    </a:cubicBezTo>
                    <a:cubicBezTo>
                      <a:pt x="40" y="62"/>
                      <a:pt x="35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51"/>
              <p:cNvSpPr/>
              <p:nvPr/>
            </p:nvSpPr>
            <p:spPr>
              <a:xfrm>
                <a:off x="3205371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0" y="22"/>
                      <a:pt x="0" y="22"/>
                      <a:pt x="22" y="45"/>
                    </a:cubicBezTo>
                    <a:lnTo>
                      <a:pt x="67" y="4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51"/>
              <p:cNvSpPr/>
              <p:nvPr/>
            </p:nvSpPr>
            <p:spPr>
              <a:xfrm>
                <a:off x="3205371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4" y="52"/>
                      <a:pt x="22" y="40"/>
                    </a:cubicBezTo>
                    <a:cubicBezTo>
                      <a:pt x="34" y="29"/>
                      <a:pt x="40" y="24"/>
                      <a:pt x="43" y="24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1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2" y="85"/>
                      <a:pt x="22" y="85"/>
                      <a:pt x="46" y="85"/>
                    </a:cubicBezTo>
                    <a:cubicBezTo>
                      <a:pt x="46" y="85"/>
                      <a:pt x="67" y="85"/>
                      <a:pt x="67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7" y="18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4" name="Google Shape;4004;p51"/>
              <p:cNvSpPr/>
              <p:nvPr/>
            </p:nvSpPr>
            <p:spPr>
              <a:xfrm>
                <a:off x="3205371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0" y="41"/>
                      <a:pt x="0" y="41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6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5" name="Google Shape;4005;p51"/>
              <p:cNvSpPr/>
              <p:nvPr/>
            </p:nvSpPr>
            <p:spPr>
              <a:xfrm>
                <a:off x="3205371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46" y="67"/>
                      <a:pt x="22" y="67"/>
                      <a:pt x="22" y="46"/>
                    </a:cubicBez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22" y="0"/>
                      <a:pt x="0" y="22"/>
                    </a:cubicBezTo>
                    <a:lnTo>
                      <a:pt x="0" y="46"/>
                    </a:lnTo>
                    <a:lnTo>
                      <a:pt x="0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22"/>
                    </a:cubicBezTo>
                    <a:cubicBezTo>
                      <a:pt x="6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51"/>
              <p:cNvSpPr/>
              <p:nvPr/>
            </p:nvSpPr>
            <p:spPr>
              <a:xfrm>
                <a:off x="3117511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1" y="22"/>
                      <a:pt x="1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51"/>
              <p:cNvSpPr/>
              <p:nvPr/>
            </p:nvSpPr>
            <p:spPr>
              <a:xfrm>
                <a:off x="3117511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5" y="52"/>
                      <a:pt x="24" y="40"/>
                    </a:cubicBezTo>
                    <a:cubicBezTo>
                      <a:pt x="35" y="29"/>
                      <a:pt x="40" y="24"/>
                      <a:pt x="43" y="24"/>
                    </a:cubicBezTo>
                    <a:close/>
                    <a:moveTo>
                      <a:pt x="35" y="1"/>
                    </a:moveTo>
                    <a:cubicBezTo>
                      <a:pt x="24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69" y="85"/>
                      <a:pt x="69" y="63"/>
                    </a:cubicBezTo>
                    <a:cubicBezTo>
                      <a:pt x="91" y="63"/>
                      <a:pt x="91" y="18"/>
                      <a:pt x="69" y="18"/>
                    </a:cubicBezTo>
                    <a:cubicBezTo>
                      <a:pt x="58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51"/>
              <p:cNvSpPr/>
              <p:nvPr/>
            </p:nvSpPr>
            <p:spPr>
              <a:xfrm>
                <a:off x="3292822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0" y="22"/>
                      <a:pt x="0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51"/>
              <p:cNvSpPr/>
              <p:nvPr/>
            </p:nvSpPr>
            <p:spPr>
              <a:xfrm>
                <a:off x="3292822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5" y="57"/>
                    </a:cubicBezTo>
                    <a:cubicBezTo>
                      <a:pt x="29" y="57"/>
                      <a:pt x="24" y="52"/>
                      <a:pt x="24" y="40"/>
                    </a:cubicBezTo>
                    <a:cubicBezTo>
                      <a:pt x="24" y="18"/>
                      <a:pt x="24" y="18"/>
                      <a:pt x="46" y="18"/>
                    </a:cubicBezTo>
                    <a:close/>
                    <a:moveTo>
                      <a:pt x="35" y="1"/>
                    </a:moveTo>
                    <a:cubicBezTo>
                      <a:pt x="23" y="1"/>
                      <a:pt x="12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69" y="85"/>
                      <a:pt x="69" y="63"/>
                    </a:cubicBezTo>
                    <a:cubicBezTo>
                      <a:pt x="91" y="63"/>
                      <a:pt x="91" y="18"/>
                      <a:pt x="69" y="18"/>
                    </a:cubicBezTo>
                    <a:cubicBezTo>
                      <a:pt x="57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0" name="Google Shape;4010;p51"/>
              <p:cNvSpPr/>
              <p:nvPr/>
            </p:nvSpPr>
            <p:spPr>
              <a:xfrm>
                <a:off x="3205371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5"/>
                      <a:pt x="22" y="45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6" y="57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1" name="Google Shape;4011;p51"/>
              <p:cNvSpPr/>
              <p:nvPr/>
            </p:nvSpPr>
            <p:spPr>
              <a:xfrm>
                <a:off x="3205371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51"/>
              <p:cNvSpPr/>
              <p:nvPr/>
            </p:nvSpPr>
            <p:spPr>
              <a:xfrm>
                <a:off x="3030060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1" y="22"/>
                      <a:pt x="1" y="22"/>
                      <a:pt x="22" y="45"/>
                    </a:cubicBezTo>
                    <a:lnTo>
                      <a:pt x="67" y="4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51"/>
              <p:cNvSpPr/>
              <p:nvPr/>
            </p:nvSpPr>
            <p:spPr>
              <a:xfrm>
                <a:off x="3030060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4" y="52"/>
                      <a:pt x="22" y="40"/>
                    </a:cubicBezTo>
                    <a:lnTo>
                      <a:pt x="46" y="18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2" y="85"/>
                      <a:pt x="22" y="85"/>
                      <a:pt x="46" y="85"/>
                    </a:cubicBezTo>
                    <a:cubicBezTo>
                      <a:pt x="46" y="85"/>
                      <a:pt x="67" y="85"/>
                      <a:pt x="67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7" y="18"/>
                    </a:cubicBezTo>
                    <a:cubicBezTo>
                      <a:pt x="67" y="6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51"/>
              <p:cNvSpPr/>
              <p:nvPr/>
            </p:nvSpPr>
            <p:spPr>
              <a:xfrm>
                <a:off x="3292822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0" y="24"/>
                      <a:pt x="0" y="45"/>
                      <a:pt x="24" y="45"/>
                    </a:cubicBezTo>
                    <a:cubicBezTo>
                      <a:pt x="24" y="57"/>
                      <a:pt x="29" y="63"/>
                      <a:pt x="38" y="63"/>
                    </a:cubicBezTo>
                    <a:cubicBezTo>
                      <a:pt x="46" y="63"/>
                      <a:pt x="57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51"/>
              <p:cNvSpPr/>
              <p:nvPr/>
            </p:nvSpPr>
            <p:spPr>
              <a:xfrm>
                <a:off x="3292822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4" y="67"/>
                    </a:ln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6" name="Google Shape;4016;p51"/>
              <p:cNvSpPr/>
              <p:nvPr/>
            </p:nvSpPr>
            <p:spPr>
              <a:xfrm>
                <a:off x="2947104" y="2810525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7" name="Google Shape;4017;p51"/>
              <p:cNvSpPr/>
              <p:nvPr/>
            </p:nvSpPr>
            <p:spPr>
              <a:xfrm>
                <a:off x="2942200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45"/>
                      <a:pt x="69" y="45"/>
                    </a:cubicBezTo>
                    <a:lnTo>
                      <a:pt x="24" y="45"/>
                    </a:lnTo>
                    <a:cubicBezTo>
                      <a:pt x="24" y="45"/>
                      <a:pt x="24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8" name="Google Shape;4018;p51"/>
              <p:cNvSpPr/>
              <p:nvPr/>
            </p:nvSpPr>
            <p:spPr>
              <a:xfrm>
                <a:off x="3030060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9" name="Google Shape;4019;p51"/>
              <p:cNvSpPr/>
              <p:nvPr/>
            </p:nvSpPr>
            <p:spPr>
              <a:xfrm>
                <a:off x="3030060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cubicBezTo>
                      <a:pt x="67" y="46"/>
                      <a:pt x="67" y="46"/>
                      <a:pt x="46" y="46"/>
                    </a:cubicBez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4" y="57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1" y="0"/>
                    </a:moveTo>
                    <a:lnTo>
                      <a:pt x="1" y="69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0" name="Google Shape;4020;p51"/>
              <p:cNvSpPr/>
              <p:nvPr/>
            </p:nvSpPr>
            <p:spPr>
              <a:xfrm>
                <a:off x="3117511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17"/>
                      <a:pt x="1" y="40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8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1" name="Google Shape;4021;p51"/>
              <p:cNvSpPr/>
              <p:nvPr/>
            </p:nvSpPr>
            <p:spPr>
              <a:xfrm>
                <a:off x="3117511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9" y="45"/>
                      <a:pt x="69" y="45"/>
                      <a:pt x="46" y="45"/>
                    </a:cubicBezTo>
                    <a:lnTo>
                      <a:pt x="24" y="45"/>
                    </a:lnTo>
                    <a:lnTo>
                      <a:pt x="24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45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2" name="Google Shape;4022;p51"/>
              <p:cNvSpPr/>
              <p:nvPr/>
            </p:nvSpPr>
            <p:spPr>
              <a:xfrm>
                <a:off x="3030060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17"/>
                      <a:pt x="1" y="40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7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3" name="Google Shape;4023;p51"/>
              <p:cNvSpPr/>
              <p:nvPr/>
            </p:nvSpPr>
            <p:spPr>
              <a:xfrm>
                <a:off x="3030060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7" y="22"/>
                      <a:pt x="67" y="45"/>
                      <a:pt x="67" y="45"/>
                    </a:cubicBez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4" name="Google Shape;4024;p51"/>
              <p:cNvSpPr/>
              <p:nvPr/>
            </p:nvSpPr>
            <p:spPr>
              <a:xfrm>
                <a:off x="2947104" y="2722870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5" name="Google Shape;4025;p51"/>
              <p:cNvSpPr/>
              <p:nvPr/>
            </p:nvSpPr>
            <p:spPr>
              <a:xfrm>
                <a:off x="2942200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cubicBezTo>
                      <a:pt x="24" y="46"/>
                      <a:pt x="24" y="24"/>
                      <a:pt x="46" y="24"/>
                    </a:cubicBezTo>
                    <a:close/>
                    <a:moveTo>
                      <a:pt x="24" y="0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69"/>
                      <a:pt x="24" y="69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6" name="Google Shape;4026;p51"/>
              <p:cNvSpPr/>
              <p:nvPr/>
            </p:nvSpPr>
            <p:spPr>
              <a:xfrm>
                <a:off x="3117511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7" name="Google Shape;4027;p51"/>
              <p:cNvSpPr/>
              <p:nvPr/>
            </p:nvSpPr>
            <p:spPr>
              <a:xfrm>
                <a:off x="3117511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5" y="57"/>
                      <a:pt x="24" y="46"/>
                    </a:cubicBezTo>
                    <a:lnTo>
                      <a:pt x="24" y="24"/>
                    </a:lnTo>
                    <a:close/>
                    <a:moveTo>
                      <a:pt x="1" y="0"/>
                    </a:moveTo>
                    <a:lnTo>
                      <a:pt x="1" y="69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9"/>
                    </a:cubicBezTo>
                    <a:cubicBezTo>
                      <a:pt x="91" y="46"/>
                      <a:pt x="91" y="24"/>
                      <a:pt x="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8" name="Google Shape;4028;p51"/>
              <p:cNvSpPr/>
              <p:nvPr/>
            </p:nvSpPr>
            <p:spPr>
              <a:xfrm>
                <a:off x="3030060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41"/>
                      <a:pt x="1" y="41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7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9" name="Google Shape;4029;p51"/>
              <p:cNvSpPr/>
              <p:nvPr/>
            </p:nvSpPr>
            <p:spPr>
              <a:xfrm>
                <a:off x="3030060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67" y="46"/>
                    </a:lnTo>
                    <a:lnTo>
                      <a:pt x="46" y="46"/>
                    </a:lnTo>
                    <a:lnTo>
                      <a:pt x="46" y="67"/>
                    </a:ln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22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22"/>
                    </a:cubicBezTo>
                    <a:cubicBezTo>
                      <a:pt x="6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0" name="Google Shape;4030;p51"/>
              <p:cNvSpPr/>
              <p:nvPr/>
            </p:nvSpPr>
            <p:spPr>
              <a:xfrm>
                <a:off x="2859244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1" name="Google Shape;4031;p51"/>
              <p:cNvSpPr/>
              <p:nvPr/>
            </p:nvSpPr>
            <p:spPr>
              <a:xfrm>
                <a:off x="2854749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7"/>
                      <a:pt x="51" y="63"/>
                      <a:pt x="49" y="63"/>
                    </a:cubicBezTo>
                    <a:cubicBezTo>
                      <a:pt x="46" y="63"/>
                      <a:pt x="46" y="57"/>
                      <a:pt x="46" y="46"/>
                    </a:cubicBezTo>
                    <a:cubicBezTo>
                      <a:pt x="22" y="46"/>
                      <a:pt x="22" y="46"/>
                      <a:pt x="46" y="24"/>
                    </a:cubicBezTo>
                    <a:close/>
                    <a:moveTo>
                      <a:pt x="22" y="0"/>
                    </a:moveTo>
                    <a:cubicBezTo>
                      <a:pt x="1" y="24"/>
                      <a:pt x="1" y="46"/>
                      <a:pt x="22" y="69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2" name="Google Shape;4032;p51"/>
              <p:cNvSpPr/>
              <p:nvPr/>
            </p:nvSpPr>
            <p:spPr>
              <a:xfrm>
                <a:off x="3205371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0" y="18"/>
                      <a:pt x="0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6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3" name="Google Shape;4033;p51"/>
              <p:cNvSpPr/>
              <p:nvPr/>
            </p:nvSpPr>
            <p:spPr>
              <a:xfrm>
                <a:off x="3205371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lnTo>
                      <a:pt x="46" y="46"/>
                    </a:ln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4" y="57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0" y="0"/>
                    </a:moveTo>
                    <a:lnTo>
                      <a:pt x="0" y="69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4" name="Google Shape;4034;p51"/>
              <p:cNvSpPr/>
              <p:nvPr/>
            </p:nvSpPr>
            <p:spPr>
              <a:xfrm>
                <a:off x="2859244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5" name="Google Shape;4035;p51"/>
              <p:cNvSpPr/>
              <p:nvPr/>
            </p:nvSpPr>
            <p:spPr>
              <a:xfrm>
                <a:off x="2854749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68" y="40"/>
                    </a:moveTo>
                    <a:lnTo>
                      <a:pt x="68" y="61"/>
                    </a:lnTo>
                    <a:lnTo>
                      <a:pt x="46" y="61"/>
                    </a:lnTo>
                    <a:cubicBezTo>
                      <a:pt x="22" y="61"/>
                      <a:pt x="22" y="40"/>
                      <a:pt x="46" y="40"/>
                    </a:cubicBezTo>
                    <a:close/>
                    <a:moveTo>
                      <a:pt x="45" y="0"/>
                    </a:moveTo>
                    <a:cubicBezTo>
                      <a:pt x="34" y="0"/>
                      <a:pt x="22" y="5"/>
                      <a:pt x="22" y="16"/>
                    </a:cubicBezTo>
                    <a:cubicBezTo>
                      <a:pt x="1" y="40"/>
                      <a:pt x="1" y="61"/>
                      <a:pt x="22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68" y="85"/>
                    </a:cubicBez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8" y="16"/>
                    </a:cubicBezTo>
                    <a:cubicBezTo>
                      <a:pt x="68" y="5"/>
                      <a:pt x="56" y="0"/>
                      <a:pt x="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6" name="Google Shape;4036;p51"/>
              <p:cNvSpPr/>
              <p:nvPr/>
            </p:nvSpPr>
            <p:spPr>
              <a:xfrm>
                <a:off x="2859244" y="2985837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7" name="Google Shape;4037;p51"/>
              <p:cNvSpPr/>
              <p:nvPr/>
            </p:nvSpPr>
            <p:spPr>
              <a:xfrm>
                <a:off x="2854749" y="2981137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cubicBezTo>
                      <a:pt x="22" y="63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46" y="108"/>
                    </a:lnTo>
                    <a:cubicBezTo>
                      <a:pt x="68" y="108"/>
                      <a:pt x="68" y="85"/>
                      <a:pt x="68" y="85"/>
                    </a:cubicBezTo>
                    <a:cubicBezTo>
                      <a:pt x="91" y="85"/>
                      <a:pt x="91" y="63"/>
                      <a:pt x="91" y="63"/>
                    </a:cubicBezTo>
                    <a:cubicBezTo>
                      <a:pt x="91" y="40"/>
                      <a:pt x="91" y="40"/>
                      <a:pt x="68" y="18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8" name="Google Shape;4038;p51"/>
              <p:cNvSpPr/>
              <p:nvPr/>
            </p:nvSpPr>
            <p:spPr>
              <a:xfrm>
                <a:off x="2771793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39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9" name="Google Shape;4039;p51"/>
              <p:cNvSpPr/>
              <p:nvPr/>
            </p:nvSpPr>
            <p:spPr>
              <a:xfrm>
                <a:off x="2766889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70" y="40"/>
                    </a:moveTo>
                    <a:lnTo>
                      <a:pt x="70" y="61"/>
                    </a:lnTo>
                    <a:lnTo>
                      <a:pt x="24" y="61"/>
                    </a:lnTo>
                    <a:cubicBezTo>
                      <a:pt x="24" y="40"/>
                      <a:pt x="46" y="40"/>
                      <a:pt x="46" y="40"/>
                    </a:cubicBezTo>
                    <a:close/>
                    <a:moveTo>
                      <a:pt x="58" y="0"/>
                    </a:moveTo>
                    <a:cubicBezTo>
                      <a:pt x="47" y="0"/>
                      <a:pt x="35" y="5"/>
                      <a:pt x="24" y="16"/>
                    </a:cubicBezTo>
                    <a:cubicBezTo>
                      <a:pt x="1" y="40"/>
                      <a:pt x="1" y="40"/>
                      <a:pt x="1" y="61"/>
                    </a:cubicBezTo>
                    <a:cubicBezTo>
                      <a:pt x="1" y="61"/>
                      <a:pt x="1" y="85"/>
                      <a:pt x="24" y="85"/>
                    </a:cubicBezTo>
                    <a:lnTo>
                      <a:pt x="46" y="107"/>
                    </a:lnTo>
                    <a:cubicBezTo>
                      <a:pt x="70" y="107"/>
                      <a:pt x="70" y="85"/>
                      <a:pt x="91" y="85"/>
                    </a:cubicBezTo>
                    <a:lnTo>
                      <a:pt x="91" y="61"/>
                    </a:lnTo>
                    <a:lnTo>
                      <a:pt x="91" y="16"/>
                    </a:lnTo>
                    <a:cubicBezTo>
                      <a:pt x="80" y="5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0" name="Google Shape;4040;p51"/>
              <p:cNvSpPr/>
              <p:nvPr/>
            </p:nvSpPr>
            <p:spPr>
              <a:xfrm>
                <a:off x="2947104" y="2898181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51"/>
              <p:cNvSpPr/>
              <p:nvPr/>
            </p:nvSpPr>
            <p:spPr>
              <a:xfrm>
                <a:off x="2942200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46" y="40"/>
                    </a:moveTo>
                    <a:cubicBezTo>
                      <a:pt x="69" y="40"/>
                      <a:pt x="69" y="61"/>
                      <a:pt x="46" y="61"/>
                    </a:cubicBezTo>
                    <a:lnTo>
                      <a:pt x="24" y="61"/>
                    </a:lnTo>
                    <a:cubicBezTo>
                      <a:pt x="24" y="40"/>
                      <a:pt x="24" y="40"/>
                      <a:pt x="46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5"/>
                      <a:pt x="24" y="16"/>
                    </a:cubicBezTo>
                    <a:cubicBezTo>
                      <a:pt x="1" y="40"/>
                      <a:pt x="1" y="40"/>
                      <a:pt x="1" y="61"/>
                    </a:cubicBezTo>
                    <a:cubicBezTo>
                      <a:pt x="1" y="61"/>
                      <a:pt x="1" y="85"/>
                      <a:pt x="24" y="85"/>
                    </a:cubicBezTo>
                    <a:cubicBezTo>
                      <a:pt x="24" y="85"/>
                      <a:pt x="24" y="107"/>
                      <a:pt x="46" y="107"/>
                    </a:cubicBezTo>
                    <a:cubicBezTo>
                      <a:pt x="69" y="107"/>
                      <a:pt x="69" y="85"/>
                      <a:pt x="69" y="85"/>
                    </a:cubicBez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9" y="16"/>
                    </a:cubicBezTo>
                    <a:cubicBezTo>
                      <a:pt x="69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51"/>
              <p:cNvSpPr/>
              <p:nvPr/>
            </p:nvSpPr>
            <p:spPr>
              <a:xfrm>
                <a:off x="2859244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3" name="Google Shape;4043;p51"/>
              <p:cNvSpPr/>
              <p:nvPr/>
            </p:nvSpPr>
            <p:spPr>
              <a:xfrm>
                <a:off x="2854749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5"/>
                    </a:lnTo>
                    <a:lnTo>
                      <a:pt x="46" y="45"/>
                    </a:lnTo>
                    <a:cubicBezTo>
                      <a:pt x="22" y="45"/>
                      <a:pt x="22" y="45"/>
                      <a:pt x="46" y="22"/>
                    </a:cubicBezTo>
                    <a:close/>
                    <a:moveTo>
                      <a:pt x="22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2" y="67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4" name="Google Shape;4044;p51"/>
              <p:cNvSpPr/>
              <p:nvPr/>
            </p:nvSpPr>
            <p:spPr>
              <a:xfrm>
                <a:off x="2683933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5" name="Google Shape;4045;p51"/>
              <p:cNvSpPr/>
              <p:nvPr/>
            </p:nvSpPr>
            <p:spPr>
              <a:xfrm>
                <a:off x="2679438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68" y="40"/>
                    </a:moveTo>
                    <a:lnTo>
                      <a:pt x="68" y="61"/>
                    </a:lnTo>
                    <a:lnTo>
                      <a:pt x="46" y="61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3" y="16"/>
                    </a:cubicBezTo>
                    <a:cubicBezTo>
                      <a:pt x="1" y="40"/>
                      <a:pt x="1" y="61"/>
                      <a:pt x="23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91" y="85"/>
                    </a:cubicBezTo>
                    <a:lnTo>
                      <a:pt x="91" y="61"/>
                    </a:lnTo>
                    <a:lnTo>
                      <a:pt x="91" y="16"/>
                    </a:lnTo>
                    <a:cubicBezTo>
                      <a:pt x="79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6" name="Google Shape;4046;p51"/>
              <p:cNvSpPr/>
              <p:nvPr/>
            </p:nvSpPr>
            <p:spPr>
              <a:xfrm>
                <a:off x="2771793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7" name="Google Shape;4047;p51"/>
              <p:cNvSpPr/>
              <p:nvPr/>
            </p:nvSpPr>
            <p:spPr>
              <a:xfrm>
                <a:off x="2766889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5"/>
                    </a:lnTo>
                    <a:lnTo>
                      <a:pt x="24" y="45"/>
                    </a:lnTo>
                    <a:lnTo>
                      <a:pt x="46" y="22"/>
                    </a:ln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8" name="Google Shape;4048;p51"/>
              <p:cNvSpPr/>
              <p:nvPr/>
            </p:nvSpPr>
            <p:spPr>
              <a:xfrm>
                <a:off x="3030060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39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9" name="Google Shape;4049;p51"/>
              <p:cNvSpPr/>
              <p:nvPr/>
            </p:nvSpPr>
            <p:spPr>
              <a:xfrm>
                <a:off x="3030060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46" y="40"/>
                    </a:moveTo>
                    <a:cubicBezTo>
                      <a:pt x="67" y="40"/>
                      <a:pt x="67" y="61"/>
                      <a:pt x="46" y="61"/>
                    </a:cubicBezTo>
                    <a:lnTo>
                      <a:pt x="22" y="61"/>
                    </a:lnTo>
                    <a:lnTo>
                      <a:pt x="22" y="40"/>
                    </a:lnTo>
                    <a:close/>
                    <a:moveTo>
                      <a:pt x="42" y="0"/>
                    </a:moveTo>
                    <a:cubicBezTo>
                      <a:pt x="28" y="0"/>
                      <a:pt x="11" y="5"/>
                      <a:pt x="1" y="16"/>
                    </a:cubicBezTo>
                    <a:lnTo>
                      <a:pt x="1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7" y="16"/>
                    </a:cubicBezTo>
                    <a:cubicBezTo>
                      <a:pt x="67" y="5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0" name="Google Shape;4050;p51"/>
              <p:cNvSpPr/>
              <p:nvPr/>
            </p:nvSpPr>
            <p:spPr>
              <a:xfrm>
                <a:off x="2683933" y="2985837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1" name="Google Shape;4051;p51"/>
              <p:cNvSpPr/>
              <p:nvPr/>
            </p:nvSpPr>
            <p:spPr>
              <a:xfrm>
                <a:off x="2679438" y="2981137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8"/>
                    </a:cubicBezTo>
                    <a:cubicBezTo>
                      <a:pt x="1" y="40"/>
                      <a:pt x="1" y="63"/>
                      <a:pt x="23" y="85"/>
                    </a:cubicBezTo>
                    <a:lnTo>
                      <a:pt x="46" y="108"/>
                    </a:lnTo>
                    <a:cubicBezTo>
                      <a:pt x="68" y="108"/>
                      <a:pt x="68" y="85"/>
                      <a:pt x="91" y="85"/>
                    </a:cubicBezTo>
                    <a:lnTo>
                      <a:pt x="91" y="63"/>
                    </a:lnTo>
                    <a:lnTo>
                      <a:pt x="91" y="18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2" name="Google Shape;4052;p51"/>
              <p:cNvSpPr/>
              <p:nvPr/>
            </p:nvSpPr>
            <p:spPr>
              <a:xfrm>
                <a:off x="2596482" y="2985837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3" name="Google Shape;4053;p51"/>
              <p:cNvSpPr/>
              <p:nvPr/>
            </p:nvSpPr>
            <p:spPr>
              <a:xfrm>
                <a:off x="2591782" y="2984815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4" y="0"/>
                    </a:moveTo>
                    <a:cubicBezTo>
                      <a:pt x="24" y="22"/>
                      <a:pt x="0" y="22"/>
                      <a:pt x="0" y="45"/>
                    </a:cubicBezTo>
                    <a:lnTo>
                      <a:pt x="24" y="67"/>
                    </a:lnTo>
                    <a:lnTo>
                      <a:pt x="45" y="90"/>
                    </a:lnTo>
                    <a:cubicBezTo>
                      <a:pt x="69" y="90"/>
                      <a:pt x="69" y="67"/>
                      <a:pt x="90" y="67"/>
                    </a:cubicBezTo>
                    <a:lnTo>
                      <a:pt x="90" y="4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4" name="Google Shape;4054;p51"/>
              <p:cNvSpPr/>
              <p:nvPr/>
            </p:nvSpPr>
            <p:spPr>
              <a:xfrm>
                <a:off x="2771793" y="2985837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5" name="Google Shape;4055;p51"/>
              <p:cNvSpPr/>
              <p:nvPr/>
            </p:nvSpPr>
            <p:spPr>
              <a:xfrm>
                <a:off x="2766889" y="2984815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5"/>
                    </a:lnTo>
                    <a:lnTo>
                      <a:pt x="24" y="45"/>
                    </a:lnTo>
                    <a:cubicBezTo>
                      <a:pt x="24" y="22"/>
                      <a:pt x="46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lnTo>
                      <a:pt x="46" y="90"/>
                    </a:lnTo>
                    <a:cubicBezTo>
                      <a:pt x="70" y="90"/>
                      <a:pt x="70" y="67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6" name="Google Shape;4056;p51"/>
              <p:cNvSpPr/>
              <p:nvPr/>
            </p:nvSpPr>
            <p:spPr>
              <a:xfrm>
                <a:off x="3292822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29" y="0"/>
                      <a:pt x="24" y="6"/>
                      <a:pt x="24" y="18"/>
                    </a:cubicBezTo>
                    <a:cubicBezTo>
                      <a:pt x="0" y="18"/>
                      <a:pt x="0" y="40"/>
                      <a:pt x="24" y="40"/>
                    </a:cubicBezTo>
                    <a:cubicBezTo>
                      <a:pt x="24" y="52"/>
                      <a:pt x="29" y="57"/>
                      <a:pt x="38" y="57"/>
                    </a:cubicBezTo>
                    <a:cubicBezTo>
                      <a:pt x="46" y="57"/>
                      <a:pt x="57" y="52"/>
                      <a:pt x="69" y="40"/>
                    </a:cubicBezTo>
                    <a:lnTo>
                      <a:pt x="69" y="18"/>
                    </a:lnTo>
                    <a:cubicBezTo>
                      <a:pt x="57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51"/>
              <p:cNvSpPr/>
              <p:nvPr/>
            </p:nvSpPr>
            <p:spPr>
              <a:xfrm>
                <a:off x="3288327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5" y="0"/>
                      <a:pt x="34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91" y="85"/>
                    </a:lnTo>
                    <a:cubicBezTo>
                      <a:pt x="113" y="62"/>
                      <a:pt x="113" y="40"/>
                      <a:pt x="91" y="17"/>
                    </a:cubicBezTo>
                    <a:cubicBezTo>
                      <a:pt x="79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51"/>
              <p:cNvSpPr/>
              <p:nvPr/>
            </p:nvSpPr>
            <p:spPr>
              <a:xfrm>
                <a:off x="3292822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29" y="0"/>
                      <a:pt x="24" y="5"/>
                      <a:pt x="24" y="16"/>
                    </a:cubicBezTo>
                    <a:cubicBezTo>
                      <a:pt x="0" y="16"/>
                      <a:pt x="0" y="40"/>
                      <a:pt x="24" y="40"/>
                    </a:cubicBezTo>
                    <a:cubicBezTo>
                      <a:pt x="24" y="51"/>
                      <a:pt x="29" y="56"/>
                      <a:pt x="38" y="56"/>
                    </a:cubicBezTo>
                    <a:cubicBezTo>
                      <a:pt x="46" y="56"/>
                      <a:pt x="57" y="51"/>
                      <a:pt x="69" y="40"/>
                    </a:cubicBezTo>
                    <a:lnTo>
                      <a:pt x="69" y="16"/>
                    </a:lnTo>
                    <a:cubicBezTo>
                      <a:pt x="57" y="5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51"/>
              <p:cNvSpPr/>
              <p:nvPr/>
            </p:nvSpPr>
            <p:spPr>
              <a:xfrm>
                <a:off x="3288327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9"/>
                    </a:cubicBezTo>
                    <a:cubicBezTo>
                      <a:pt x="1" y="40"/>
                      <a:pt x="1" y="64"/>
                      <a:pt x="22" y="85"/>
                    </a:cubicBezTo>
                    <a:cubicBezTo>
                      <a:pt x="46" y="85"/>
                      <a:pt x="46" y="109"/>
                      <a:pt x="68" y="109"/>
                    </a:cubicBezTo>
                    <a:lnTo>
                      <a:pt x="91" y="85"/>
                    </a:lnTo>
                    <a:cubicBezTo>
                      <a:pt x="113" y="64"/>
                      <a:pt x="113" y="40"/>
                      <a:pt x="91" y="19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0" name="Google Shape;4060;p51"/>
              <p:cNvSpPr/>
              <p:nvPr/>
            </p:nvSpPr>
            <p:spPr>
              <a:xfrm>
                <a:off x="3205371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6"/>
                      <a:pt x="22" y="46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6" y="56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1" name="Google Shape;4061;p51"/>
              <p:cNvSpPr/>
              <p:nvPr/>
            </p:nvSpPr>
            <p:spPr>
              <a:xfrm>
                <a:off x="3205371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4"/>
                    </a:ln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51"/>
              <p:cNvSpPr/>
              <p:nvPr/>
            </p:nvSpPr>
            <p:spPr>
              <a:xfrm>
                <a:off x="3292822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0" y="24"/>
                      <a:pt x="0" y="46"/>
                      <a:pt x="24" y="46"/>
                    </a:cubicBezTo>
                    <a:cubicBezTo>
                      <a:pt x="24" y="57"/>
                      <a:pt x="29" y="63"/>
                      <a:pt x="38" y="63"/>
                    </a:cubicBezTo>
                    <a:cubicBezTo>
                      <a:pt x="46" y="63"/>
                      <a:pt x="57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51"/>
              <p:cNvSpPr/>
              <p:nvPr/>
            </p:nvSpPr>
            <p:spPr>
              <a:xfrm>
                <a:off x="3292822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1" y="68"/>
                      <a:pt x="91" y="46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51"/>
              <p:cNvSpPr/>
              <p:nvPr/>
            </p:nvSpPr>
            <p:spPr>
              <a:xfrm>
                <a:off x="3205371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6"/>
                      <a:pt x="22" y="46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6" y="57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51"/>
              <p:cNvSpPr/>
              <p:nvPr/>
            </p:nvSpPr>
            <p:spPr>
              <a:xfrm>
                <a:off x="3205371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6" name="Google Shape;4066;p51"/>
              <p:cNvSpPr/>
              <p:nvPr/>
            </p:nvSpPr>
            <p:spPr>
              <a:xfrm>
                <a:off x="3117511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6"/>
                      <a:pt x="24" y="46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6" y="62"/>
                      <a:pt x="58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7" name="Google Shape;4067;p51"/>
              <p:cNvSpPr/>
              <p:nvPr/>
            </p:nvSpPr>
            <p:spPr>
              <a:xfrm>
                <a:off x="3117511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64"/>
                      <a:pt x="46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4"/>
                      <a:pt x="91" y="40"/>
                      <a:pt x="69" y="18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8" name="Google Shape;4068;p51"/>
              <p:cNvSpPr/>
              <p:nvPr/>
            </p:nvSpPr>
            <p:spPr>
              <a:xfrm>
                <a:off x="3292822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0" y="22"/>
                      <a:pt x="0" y="46"/>
                      <a:pt x="24" y="46"/>
                    </a:cubicBezTo>
                    <a:cubicBezTo>
                      <a:pt x="24" y="56"/>
                      <a:pt x="29" y="62"/>
                      <a:pt x="38" y="62"/>
                    </a:cubicBezTo>
                    <a:cubicBezTo>
                      <a:pt x="46" y="62"/>
                      <a:pt x="57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51"/>
              <p:cNvSpPr/>
              <p:nvPr/>
            </p:nvSpPr>
            <p:spPr>
              <a:xfrm>
                <a:off x="3288327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91" y="85"/>
                    </a:lnTo>
                    <a:cubicBezTo>
                      <a:pt x="113" y="64"/>
                      <a:pt x="113" y="40"/>
                      <a:pt x="91" y="18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51"/>
              <p:cNvSpPr/>
              <p:nvPr/>
            </p:nvSpPr>
            <p:spPr>
              <a:xfrm>
                <a:off x="3205371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0" y="18"/>
                      <a:pt x="0" y="40"/>
                      <a:pt x="22" y="40"/>
                    </a:cubicBezTo>
                    <a:cubicBezTo>
                      <a:pt x="22" y="52"/>
                      <a:pt x="28" y="57"/>
                      <a:pt x="37" y="57"/>
                    </a:cubicBezTo>
                    <a:cubicBezTo>
                      <a:pt x="45" y="57"/>
                      <a:pt x="56" y="52"/>
                      <a:pt x="67" y="40"/>
                    </a:cubicBezTo>
                    <a:lnTo>
                      <a:pt x="67" y="18"/>
                    </a:lnTo>
                    <a:cubicBezTo>
                      <a:pt x="56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51"/>
              <p:cNvSpPr/>
              <p:nvPr/>
            </p:nvSpPr>
            <p:spPr>
              <a:xfrm>
                <a:off x="3205371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2"/>
                    </a:ln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34" y="0"/>
                    </a:moveTo>
                    <a:cubicBezTo>
                      <a:pt x="23" y="0"/>
                      <a:pt x="11" y="6"/>
                      <a:pt x="0" y="17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7" y="17"/>
                    </a:cubicBezTo>
                    <a:cubicBezTo>
                      <a:pt x="56" y="6"/>
                      <a:pt x="45" y="0"/>
                      <a:pt x="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2" name="Google Shape;4072;p51"/>
              <p:cNvSpPr/>
              <p:nvPr/>
            </p:nvSpPr>
            <p:spPr>
              <a:xfrm>
                <a:off x="3380682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6"/>
                      <a:pt x="22" y="46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5" y="56"/>
                      <a:pt x="45" y="46"/>
                    </a:cubicBezTo>
                    <a:cubicBezTo>
                      <a:pt x="67" y="46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3" name="Google Shape;4073;p51"/>
              <p:cNvSpPr/>
              <p:nvPr/>
            </p:nvSpPr>
            <p:spPr>
              <a:xfrm>
                <a:off x="3375778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8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1" y="40"/>
                      <a:pt x="1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5" y="64"/>
                      <a:pt x="115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4074;p51"/>
              <p:cNvSpPr/>
              <p:nvPr/>
            </p:nvSpPr>
            <p:spPr>
              <a:xfrm>
                <a:off x="2947104" y="2463377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7"/>
                      <a:pt x="17" y="63"/>
                      <a:pt x="22" y="63"/>
                    </a:cubicBezTo>
                    <a:cubicBezTo>
                      <a:pt x="28" y="63"/>
                      <a:pt x="34" y="57"/>
                      <a:pt x="45" y="45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5" name="Google Shape;4075;p51"/>
              <p:cNvSpPr/>
              <p:nvPr/>
            </p:nvSpPr>
            <p:spPr>
              <a:xfrm>
                <a:off x="2942200" y="2460107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69" y="40"/>
                    </a:moveTo>
                    <a:lnTo>
                      <a:pt x="46" y="61"/>
                    </a:lnTo>
                    <a:lnTo>
                      <a:pt x="24" y="40"/>
                    </a:lnTo>
                    <a:close/>
                    <a:moveTo>
                      <a:pt x="47" y="0"/>
                    </a:moveTo>
                    <a:cubicBezTo>
                      <a:pt x="36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1"/>
                      <a:pt x="1" y="61"/>
                      <a:pt x="24" y="85"/>
                    </a:cubicBezTo>
                    <a:lnTo>
                      <a:pt x="69" y="85"/>
                    </a:lnTo>
                    <a:cubicBezTo>
                      <a:pt x="91" y="61"/>
                      <a:pt x="91" y="61"/>
                      <a:pt x="91" y="40"/>
                    </a:cubicBezTo>
                    <a:cubicBezTo>
                      <a:pt x="91" y="40"/>
                      <a:pt x="91" y="16"/>
                      <a:pt x="69" y="16"/>
                    </a:cubicBezTo>
                    <a:cubicBezTo>
                      <a:pt x="69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51"/>
              <p:cNvSpPr/>
              <p:nvPr/>
            </p:nvSpPr>
            <p:spPr>
              <a:xfrm>
                <a:off x="3030060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5"/>
                      <a:pt x="22" y="45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7" y="56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7" name="Google Shape;4077;p51"/>
              <p:cNvSpPr/>
              <p:nvPr/>
            </p:nvSpPr>
            <p:spPr>
              <a:xfrm>
                <a:off x="3030060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67" y="40"/>
                      <a:pt x="67" y="40"/>
                      <a:pt x="46" y="63"/>
                    </a:cubicBezTo>
                    <a:lnTo>
                      <a:pt x="22" y="63"/>
                    </a:lnTo>
                    <a:lnTo>
                      <a:pt x="22" y="40"/>
                    </a:lnTo>
                    <a:cubicBezTo>
                      <a:pt x="34" y="29"/>
                      <a:pt x="40" y="24"/>
                      <a:pt x="43" y="24"/>
                    </a:cubicBez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8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8" name="Google Shape;4078;p51"/>
              <p:cNvSpPr/>
              <p:nvPr/>
            </p:nvSpPr>
            <p:spPr>
              <a:xfrm>
                <a:off x="3117511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5"/>
                      <a:pt x="24" y="45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6" y="63"/>
                      <a:pt x="58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51"/>
              <p:cNvSpPr/>
              <p:nvPr/>
            </p:nvSpPr>
            <p:spPr>
              <a:xfrm>
                <a:off x="3117511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69" y="46"/>
                      <a:pt x="69" y="46"/>
                      <a:pt x="46" y="67"/>
                    </a:cubicBezTo>
                    <a:lnTo>
                      <a:pt x="24" y="67"/>
                    </a:lnTo>
                    <a:lnTo>
                      <a:pt x="24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9" y="91"/>
                    </a:ln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51"/>
              <p:cNvSpPr/>
              <p:nvPr/>
            </p:nvSpPr>
            <p:spPr>
              <a:xfrm>
                <a:off x="3030060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5"/>
                      <a:pt x="22" y="45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7" y="57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51"/>
              <p:cNvSpPr/>
              <p:nvPr/>
            </p:nvSpPr>
            <p:spPr>
              <a:xfrm>
                <a:off x="3030060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67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46" y="46"/>
                      <a:pt x="46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7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51"/>
              <p:cNvSpPr/>
              <p:nvPr/>
            </p:nvSpPr>
            <p:spPr>
              <a:xfrm>
                <a:off x="2947104" y="2375925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6"/>
                      <a:pt x="17" y="62"/>
                      <a:pt x="22" y="62"/>
                    </a:cubicBezTo>
                    <a:cubicBezTo>
                      <a:pt x="28" y="62"/>
                      <a:pt x="34" y="56"/>
                      <a:pt x="45" y="45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3" name="Google Shape;4083;p51"/>
              <p:cNvSpPr/>
              <p:nvPr/>
            </p:nvSpPr>
            <p:spPr>
              <a:xfrm>
                <a:off x="2942200" y="2371022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cubicBezTo>
                      <a:pt x="69" y="46"/>
                      <a:pt x="69" y="46"/>
                      <a:pt x="46" y="69"/>
                    </a:cubicBezTo>
                    <a:cubicBezTo>
                      <a:pt x="24" y="69"/>
                      <a:pt x="24" y="46"/>
                      <a:pt x="24" y="46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69"/>
                      <a:pt x="1" y="69"/>
                      <a:pt x="24" y="91"/>
                    </a:cubicBezTo>
                    <a:lnTo>
                      <a:pt x="69" y="91"/>
                    </a:lnTo>
                    <a:cubicBezTo>
                      <a:pt x="91" y="69"/>
                      <a:pt x="91" y="69"/>
                      <a:pt x="91" y="46"/>
                    </a:cubicBezTo>
                    <a:cubicBezTo>
                      <a:pt x="91" y="46"/>
                      <a:pt x="91" y="24"/>
                      <a:pt x="69" y="24"/>
                    </a:cubicBezTo>
                    <a:cubicBezTo>
                      <a:pt x="69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4" name="Google Shape;4084;p51"/>
              <p:cNvSpPr/>
              <p:nvPr/>
            </p:nvSpPr>
            <p:spPr>
              <a:xfrm>
                <a:off x="3117511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5"/>
                      <a:pt x="24" y="45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6" y="62"/>
                      <a:pt x="58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51"/>
              <p:cNvSpPr/>
              <p:nvPr/>
            </p:nvSpPr>
            <p:spPr>
              <a:xfrm>
                <a:off x="3117511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40"/>
                      <a:pt x="46" y="63"/>
                    </a:cubicBezTo>
                    <a:lnTo>
                      <a:pt x="24" y="63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3"/>
                      <a:pt x="91" y="40"/>
                      <a:pt x="69" y="18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51"/>
              <p:cNvSpPr/>
              <p:nvPr/>
            </p:nvSpPr>
            <p:spPr>
              <a:xfrm>
                <a:off x="3030060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6"/>
                      <a:pt x="22" y="46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7" y="57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51"/>
              <p:cNvSpPr/>
              <p:nvPr/>
            </p:nvSpPr>
            <p:spPr>
              <a:xfrm>
                <a:off x="3030060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7" y="46"/>
                    </a:moveTo>
                    <a:cubicBezTo>
                      <a:pt x="67" y="46"/>
                      <a:pt x="67" y="68"/>
                      <a:pt x="46" y="68"/>
                    </a:cubicBez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7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4088;p51"/>
              <p:cNvSpPr/>
              <p:nvPr/>
            </p:nvSpPr>
            <p:spPr>
              <a:xfrm>
                <a:off x="2859244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2" y="56"/>
                      <a:pt x="18" y="62"/>
                      <a:pt x="24" y="62"/>
                    </a:cubicBezTo>
                    <a:cubicBezTo>
                      <a:pt x="29" y="62"/>
                      <a:pt x="35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9" name="Google Shape;4089;p51"/>
              <p:cNvSpPr/>
              <p:nvPr/>
            </p:nvSpPr>
            <p:spPr>
              <a:xfrm>
                <a:off x="2854749" y="2372247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cubicBezTo>
                      <a:pt x="22" y="40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68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8" y="18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0" name="Google Shape;4090;p51"/>
              <p:cNvSpPr/>
              <p:nvPr/>
            </p:nvSpPr>
            <p:spPr>
              <a:xfrm>
                <a:off x="3117511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6"/>
                      <a:pt x="24" y="46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6" y="63"/>
                      <a:pt x="58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51"/>
              <p:cNvSpPr/>
              <p:nvPr/>
            </p:nvSpPr>
            <p:spPr>
              <a:xfrm>
                <a:off x="3117511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cubicBezTo>
                      <a:pt x="69" y="46"/>
                      <a:pt x="69" y="46"/>
                      <a:pt x="46" y="68"/>
                    </a:cubicBez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9" y="91"/>
                    </a:lnTo>
                    <a:cubicBezTo>
                      <a:pt x="91" y="68"/>
                      <a:pt x="91" y="46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51"/>
              <p:cNvSpPr/>
              <p:nvPr/>
            </p:nvSpPr>
            <p:spPr>
              <a:xfrm>
                <a:off x="2771793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1"/>
                      <a:pt x="67" y="41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51"/>
              <p:cNvSpPr/>
              <p:nvPr/>
            </p:nvSpPr>
            <p:spPr>
              <a:xfrm>
                <a:off x="2766889" y="2635214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17"/>
                    </a:moveTo>
                    <a:lnTo>
                      <a:pt x="70" y="41"/>
                    </a:lnTo>
                    <a:cubicBezTo>
                      <a:pt x="58" y="51"/>
                      <a:pt x="52" y="57"/>
                      <a:pt x="49" y="57"/>
                    </a:cubicBezTo>
                    <a:cubicBezTo>
                      <a:pt x="46" y="57"/>
                      <a:pt x="46" y="51"/>
                      <a:pt x="46" y="41"/>
                    </a:cubicBezTo>
                    <a:lnTo>
                      <a:pt x="24" y="41"/>
                    </a:lnTo>
                    <a:cubicBezTo>
                      <a:pt x="24" y="41"/>
                      <a:pt x="46" y="41"/>
                      <a:pt x="46" y="17"/>
                    </a:cubicBezTo>
                    <a:close/>
                    <a:moveTo>
                      <a:pt x="58" y="1"/>
                    </a:moveTo>
                    <a:cubicBezTo>
                      <a:pt x="47" y="1"/>
                      <a:pt x="35" y="6"/>
                      <a:pt x="24" y="17"/>
                    </a:cubicBezTo>
                    <a:cubicBezTo>
                      <a:pt x="1" y="17"/>
                      <a:pt x="1" y="17"/>
                      <a:pt x="1" y="41"/>
                    </a:cubicBezTo>
                    <a:cubicBezTo>
                      <a:pt x="1" y="41"/>
                      <a:pt x="1" y="62"/>
                      <a:pt x="24" y="62"/>
                    </a:cubicBezTo>
                    <a:cubicBezTo>
                      <a:pt x="24" y="86"/>
                      <a:pt x="46" y="86"/>
                      <a:pt x="46" y="86"/>
                    </a:cubicBezTo>
                    <a:cubicBezTo>
                      <a:pt x="70" y="86"/>
                      <a:pt x="70" y="86"/>
                      <a:pt x="91" y="62"/>
                    </a:cubicBezTo>
                    <a:lnTo>
                      <a:pt x="91" y="41"/>
                    </a:lnTo>
                    <a:lnTo>
                      <a:pt x="91" y="17"/>
                    </a:lnTo>
                    <a:cubicBezTo>
                      <a:pt x="80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51"/>
              <p:cNvSpPr/>
              <p:nvPr/>
            </p:nvSpPr>
            <p:spPr>
              <a:xfrm>
                <a:off x="2859244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4095;p51"/>
              <p:cNvSpPr/>
              <p:nvPr/>
            </p:nvSpPr>
            <p:spPr>
              <a:xfrm>
                <a:off x="2854749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68" y="40"/>
                    </a:lnTo>
                    <a:cubicBezTo>
                      <a:pt x="57" y="52"/>
                      <a:pt x="51" y="57"/>
                      <a:pt x="49" y="57"/>
                    </a:cubicBezTo>
                    <a:cubicBezTo>
                      <a:pt x="46" y="57"/>
                      <a:pt x="46" y="52"/>
                      <a:pt x="46" y="40"/>
                    </a:cubicBezTo>
                    <a:lnTo>
                      <a:pt x="46" y="18"/>
                    </a:ln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8"/>
                    </a:cubicBezTo>
                    <a:cubicBezTo>
                      <a:pt x="1" y="18"/>
                      <a:pt x="1" y="18"/>
                      <a:pt x="1" y="40"/>
                    </a:cubicBezTo>
                    <a:cubicBezTo>
                      <a:pt x="1" y="63"/>
                      <a:pt x="1" y="63"/>
                      <a:pt x="22" y="63"/>
                    </a:cubicBezTo>
                    <a:cubicBezTo>
                      <a:pt x="22" y="85"/>
                      <a:pt x="46" y="85"/>
                      <a:pt x="46" y="85"/>
                    </a:cubicBezTo>
                    <a:cubicBezTo>
                      <a:pt x="68" y="85"/>
                      <a:pt x="68" y="85"/>
                      <a:pt x="68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8" y="18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4096;p51"/>
              <p:cNvSpPr/>
              <p:nvPr/>
            </p:nvSpPr>
            <p:spPr>
              <a:xfrm>
                <a:off x="2947104" y="2635214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51"/>
              <p:cNvSpPr/>
              <p:nvPr/>
            </p:nvSpPr>
            <p:spPr>
              <a:xfrm>
                <a:off x="2942200" y="2635214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46" y="17"/>
                    </a:moveTo>
                    <a:lnTo>
                      <a:pt x="69" y="41"/>
                    </a:lnTo>
                    <a:lnTo>
                      <a:pt x="24" y="41"/>
                    </a:lnTo>
                    <a:lnTo>
                      <a:pt x="46" y="17"/>
                    </a:lnTo>
                    <a:close/>
                    <a:moveTo>
                      <a:pt x="47" y="1"/>
                    </a:moveTo>
                    <a:cubicBezTo>
                      <a:pt x="36" y="1"/>
                      <a:pt x="24" y="6"/>
                      <a:pt x="24" y="17"/>
                    </a:cubicBezTo>
                    <a:cubicBezTo>
                      <a:pt x="1" y="17"/>
                      <a:pt x="1" y="17"/>
                      <a:pt x="1" y="41"/>
                    </a:cubicBezTo>
                    <a:cubicBezTo>
                      <a:pt x="1" y="41"/>
                      <a:pt x="1" y="62"/>
                      <a:pt x="24" y="62"/>
                    </a:cubicBezTo>
                    <a:cubicBezTo>
                      <a:pt x="24" y="86"/>
                      <a:pt x="24" y="86"/>
                      <a:pt x="46" y="86"/>
                    </a:cubicBezTo>
                    <a:cubicBezTo>
                      <a:pt x="69" y="86"/>
                      <a:pt x="69" y="86"/>
                      <a:pt x="69" y="62"/>
                    </a:cubicBezTo>
                    <a:cubicBezTo>
                      <a:pt x="91" y="62"/>
                      <a:pt x="91" y="41"/>
                      <a:pt x="91" y="41"/>
                    </a:cubicBezTo>
                    <a:cubicBezTo>
                      <a:pt x="91" y="17"/>
                      <a:pt x="91" y="17"/>
                      <a:pt x="69" y="17"/>
                    </a:cubicBezTo>
                    <a:cubicBezTo>
                      <a:pt x="69" y="6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51"/>
              <p:cNvSpPr/>
              <p:nvPr/>
            </p:nvSpPr>
            <p:spPr>
              <a:xfrm>
                <a:off x="2859244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51"/>
              <p:cNvSpPr/>
              <p:nvPr/>
            </p:nvSpPr>
            <p:spPr>
              <a:xfrm>
                <a:off x="2854749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0"/>
                    </a:moveTo>
                    <a:cubicBezTo>
                      <a:pt x="46" y="0"/>
                      <a:pt x="22" y="0"/>
                      <a:pt x="22" y="22"/>
                    </a:cubicBez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2" y="67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8" y="22"/>
                    </a:cubicBezTo>
                    <a:lnTo>
                      <a:pt x="68" y="46"/>
                    </a:lnTo>
                    <a:lnTo>
                      <a:pt x="46" y="67"/>
                    </a:lnTo>
                    <a:lnTo>
                      <a:pt x="46" y="46"/>
                    </a:lnTo>
                    <a:cubicBezTo>
                      <a:pt x="22" y="46"/>
                      <a:pt x="22" y="46"/>
                      <a:pt x="46" y="22"/>
                    </a:cubicBezTo>
                    <a:lnTo>
                      <a:pt x="68" y="22"/>
                    </a:lnTo>
                    <a:cubicBezTo>
                      <a:pt x="68" y="0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51"/>
              <p:cNvSpPr/>
              <p:nvPr/>
            </p:nvSpPr>
            <p:spPr>
              <a:xfrm>
                <a:off x="2771793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6" y="45"/>
                    </a:lnTo>
                    <a:cubicBezTo>
                      <a:pt x="67" y="22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1" name="Google Shape;4101;p51"/>
              <p:cNvSpPr/>
              <p:nvPr/>
            </p:nvSpPr>
            <p:spPr>
              <a:xfrm>
                <a:off x="2766889" y="254633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4"/>
                    </a:moveTo>
                    <a:cubicBezTo>
                      <a:pt x="46" y="24"/>
                      <a:pt x="70" y="24"/>
                      <a:pt x="70" y="46"/>
                    </a:cubicBezTo>
                    <a:cubicBezTo>
                      <a:pt x="58" y="58"/>
                      <a:pt x="52" y="63"/>
                      <a:pt x="49" y="63"/>
                    </a:cubicBezTo>
                    <a:cubicBezTo>
                      <a:pt x="46" y="63"/>
                      <a:pt x="46" y="58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4" y="1"/>
                      <a:pt x="24" y="24"/>
                    </a:cubicBezTo>
                    <a:cubicBezTo>
                      <a:pt x="1" y="24"/>
                      <a:pt x="1" y="24"/>
                      <a:pt x="1" y="46"/>
                    </a:cubicBezTo>
                    <a:cubicBezTo>
                      <a:pt x="1" y="69"/>
                      <a:pt x="1" y="69"/>
                      <a:pt x="24" y="69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9"/>
                    </a:cubicBez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1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2" name="Google Shape;4102;p51"/>
              <p:cNvSpPr/>
              <p:nvPr/>
            </p:nvSpPr>
            <p:spPr>
              <a:xfrm>
                <a:off x="2947104" y="2551237"/>
                <a:ext cx="9399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5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51"/>
              <p:cNvSpPr/>
              <p:nvPr/>
            </p:nvSpPr>
            <p:spPr>
              <a:xfrm>
                <a:off x="2942200" y="254633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1"/>
                    </a:moveTo>
                    <a:cubicBezTo>
                      <a:pt x="24" y="1"/>
                      <a:pt x="24" y="1"/>
                      <a:pt x="24" y="24"/>
                    </a:cubicBezTo>
                    <a:cubicBezTo>
                      <a:pt x="1" y="24"/>
                      <a:pt x="1" y="24"/>
                      <a:pt x="1" y="46"/>
                    </a:cubicBezTo>
                    <a:cubicBezTo>
                      <a:pt x="1" y="69"/>
                      <a:pt x="1" y="69"/>
                      <a:pt x="24" y="69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9"/>
                    </a:cubicBezTo>
                    <a:cubicBezTo>
                      <a:pt x="91" y="69"/>
                      <a:pt x="91" y="69"/>
                      <a:pt x="91" y="46"/>
                    </a:cubicBezTo>
                    <a:cubicBezTo>
                      <a:pt x="91" y="24"/>
                      <a:pt x="91" y="24"/>
                      <a:pt x="69" y="24"/>
                    </a:cubicBezTo>
                    <a:cubicBezTo>
                      <a:pt x="69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51"/>
              <p:cNvSpPr/>
              <p:nvPr/>
            </p:nvSpPr>
            <p:spPr>
              <a:xfrm>
                <a:off x="2859244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2" y="57"/>
                      <a:pt x="18" y="63"/>
                      <a:pt x="24" y="63"/>
                    </a:cubicBezTo>
                    <a:cubicBezTo>
                      <a:pt x="29" y="63"/>
                      <a:pt x="35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51"/>
              <p:cNvSpPr/>
              <p:nvPr/>
            </p:nvSpPr>
            <p:spPr>
              <a:xfrm>
                <a:off x="2854749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46" y="22"/>
                      <a:pt x="46" y="46"/>
                      <a:pt x="68" y="46"/>
                    </a:cubicBezTo>
                    <a:lnTo>
                      <a:pt x="68" y="67"/>
                    </a:lnTo>
                    <a:lnTo>
                      <a:pt x="46" y="67"/>
                    </a:lnTo>
                    <a:cubicBezTo>
                      <a:pt x="22" y="46"/>
                      <a:pt x="22" y="46"/>
                      <a:pt x="46" y="46"/>
                    </a:cubicBez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2" y="1"/>
                      <a:pt x="22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7"/>
                      <a:pt x="1" y="67"/>
                      <a:pt x="22" y="91"/>
                    </a:cubicBezTo>
                    <a:lnTo>
                      <a:pt x="68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8" y="22"/>
                    </a:cubicBez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51"/>
              <p:cNvSpPr/>
              <p:nvPr/>
            </p:nvSpPr>
            <p:spPr>
              <a:xfrm>
                <a:off x="2683933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7" name="Google Shape;4107;p51"/>
              <p:cNvSpPr/>
              <p:nvPr/>
            </p:nvSpPr>
            <p:spPr>
              <a:xfrm>
                <a:off x="2679438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cubicBezTo>
                      <a:pt x="46" y="18"/>
                      <a:pt x="68" y="18"/>
                      <a:pt x="68" y="40"/>
                    </a:cubicBezTo>
                    <a:cubicBezTo>
                      <a:pt x="57" y="52"/>
                      <a:pt x="51" y="57"/>
                      <a:pt x="49" y="57"/>
                    </a:cubicBezTo>
                    <a:cubicBezTo>
                      <a:pt x="46" y="57"/>
                      <a:pt x="46" y="52"/>
                      <a:pt x="46" y="40"/>
                    </a:cubicBezTo>
                    <a:lnTo>
                      <a:pt x="46" y="18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8"/>
                    </a:cubicBezTo>
                    <a:cubicBezTo>
                      <a:pt x="1" y="18"/>
                      <a:pt x="1" y="18"/>
                      <a:pt x="1" y="40"/>
                    </a:cubicBezTo>
                    <a:cubicBezTo>
                      <a:pt x="1" y="63"/>
                      <a:pt x="1" y="63"/>
                      <a:pt x="23" y="63"/>
                    </a:cubicBezTo>
                    <a:cubicBezTo>
                      <a:pt x="23" y="85"/>
                      <a:pt x="46" y="85"/>
                      <a:pt x="46" y="85"/>
                    </a:cubicBezTo>
                    <a:cubicBezTo>
                      <a:pt x="68" y="85"/>
                      <a:pt x="68" y="85"/>
                      <a:pt x="91" y="63"/>
                    </a:cubicBez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8" name="Google Shape;4108;p51"/>
              <p:cNvSpPr/>
              <p:nvPr/>
            </p:nvSpPr>
            <p:spPr>
              <a:xfrm>
                <a:off x="2771793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7" y="45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51"/>
              <p:cNvSpPr/>
              <p:nvPr/>
            </p:nvSpPr>
            <p:spPr>
              <a:xfrm>
                <a:off x="2766889" y="2460107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6"/>
                    </a:moveTo>
                    <a:lnTo>
                      <a:pt x="70" y="40"/>
                    </a:lnTo>
                    <a:lnTo>
                      <a:pt x="70" y="61"/>
                    </a:lnTo>
                    <a:lnTo>
                      <a:pt x="46" y="61"/>
                    </a:lnTo>
                    <a:cubicBezTo>
                      <a:pt x="46" y="40"/>
                      <a:pt x="24" y="40"/>
                      <a:pt x="24" y="40"/>
                    </a:cubicBezTo>
                    <a:lnTo>
                      <a:pt x="46" y="40"/>
                    </a:lnTo>
                    <a:lnTo>
                      <a:pt x="46" y="16"/>
                    </a:lnTo>
                    <a:close/>
                    <a:moveTo>
                      <a:pt x="58" y="0"/>
                    </a:moveTo>
                    <a:cubicBezTo>
                      <a:pt x="47" y="0"/>
                      <a:pt x="35" y="5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1"/>
                      <a:pt x="1" y="61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6"/>
                    </a:lnTo>
                    <a:cubicBezTo>
                      <a:pt x="80" y="5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51"/>
              <p:cNvSpPr/>
              <p:nvPr/>
            </p:nvSpPr>
            <p:spPr>
              <a:xfrm>
                <a:off x="2596482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51"/>
              <p:cNvSpPr/>
              <p:nvPr/>
            </p:nvSpPr>
            <p:spPr>
              <a:xfrm>
                <a:off x="2591782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4" y="0"/>
                    </a:moveTo>
                    <a:cubicBezTo>
                      <a:pt x="24" y="22"/>
                      <a:pt x="0" y="22"/>
                      <a:pt x="0" y="45"/>
                    </a:cubicBezTo>
                    <a:lnTo>
                      <a:pt x="24" y="67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7"/>
                    </a:cubicBezTo>
                    <a:lnTo>
                      <a:pt x="90" y="4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51"/>
              <p:cNvSpPr/>
              <p:nvPr/>
            </p:nvSpPr>
            <p:spPr>
              <a:xfrm>
                <a:off x="2683933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3" name="Google Shape;4113;p51"/>
              <p:cNvSpPr/>
              <p:nvPr/>
            </p:nvSpPr>
            <p:spPr>
              <a:xfrm>
                <a:off x="2679438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7"/>
                      <a:pt x="51" y="63"/>
                      <a:pt x="49" y="63"/>
                    </a:cubicBezTo>
                    <a:cubicBezTo>
                      <a:pt x="46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3" y="0"/>
                    </a:moveTo>
                    <a:cubicBezTo>
                      <a:pt x="1" y="24"/>
                      <a:pt x="1" y="46"/>
                      <a:pt x="23" y="69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9"/>
                    </a:cubicBezTo>
                    <a:lnTo>
                      <a:pt x="91" y="46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4" name="Google Shape;4114;p51"/>
              <p:cNvSpPr/>
              <p:nvPr/>
            </p:nvSpPr>
            <p:spPr>
              <a:xfrm>
                <a:off x="2683933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51"/>
              <p:cNvSpPr/>
              <p:nvPr/>
            </p:nvSpPr>
            <p:spPr>
              <a:xfrm>
                <a:off x="2679438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5"/>
                    </a:lnTo>
                    <a:lnTo>
                      <a:pt x="46" y="45"/>
                    </a:lnTo>
                    <a:lnTo>
                      <a:pt x="46" y="22"/>
                    </a:lnTo>
                    <a:close/>
                    <a:moveTo>
                      <a:pt x="23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3" y="67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51"/>
              <p:cNvSpPr/>
              <p:nvPr/>
            </p:nvSpPr>
            <p:spPr>
              <a:xfrm>
                <a:off x="2596482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51"/>
              <p:cNvSpPr/>
              <p:nvPr/>
            </p:nvSpPr>
            <p:spPr>
              <a:xfrm>
                <a:off x="2591782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46"/>
                      <a:pt x="69" y="69"/>
                      <a:pt x="45" y="69"/>
                    </a:cubicBezTo>
                    <a:lnTo>
                      <a:pt x="45" y="46"/>
                    </a:lnTo>
                    <a:lnTo>
                      <a:pt x="45" y="24"/>
                    </a:lnTo>
                    <a:close/>
                    <a:moveTo>
                      <a:pt x="24" y="0"/>
                    </a:moveTo>
                    <a:cubicBezTo>
                      <a:pt x="24" y="24"/>
                      <a:pt x="0" y="24"/>
                      <a:pt x="0" y="46"/>
                    </a:cubicBezTo>
                    <a:lnTo>
                      <a:pt x="24" y="69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9"/>
                    </a:cubicBezTo>
                    <a:lnTo>
                      <a:pt x="90" y="4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51"/>
              <p:cNvSpPr/>
              <p:nvPr/>
            </p:nvSpPr>
            <p:spPr>
              <a:xfrm>
                <a:off x="2771793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9" name="Google Shape;4119;p51"/>
              <p:cNvSpPr/>
              <p:nvPr/>
            </p:nvSpPr>
            <p:spPr>
              <a:xfrm>
                <a:off x="2766889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4"/>
                    </a:moveTo>
                    <a:lnTo>
                      <a:pt x="70" y="46"/>
                    </a:lnTo>
                    <a:lnTo>
                      <a:pt x="46" y="69"/>
                    </a:lnTo>
                    <a:lnTo>
                      <a:pt x="46" y="46"/>
                    </a:lnTo>
                    <a:lnTo>
                      <a:pt x="24" y="46"/>
                    </a:lnTo>
                    <a:lnTo>
                      <a:pt x="46" y="24"/>
                    </a:lnTo>
                    <a:close/>
                    <a:moveTo>
                      <a:pt x="24" y="0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69"/>
                      <a:pt x="24" y="69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9"/>
                    </a:cubicBezTo>
                    <a:lnTo>
                      <a:pt x="91" y="46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0" name="Google Shape;4120;p51"/>
              <p:cNvSpPr/>
              <p:nvPr/>
            </p:nvSpPr>
            <p:spPr>
              <a:xfrm>
                <a:off x="2683933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51"/>
              <p:cNvSpPr/>
              <p:nvPr/>
            </p:nvSpPr>
            <p:spPr>
              <a:xfrm>
                <a:off x="2679438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6"/>
                    </a:lnTo>
                    <a:cubicBezTo>
                      <a:pt x="57" y="56"/>
                      <a:pt x="51" y="62"/>
                      <a:pt x="49" y="62"/>
                    </a:cubicBezTo>
                    <a:cubicBezTo>
                      <a:pt x="46" y="62"/>
                      <a:pt x="46" y="56"/>
                      <a:pt x="46" y="46"/>
                    </a:cubicBezTo>
                    <a:lnTo>
                      <a:pt x="46" y="22"/>
                    </a:lnTo>
                    <a:close/>
                    <a:moveTo>
                      <a:pt x="46" y="0"/>
                    </a:moveTo>
                    <a:cubicBezTo>
                      <a:pt x="46" y="0"/>
                      <a:pt x="23" y="0"/>
                      <a:pt x="23" y="22"/>
                    </a:cubicBez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3" y="67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7"/>
                    </a:cubicBez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0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51"/>
              <p:cNvSpPr/>
              <p:nvPr/>
            </p:nvSpPr>
            <p:spPr>
              <a:xfrm>
                <a:off x="2508622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51"/>
              <p:cNvSpPr/>
              <p:nvPr/>
            </p:nvSpPr>
            <p:spPr>
              <a:xfrm>
                <a:off x="2504331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7"/>
                      <a:pt x="61" y="63"/>
                      <a:pt x="56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0"/>
                    </a:moveTo>
                    <a:cubicBezTo>
                      <a:pt x="0" y="24"/>
                      <a:pt x="0" y="46"/>
                      <a:pt x="22" y="69"/>
                    </a:cubicBez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9"/>
                    </a:cubicBezTo>
                    <a:cubicBezTo>
                      <a:pt x="112" y="46"/>
                      <a:pt x="112" y="24"/>
                      <a:pt x="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51"/>
              <p:cNvSpPr/>
              <p:nvPr/>
            </p:nvSpPr>
            <p:spPr>
              <a:xfrm>
                <a:off x="2596482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1"/>
                      <a:pt x="67" y="41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5" name="Google Shape;4125;p51"/>
              <p:cNvSpPr/>
              <p:nvPr/>
            </p:nvSpPr>
            <p:spPr>
              <a:xfrm>
                <a:off x="2591782" y="2635214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17"/>
                    </a:moveTo>
                    <a:lnTo>
                      <a:pt x="69" y="41"/>
                    </a:lnTo>
                    <a:cubicBezTo>
                      <a:pt x="69" y="51"/>
                      <a:pt x="63" y="57"/>
                      <a:pt x="57" y="57"/>
                    </a:cubicBezTo>
                    <a:cubicBezTo>
                      <a:pt x="51" y="57"/>
                      <a:pt x="45" y="51"/>
                      <a:pt x="45" y="41"/>
                    </a:cubicBezTo>
                    <a:lnTo>
                      <a:pt x="45" y="17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4" y="17"/>
                    </a:cubicBezTo>
                    <a:cubicBezTo>
                      <a:pt x="24" y="17"/>
                      <a:pt x="0" y="17"/>
                      <a:pt x="0" y="41"/>
                    </a:cubicBezTo>
                    <a:lnTo>
                      <a:pt x="24" y="62"/>
                    </a:lnTo>
                    <a:cubicBezTo>
                      <a:pt x="24" y="86"/>
                      <a:pt x="45" y="86"/>
                      <a:pt x="45" y="86"/>
                    </a:cubicBezTo>
                    <a:cubicBezTo>
                      <a:pt x="69" y="86"/>
                      <a:pt x="69" y="86"/>
                      <a:pt x="90" y="62"/>
                    </a:cubicBezTo>
                    <a:lnTo>
                      <a:pt x="90" y="41"/>
                    </a:lnTo>
                    <a:lnTo>
                      <a:pt x="90" y="17"/>
                    </a:ln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6" name="Google Shape;4126;p51"/>
              <p:cNvSpPr/>
              <p:nvPr/>
            </p:nvSpPr>
            <p:spPr>
              <a:xfrm>
                <a:off x="2508622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51"/>
              <p:cNvSpPr/>
              <p:nvPr/>
            </p:nvSpPr>
            <p:spPr>
              <a:xfrm>
                <a:off x="2504331" y="2893686"/>
                <a:ext cx="2308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7" extrusionOk="0">
                    <a:moveTo>
                      <a:pt x="67" y="40"/>
                    </a:moveTo>
                    <a:lnTo>
                      <a:pt x="67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3" y="5"/>
                      <a:pt x="22" y="16"/>
                    </a:cubicBezTo>
                    <a:cubicBezTo>
                      <a:pt x="0" y="40"/>
                      <a:pt x="0" y="61"/>
                      <a:pt x="22" y="85"/>
                    </a:cubicBezTo>
                    <a:lnTo>
                      <a:pt x="45" y="107"/>
                    </a:lnTo>
                    <a:cubicBezTo>
                      <a:pt x="67" y="107"/>
                      <a:pt x="67" y="85"/>
                      <a:pt x="90" y="85"/>
                    </a:cubicBezTo>
                    <a:cubicBezTo>
                      <a:pt x="112" y="61"/>
                      <a:pt x="112" y="40"/>
                      <a:pt x="90" y="16"/>
                    </a:cubicBezTo>
                    <a:cubicBezTo>
                      <a:pt x="79" y="5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51"/>
              <p:cNvSpPr/>
              <p:nvPr/>
            </p:nvSpPr>
            <p:spPr>
              <a:xfrm>
                <a:off x="2421171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39"/>
                      <a:pt x="22" y="63"/>
                    </a:cubicBezTo>
                    <a:lnTo>
                      <a:pt x="46" y="63"/>
                    </a:lnTo>
                    <a:cubicBezTo>
                      <a:pt x="68" y="39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51"/>
              <p:cNvSpPr/>
              <p:nvPr/>
            </p:nvSpPr>
            <p:spPr>
              <a:xfrm>
                <a:off x="2416471" y="2893686"/>
                <a:ext cx="23497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7" extrusionOk="0">
                    <a:moveTo>
                      <a:pt x="69" y="40"/>
                    </a:move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5"/>
                      <a:pt x="24" y="16"/>
                    </a:cubicBezTo>
                    <a:cubicBezTo>
                      <a:pt x="0" y="40"/>
                      <a:pt x="0" y="61"/>
                      <a:pt x="24" y="85"/>
                    </a:cubicBezTo>
                    <a:cubicBezTo>
                      <a:pt x="24" y="85"/>
                      <a:pt x="45" y="107"/>
                      <a:pt x="69" y="107"/>
                    </a:cubicBezTo>
                    <a:lnTo>
                      <a:pt x="91" y="85"/>
                    </a:lnTo>
                    <a:lnTo>
                      <a:pt x="114" y="61"/>
                    </a:lnTo>
                    <a:cubicBezTo>
                      <a:pt x="114" y="40"/>
                      <a:pt x="91" y="40"/>
                      <a:pt x="91" y="16"/>
                    </a:cubicBez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51"/>
              <p:cNvSpPr/>
              <p:nvPr/>
            </p:nvSpPr>
            <p:spPr>
              <a:xfrm>
                <a:off x="2596482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39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1" name="Google Shape;4131;p51"/>
              <p:cNvSpPr/>
              <p:nvPr/>
            </p:nvSpPr>
            <p:spPr>
              <a:xfrm>
                <a:off x="2591782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69" y="40"/>
                    </a:move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4" y="16"/>
                    </a:cubicBezTo>
                    <a:cubicBezTo>
                      <a:pt x="24" y="40"/>
                      <a:pt x="0" y="40"/>
                      <a:pt x="0" y="61"/>
                    </a:cubicBezTo>
                    <a:lnTo>
                      <a:pt x="24" y="85"/>
                    </a:lnTo>
                    <a:lnTo>
                      <a:pt x="45" y="107"/>
                    </a:lnTo>
                    <a:cubicBezTo>
                      <a:pt x="69" y="107"/>
                      <a:pt x="69" y="85"/>
                      <a:pt x="90" y="85"/>
                    </a:cubicBezTo>
                    <a:lnTo>
                      <a:pt x="90" y="61"/>
                    </a:lnTo>
                    <a:lnTo>
                      <a:pt x="90" y="16"/>
                    </a:ln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2" name="Google Shape;4132;p51"/>
              <p:cNvSpPr/>
              <p:nvPr/>
            </p:nvSpPr>
            <p:spPr>
              <a:xfrm>
                <a:off x="2508622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51"/>
              <p:cNvSpPr/>
              <p:nvPr/>
            </p:nvSpPr>
            <p:spPr>
              <a:xfrm>
                <a:off x="2504331" y="280950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2"/>
                    </a:moveTo>
                    <a:lnTo>
                      <a:pt x="67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2" y="0"/>
                    </a:moveTo>
                    <a:cubicBezTo>
                      <a:pt x="22" y="22"/>
                      <a:pt x="0" y="22"/>
                      <a:pt x="0" y="45"/>
                    </a:cubicBezTo>
                    <a:lnTo>
                      <a:pt x="22" y="67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7"/>
                    </a:cubicBezTo>
                    <a:cubicBezTo>
                      <a:pt x="112" y="45"/>
                      <a:pt x="112" y="22"/>
                      <a:pt x="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51"/>
              <p:cNvSpPr/>
              <p:nvPr/>
            </p:nvSpPr>
            <p:spPr>
              <a:xfrm>
                <a:off x="2421171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17"/>
                      <a:pt x="1" y="40"/>
                      <a:pt x="22" y="62"/>
                    </a:cubicBezTo>
                    <a:lnTo>
                      <a:pt x="46" y="62"/>
                    </a:lnTo>
                    <a:cubicBezTo>
                      <a:pt x="68" y="40"/>
                      <a:pt x="68" y="17"/>
                      <a:pt x="46" y="17"/>
                    </a:cubicBezTo>
                    <a:cubicBezTo>
                      <a:pt x="46" y="6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51"/>
              <p:cNvSpPr/>
              <p:nvPr/>
            </p:nvSpPr>
            <p:spPr>
              <a:xfrm>
                <a:off x="2421171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5"/>
                    </a:lnTo>
                    <a:cubicBezTo>
                      <a:pt x="91" y="22"/>
                      <a:pt x="68" y="22"/>
                      <a:pt x="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51"/>
              <p:cNvSpPr/>
              <p:nvPr/>
            </p:nvSpPr>
            <p:spPr>
              <a:xfrm>
                <a:off x="3117511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1"/>
                    </a:moveTo>
                    <a:cubicBezTo>
                      <a:pt x="30" y="1"/>
                      <a:pt x="24" y="7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7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7" name="Google Shape;4137;p51"/>
              <p:cNvSpPr/>
              <p:nvPr/>
            </p:nvSpPr>
            <p:spPr>
              <a:xfrm>
                <a:off x="3117511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85"/>
                    </a:lnTo>
                    <a:cubicBezTo>
                      <a:pt x="24" y="85"/>
                      <a:pt x="24" y="107"/>
                      <a:pt x="46" y="107"/>
                    </a:cubicBezTo>
                    <a:lnTo>
                      <a:pt x="69" y="85"/>
                    </a:lnTo>
                    <a:cubicBezTo>
                      <a:pt x="91" y="62"/>
                      <a:pt x="91" y="40"/>
                      <a:pt x="69" y="17"/>
                    </a:cubicBezTo>
                    <a:cubicBezTo>
                      <a:pt x="58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8" name="Google Shape;4138;p51"/>
              <p:cNvSpPr/>
              <p:nvPr/>
            </p:nvSpPr>
            <p:spPr>
              <a:xfrm>
                <a:off x="3205371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0" y="18"/>
                      <a:pt x="0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6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51"/>
              <p:cNvSpPr/>
              <p:nvPr/>
            </p:nvSpPr>
            <p:spPr>
              <a:xfrm>
                <a:off x="3205371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lnTo>
                      <a:pt x="46" y="62"/>
                    </a:ln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7" y="17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51"/>
              <p:cNvSpPr/>
              <p:nvPr/>
            </p:nvSpPr>
            <p:spPr>
              <a:xfrm>
                <a:off x="2949041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6"/>
                    </a:cubicBezTo>
                    <a:cubicBezTo>
                      <a:pt x="1" y="16"/>
                      <a:pt x="1" y="40"/>
                      <a:pt x="24" y="62"/>
                    </a:cubicBezTo>
                    <a:lnTo>
                      <a:pt x="69" y="62"/>
                    </a:lnTo>
                    <a:lnTo>
                      <a:pt x="69" y="16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51"/>
              <p:cNvSpPr/>
              <p:nvPr/>
            </p:nvSpPr>
            <p:spPr>
              <a:xfrm>
                <a:off x="2949041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2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lnTo>
                      <a:pt x="24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8"/>
                    </a:cubicBezTo>
                    <a:cubicBezTo>
                      <a:pt x="91" y="46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51"/>
              <p:cNvSpPr/>
              <p:nvPr/>
            </p:nvSpPr>
            <p:spPr>
              <a:xfrm>
                <a:off x="2869909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6"/>
                    </a:cubicBezTo>
                    <a:cubicBezTo>
                      <a:pt x="1" y="16"/>
                      <a:pt x="1" y="40"/>
                      <a:pt x="22" y="62"/>
                    </a:cubicBezTo>
                    <a:lnTo>
                      <a:pt x="67" y="62"/>
                    </a:lnTo>
                    <a:lnTo>
                      <a:pt x="67" y="16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51"/>
              <p:cNvSpPr/>
              <p:nvPr/>
            </p:nvSpPr>
            <p:spPr>
              <a:xfrm>
                <a:off x="2869909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2"/>
                    </a:moveTo>
                    <a:cubicBezTo>
                      <a:pt x="67" y="22"/>
                      <a:pt x="67" y="46"/>
                      <a:pt x="67" y="46"/>
                    </a:cubicBez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51"/>
              <p:cNvSpPr/>
              <p:nvPr/>
            </p:nvSpPr>
            <p:spPr>
              <a:xfrm>
                <a:off x="3030060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1" y="16"/>
                      <a:pt x="1" y="40"/>
                      <a:pt x="22" y="40"/>
                    </a:cubicBezTo>
                    <a:cubicBezTo>
                      <a:pt x="22" y="51"/>
                      <a:pt x="28" y="56"/>
                      <a:pt x="37" y="56"/>
                    </a:cubicBezTo>
                    <a:cubicBezTo>
                      <a:pt x="45" y="56"/>
                      <a:pt x="57" y="51"/>
                      <a:pt x="67" y="40"/>
                    </a:cubicBezTo>
                    <a:lnTo>
                      <a:pt x="67" y="16"/>
                    </a:lnTo>
                    <a:cubicBezTo>
                      <a:pt x="57" y="5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51"/>
              <p:cNvSpPr/>
              <p:nvPr/>
            </p:nvSpPr>
            <p:spPr>
              <a:xfrm>
                <a:off x="3030060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cubicBezTo>
                      <a:pt x="67" y="40"/>
                      <a:pt x="67" y="40"/>
                      <a:pt x="67" y="64"/>
                    </a:cubicBez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9"/>
                    </a:cubicBezTo>
                    <a:lnTo>
                      <a:pt x="1" y="85"/>
                    </a:lnTo>
                    <a:cubicBezTo>
                      <a:pt x="22" y="85"/>
                      <a:pt x="22" y="109"/>
                      <a:pt x="46" y="109"/>
                    </a:cubicBezTo>
                    <a:lnTo>
                      <a:pt x="67" y="85"/>
                    </a:ln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7" y="19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51"/>
              <p:cNvSpPr/>
              <p:nvPr/>
            </p:nvSpPr>
            <p:spPr>
              <a:xfrm>
                <a:off x="3117511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40"/>
                    </a:cubicBezTo>
                    <a:cubicBezTo>
                      <a:pt x="24" y="52"/>
                      <a:pt x="30" y="57"/>
                      <a:pt x="38" y="57"/>
                    </a:cubicBezTo>
                    <a:cubicBezTo>
                      <a:pt x="46" y="57"/>
                      <a:pt x="58" y="52"/>
                      <a:pt x="69" y="40"/>
                    </a:cubicBez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51"/>
              <p:cNvSpPr/>
              <p:nvPr/>
            </p:nvSpPr>
            <p:spPr>
              <a:xfrm>
                <a:off x="3117511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5" y="0"/>
                    </a:moveTo>
                    <a:cubicBezTo>
                      <a:pt x="24" y="0"/>
                      <a:pt x="12" y="6"/>
                      <a:pt x="1" y="17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2"/>
                      <a:pt x="91" y="40"/>
                      <a:pt x="69" y="17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51"/>
              <p:cNvSpPr/>
              <p:nvPr/>
            </p:nvSpPr>
            <p:spPr>
              <a:xfrm>
                <a:off x="3030060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40"/>
                    </a:cubicBezTo>
                    <a:cubicBezTo>
                      <a:pt x="22" y="52"/>
                      <a:pt x="28" y="57"/>
                      <a:pt x="37" y="57"/>
                    </a:cubicBezTo>
                    <a:cubicBezTo>
                      <a:pt x="45" y="57"/>
                      <a:pt x="57" y="52"/>
                      <a:pt x="67" y="40"/>
                    </a:cubicBez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51"/>
              <p:cNvSpPr/>
              <p:nvPr/>
            </p:nvSpPr>
            <p:spPr>
              <a:xfrm>
                <a:off x="3030060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7" y="40"/>
                      <a:pt x="67" y="62"/>
                      <a:pt x="46" y="62"/>
                    </a:cubicBez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42" y="0"/>
                    </a:moveTo>
                    <a:cubicBezTo>
                      <a:pt x="28" y="0"/>
                      <a:pt x="11" y="6"/>
                      <a:pt x="1" y="17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7" y="17"/>
                    </a:cubicBezTo>
                    <a:cubicBezTo>
                      <a:pt x="67" y="6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51"/>
              <p:cNvSpPr/>
              <p:nvPr/>
            </p:nvSpPr>
            <p:spPr>
              <a:xfrm>
                <a:off x="2947104" y="2026529"/>
                <a:ext cx="9399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46" h="56" extrusionOk="0">
                    <a:moveTo>
                      <a:pt x="22" y="0"/>
                    </a:moveTo>
                    <a:cubicBezTo>
                      <a:pt x="17" y="0"/>
                      <a:pt x="11" y="5"/>
                      <a:pt x="0" y="16"/>
                    </a:cubicBezTo>
                    <a:lnTo>
                      <a:pt x="0" y="40"/>
                    </a:lnTo>
                    <a:cubicBezTo>
                      <a:pt x="11" y="51"/>
                      <a:pt x="17" y="56"/>
                      <a:pt x="22" y="56"/>
                    </a:cubicBezTo>
                    <a:cubicBezTo>
                      <a:pt x="28" y="56"/>
                      <a:pt x="34" y="51"/>
                      <a:pt x="45" y="40"/>
                    </a:cubicBezTo>
                    <a:lnTo>
                      <a:pt x="45" y="16"/>
                    </a:lnTo>
                    <a:cubicBezTo>
                      <a:pt x="34" y="5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51"/>
              <p:cNvSpPr/>
              <p:nvPr/>
            </p:nvSpPr>
            <p:spPr>
              <a:xfrm>
                <a:off x="2942200" y="202530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22"/>
                      <a:pt x="69" y="46"/>
                    </a:cubicBezTo>
                    <a:lnTo>
                      <a:pt x="24" y="46"/>
                    </a:lnTo>
                    <a:cubicBezTo>
                      <a:pt x="24" y="22"/>
                      <a:pt x="24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4" y="67"/>
                    </a:cubicBezTo>
                    <a:cubicBezTo>
                      <a:pt x="24" y="67"/>
                      <a:pt x="24" y="91"/>
                      <a:pt x="46" y="91"/>
                    </a:cubicBezTo>
                    <a:cubicBezTo>
                      <a:pt x="69" y="91"/>
                      <a:pt x="69" y="67"/>
                      <a:pt x="69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51"/>
              <p:cNvSpPr/>
              <p:nvPr/>
            </p:nvSpPr>
            <p:spPr>
              <a:xfrm>
                <a:off x="3117511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30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24" y="40"/>
                    </a:cubicBezTo>
                    <a:cubicBezTo>
                      <a:pt x="24" y="51"/>
                      <a:pt x="30" y="56"/>
                      <a:pt x="38" y="56"/>
                    </a:cubicBezTo>
                    <a:cubicBezTo>
                      <a:pt x="46" y="56"/>
                      <a:pt x="58" y="51"/>
                      <a:pt x="69" y="40"/>
                    </a:cubicBezTo>
                    <a:lnTo>
                      <a:pt x="69" y="16"/>
                    </a:lnTo>
                    <a:cubicBezTo>
                      <a:pt x="58" y="5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51"/>
              <p:cNvSpPr/>
              <p:nvPr/>
            </p:nvSpPr>
            <p:spPr>
              <a:xfrm>
                <a:off x="3117511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cubicBezTo>
                      <a:pt x="69" y="40"/>
                      <a:pt x="69" y="64"/>
                      <a:pt x="46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9"/>
                    </a:cubicBezTo>
                    <a:lnTo>
                      <a:pt x="1" y="85"/>
                    </a:lnTo>
                    <a:cubicBezTo>
                      <a:pt x="24" y="85"/>
                      <a:pt x="24" y="109"/>
                      <a:pt x="46" y="109"/>
                    </a:cubicBezTo>
                    <a:lnTo>
                      <a:pt x="69" y="85"/>
                    </a:lnTo>
                    <a:cubicBezTo>
                      <a:pt x="91" y="64"/>
                      <a:pt x="91" y="40"/>
                      <a:pt x="69" y="19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51"/>
              <p:cNvSpPr/>
              <p:nvPr/>
            </p:nvSpPr>
            <p:spPr>
              <a:xfrm>
                <a:off x="3030060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4155;p51"/>
              <p:cNvSpPr/>
              <p:nvPr/>
            </p:nvSpPr>
            <p:spPr>
              <a:xfrm>
                <a:off x="3030060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cubicBezTo>
                      <a:pt x="67" y="40"/>
                      <a:pt x="67" y="62"/>
                      <a:pt x="46" y="62"/>
                    </a:cubicBez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6"/>
                      <a:pt x="1" y="17"/>
                    </a:cubicBezTo>
                    <a:lnTo>
                      <a:pt x="1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7" y="17"/>
                    </a:cubicBezTo>
                    <a:cubicBezTo>
                      <a:pt x="67" y="6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4156;p51"/>
              <p:cNvSpPr/>
              <p:nvPr/>
            </p:nvSpPr>
            <p:spPr>
              <a:xfrm>
                <a:off x="3205371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0" y="16"/>
                      <a:pt x="0" y="40"/>
                      <a:pt x="22" y="40"/>
                    </a:cubicBezTo>
                    <a:cubicBezTo>
                      <a:pt x="22" y="51"/>
                      <a:pt x="28" y="56"/>
                      <a:pt x="37" y="56"/>
                    </a:cubicBezTo>
                    <a:cubicBezTo>
                      <a:pt x="45" y="56"/>
                      <a:pt x="56" y="51"/>
                      <a:pt x="67" y="40"/>
                    </a:cubicBezTo>
                    <a:lnTo>
                      <a:pt x="67" y="16"/>
                    </a:lnTo>
                    <a:cubicBezTo>
                      <a:pt x="56" y="5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4157;p51"/>
              <p:cNvSpPr/>
              <p:nvPr/>
            </p:nvSpPr>
            <p:spPr>
              <a:xfrm>
                <a:off x="3205371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lnTo>
                      <a:pt x="46" y="64"/>
                    </a:ln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9"/>
                    </a:cubicBezTo>
                    <a:lnTo>
                      <a:pt x="0" y="85"/>
                    </a:lnTo>
                    <a:cubicBezTo>
                      <a:pt x="22" y="85"/>
                      <a:pt x="22" y="109"/>
                      <a:pt x="46" y="109"/>
                    </a:cubicBezTo>
                    <a:lnTo>
                      <a:pt x="67" y="85"/>
                    </a:ln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7" y="19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51"/>
              <p:cNvSpPr/>
              <p:nvPr/>
            </p:nvSpPr>
            <p:spPr>
              <a:xfrm>
                <a:off x="2771793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7" y="46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51"/>
              <p:cNvSpPr/>
              <p:nvPr/>
            </p:nvSpPr>
            <p:spPr>
              <a:xfrm>
                <a:off x="2766889" y="228479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46" y="62"/>
                    </a:lnTo>
                    <a:lnTo>
                      <a:pt x="24" y="40"/>
                    </a:lnTo>
                    <a:close/>
                    <a:moveTo>
                      <a:pt x="58" y="0"/>
                    </a:moveTo>
                    <a:cubicBezTo>
                      <a:pt x="47" y="0"/>
                      <a:pt x="35" y="6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6"/>
                    </a:lnTo>
                    <a:cubicBezTo>
                      <a:pt x="80" y="6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51"/>
              <p:cNvSpPr/>
              <p:nvPr/>
            </p:nvSpPr>
            <p:spPr>
              <a:xfrm>
                <a:off x="2859244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2" y="56"/>
                      <a:pt x="18" y="62"/>
                      <a:pt x="24" y="62"/>
                    </a:cubicBezTo>
                    <a:cubicBezTo>
                      <a:pt x="29" y="62"/>
                      <a:pt x="35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4161;p51"/>
              <p:cNvSpPr/>
              <p:nvPr/>
            </p:nvSpPr>
            <p:spPr>
              <a:xfrm>
                <a:off x="2854749" y="219693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cubicBezTo>
                      <a:pt x="22" y="64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8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68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8" y="18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2" name="Google Shape;4162;p51"/>
              <p:cNvSpPr/>
              <p:nvPr/>
            </p:nvSpPr>
            <p:spPr>
              <a:xfrm>
                <a:off x="2947104" y="2288065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7"/>
                      <a:pt x="17" y="63"/>
                      <a:pt x="22" y="63"/>
                    </a:cubicBezTo>
                    <a:cubicBezTo>
                      <a:pt x="28" y="63"/>
                      <a:pt x="34" y="57"/>
                      <a:pt x="45" y="46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3" name="Google Shape;4163;p51"/>
              <p:cNvSpPr/>
              <p:nvPr/>
            </p:nvSpPr>
            <p:spPr>
              <a:xfrm>
                <a:off x="2942200" y="228479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9" y="40"/>
                    </a:moveTo>
                    <a:cubicBezTo>
                      <a:pt x="69" y="40"/>
                      <a:pt x="69" y="62"/>
                      <a:pt x="46" y="62"/>
                    </a:cubicBezTo>
                    <a:cubicBezTo>
                      <a:pt x="24" y="62"/>
                      <a:pt x="24" y="40"/>
                      <a:pt x="24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6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69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6"/>
                      <a:pt x="69" y="16"/>
                    </a:cubicBezTo>
                    <a:cubicBezTo>
                      <a:pt x="69" y="6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4" name="Google Shape;4164;p51"/>
              <p:cNvSpPr/>
              <p:nvPr/>
            </p:nvSpPr>
            <p:spPr>
              <a:xfrm>
                <a:off x="2859244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2" y="57"/>
                      <a:pt x="18" y="63"/>
                      <a:pt x="24" y="63"/>
                    </a:cubicBezTo>
                    <a:cubicBezTo>
                      <a:pt x="29" y="63"/>
                      <a:pt x="35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5" name="Google Shape;4165;p51"/>
              <p:cNvSpPr/>
              <p:nvPr/>
            </p:nvSpPr>
            <p:spPr>
              <a:xfrm>
                <a:off x="2854749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46"/>
                    </a:moveTo>
                    <a:lnTo>
                      <a:pt x="68" y="68"/>
                    </a:lnTo>
                    <a:lnTo>
                      <a:pt x="46" y="68"/>
                    </a:lnTo>
                    <a:cubicBezTo>
                      <a:pt x="22" y="46"/>
                      <a:pt x="22" y="46"/>
                      <a:pt x="46" y="46"/>
                    </a:cubicBezTo>
                    <a:close/>
                    <a:moveTo>
                      <a:pt x="46" y="1"/>
                    </a:moveTo>
                    <a:cubicBezTo>
                      <a:pt x="46" y="1"/>
                      <a:pt x="22" y="1"/>
                      <a:pt x="22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8"/>
                      <a:pt x="1" y="68"/>
                      <a:pt x="22" y="91"/>
                    </a:cubicBezTo>
                    <a:lnTo>
                      <a:pt x="68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8" y="22"/>
                    </a:cubicBez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6" name="Google Shape;4166;p51"/>
              <p:cNvSpPr/>
              <p:nvPr/>
            </p:nvSpPr>
            <p:spPr>
              <a:xfrm>
                <a:off x="2771793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7" y="46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7" name="Google Shape;4167;p51"/>
              <p:cNvSpPr/>
              <p:nvPr/>
            </p:nvSpPr>
            <p:spPr>
              <a:xfrm>
                <a:off x="2766889" y="219571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46"/>
                    </a:moveTo>
                    <a:lnTo>
                      <a:pt x="70" y="70"/>
                    </a:lnTo>
                    <a:lnTo>
                      <a:pt x="46" y="70"/>
                    </a:lnTo>
                    <a:cubicBezTo>
                      <a:pt x="46" y="70"/>
                      <a:pt x="24" y="70"/>
                      <a:pt x="24" y="46"/>
                    </a:cubicBezTo>
                    <a:close/>
                    <a:moveTo>
                      <a:pt x="46" y="1"/>
                    </a:moveTo>
                    <a:lnTo>
                      <a:pt x="24" y="24"/>
                    </a:lnTo>
                    <a:cubicBezTo>
                      <a:pt x="1" y="24"/>
                      <a:pt x="1" y="46"/>
                      <a:pt x="1" y="46"/>
                    </a:cubicBezTo>
                    <a:cubicBezTo>
                      <a:pt x="1" y="70"/>
                      <a:pt x="1" y="70"/>
                      <a:pt x="24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24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8" name="Google Shape;4168;p51"/>
              <p:cNvSpPr/>
              <p:nvPr/>
            </p:nvSpPr>
            <p:spPr>
              <a:xfrm>
                <a:off x="2947104" y="2200614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6"/>
                      <a:pt x="17" y="62"/>
                      <a:pt x="22" y="62"/>
                    </a:cubicBezTo>
                    <a:cubicBezTo>
                      <a:pt x="28" y="62"/>
                      <a:pt x="34" y="56"/>
                      <a:pt x="45" y="46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9" name="Google Shape;4169;p51"/>
              <p:cNvSpPr/>
              <p:nvPr/>
            </p:nvSpPr>
            <p:spPr>
              <a:xfrm>
                <a:off x="2942200" y="219571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cubicBezTo>
                      <a:pt x="69" y="46"/>
                      <a:pt x="69" y="70"/>
                      <a:pt x="46" y="70"/>
                    </a:cubicBezTo>
                    <a:cubicBezTo>
                      <a:pt x="24" y="70"/>
                      <a:pt x="24" y="70"/>
                      <a:pt x="24" y="46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24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70"/>
                      <a:pt x="1" y="70"/>
                      <a:pt x="24" y="91"/>
                    </a:cubicBezTo>
                    <a:lnTo>
                      <a:pt x="69" y="91"/>
                    </a:lnTo>
                    <a:cubicBezTo>
                      <a:pt x="91" y="70"/>
                      <a:pt x="91" y="70"/>
                      <a:pt x="91" y="46"/>
                    </a:cubicBezTo>
                    <a:cubicBezTo>
                      <a:pt x="91" y="46"/>
                      <a:pt x="91" y="24"/>
                      <a:pt x="69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0" name="Google Shape;4170;p51"/>
              <p:cNvSpPr/>
              <p:nvPr/>
            </p:nvSpPr>
            <p:spPr>
              <a:xfrm>
                <a:off x="2859244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40"/>
                    </a:lnTo>
                    <a:cubicBezTo>
                      <a:pt x="12" y="52"/>
                      <a:pt x="18" y="57"/>
                      <a:pt x="24" y="57"/>
                    </a:cubicBezTo>
                    <a:cubicBezTo>
                      <a:pt x="29" y="57"/>
                      <a:pt x="35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1" name="Google Shape;4171;p51"/>
              <p:cNvSpPr/>
              <p:nvPr/>
            </p:nvSpPr>
            <p:spPr>
              <a:xfrm>
                <a:off x="2854749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cubicBezTo>
                      <a:pt x="22" y="62"/>
                      <a:pt x="22" y="40"/>
                      <a:pt x="46" y="40"/>
                    </a:cubicBezTo>
                    <a:close/>
                    <a:moveTo>
                      <a:pt x="45" y="0"/>
                    </a:moveTo>
                    <a:cubicBezTo>
                      <a:pt x="34" y="0"/>
                      <a:pt x="22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68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8" y="17"/>
                    </a:cubicBezTo>
                    <a:cubicBezTo>
                      <a:pt x="68" y="6"/>
                      <a:pt x="56" y="0"/>
                      <a:pt x="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2" name="Google Shape;4172;p51"/>
              <p:cNvSpPr/>
              <p:nvPr/>
            </p:nvSpPr>
            <p:spPr>
              <a:xfrm>
                <a:off x="2771793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40"/>
                    </a:lnTo>
                    <a:cubicBezTo>
                      <a:pt x="11" y="52"/>
                      <a:pt x="23" y="57"/>
                      <a:pt x="31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51"/>
              <p:cNvSpPr/>
              <p:nvPr/>
            </p:nvSpPr>
            <p:spPr>
              <a:xfrm>
                <a:off x="2766889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46" y="62"/>
                    </a:lnTo>
                    <a:cubicBezTo>
                      <a:pt x="46" y="62"/>
                      <a:pt x="24" y="62"/>
                      <a:pt x="24" y="40"/>
                    </a:cubicBezTo>
                    <a:close/>
                    <a:moveTo>
                      <a:pt x="58" y="0"/>
                    </a:moveTo>
                    <a:cubicBezTo>
                      <a:pt x="47" y="0"/>
                      <a:pt x="35" y="6"/>
                      <a:pt x="24" y="17"/>
                    </a:cubicBezTo>
                    <a:cubicBezTo>
                      <a:pt x="1" y="17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7"/>
                    </a:lnTo>
                    <a:cubicBezTo>
                      <a:pt x="80" y="6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51"/>
              <p:cNvSpPr/>
              <p:nvPr/>
            </p:nvSpPr>
            <p:spPr>
              <a:xfrm>
                <a:off x="2947104" y="2113980"/>
                <a:ext cx="9399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46" h="58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40"/>
                    </a:lnTo>
                    <a:cubicBezTo>
                      <a:pt x="11" y="52"/>
                      <a:pt x="17" y="57"/>
                      <a:pt x="22" y="57"/>
                    </a:cubicBezTo>
                    <a:cubicBezTo>
                      <a:pt x="28" y="57"/>
                      <a:pt x="34" y="52"/>
                      <a:pt x="45" y="40"/>
                    </a:cubicBez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51"/>
              <p:cNvSpPr/>
              <p:nvPr/>
            </p:nvSpPr>
            <p:spPr>
              <a:xfrm>
                <a:off x="2942200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cubicBezTo>
                      <a:pt x="24" y="62"/>
                      <a:pt x="24" y="62"/>
                      <a:pt x="24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6"/>
                      <a:pt x="24" y="17"/>
                    </a:cubicBezTo>
                    <a:cubicBezTo>
                      <a:pt x="1" y="17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69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69" y="6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6" name="Google Shape;4176;p51"/>
              <p:cNvSpPr/>
              <p:nvPr/>
            </p:nvSpPr>
            <p:spPr>
              <a:xfrm>
                <a:off x="3030060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6"/>
                      <a:pt x="22" y="46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7" y="56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7" name="Google Shape;4177;p51"/>
              <p:cNvSpPr/>
              <p:nvPr/>
            </p:nvSpPr>
            <p:spPr>
              <a:xfrm>
                <a:off x="3030060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7" y="40"/>
                      <a:pt x="67" y="64"/>
                      <a:pt x="46" y="64"/>
                    </a:cubicBez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8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51"/>
              <p:cNvSpPr/>
              <p:nvPr/>
            </p:nvSpPr>
            <p:spPr>
              <a:xfrm>
                <a:off x="2596482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7" y="45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51"/>
              <p:cNvSpPr/>
              <p:nvPr/>
            </p:nvSpPr>
            <p:spPr>
              <a:xfrm>
                <a:off x="2591782" y="2460107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6"/>
                    </a:moveTo>
                    <a:cubicBezTo>
                      <a:pt x="69" y="16"/>
                      <a:pt x="69" y="40"/>
                      <a:pt x="69" y="40"/>
                    </a:cubicBez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lnTo>
                      <a:pt x="45" y="16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4" y="16"/>
                    </a:cubicBezTo>
                    <a:lnTo>
                      <a:pt x="0" y="40"/>
                    </a:lnTo>
                    <a:cubicBezTo>
                      <a:pt x="0" y="61"/>
                      <a:pt x="24" y="61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6"/>
                    </a:ln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51"/>
              <p:cNvSpPr/>
              <p:nvPr/>
            </p:nvSpPr>
            <p:spPr>
              <a:xfrm>
                <a:off x="2683933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51"/>
              <p:cNvSpPr/>
              <p:nvPr/>
            </p:nvSpPr>
            <p:spPr>
              <a:xfrm>
                <a:off x="2679438" y="2372247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8"/>
                    </a:cubicBezTo>
                    <a:cubicBezTo>
                      <a:pt x="1" y="40"/>
                      <a:pt x="1" y="63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2" name="Google Shape;4182;p51"/>
              <p:cNvSpPr/>
              <p:nvPr/>
            </p:nvSpPr>
            <p:spPr>
              <a:xfrm>
                <a:off x="2683933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3" name="Google Shape;4183;p51"/>
              <p:cNvSpPr/>
              <p:nvPr/>
            </p:nvSpPr>
            <p:spPr>
              <a:xfrm>
                <a:off x="2679438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68" y="46"/>
                    </a:lnTo>
                    <a:lnTo>
                      <a:pt x="68" y="67"/>
                    </a:lnTo>
                    <a:lnTo>
                      <a:pt x="46" y="67"/>
                    </a:lnTo>
                    <a:lnTo>
                      <a:pt x="46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3" y="1"/>
                      <a:pt x="23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7"/>
                      <a:pt x="1" y="67"/>
                      <a:pt x="23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4" name="Google Shape;4184;p51"/>
              <p:cNvSpPr/>
              <p:nvPr/>
            </p:nvSpPr>
            <p:spPr>
              <a:xfrm>
                <a:off x="2596482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7" y="45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51"/>
              <p:cNvSpPr/>
              <p:nvPr/>
            </p:nvSpPr>
            <p:spPr>
              <a:xfrm>
                <a:off x="2591782" y="2371022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46"/>
                    </a:moveTo>
                    <a:lnTo>
                      <a:pt x="69" y="69"/>
                    </a:lnTo>
                    <a:lnTo>
                      <a:pt x="45" y="69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4" y="1"/>
                      <a:pt x="24" y="24"/>
                    </a:cubicBezTo>
                    <a:lnTo>
                      <a:pt x="0" y="46"/>
                    </a:lnTo>
                    <a:cubicBezTo>
                      <a:pt x="0" y="69"/>
                      <a:pt x="24" y="69"/>
                      <a:pt x="24" y="91"/>
                    </a:cubicBezTo>
                    <a:lnTo>
                      <a:pt x="90" y="91"/>
                    </a:ln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1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51"/>
              <p:cNvSpPr/>
              <p:nvPr/>
            </p:nvSpPr>
            <p:spPr>
              <a:xfrm>
                <a:off x="2771793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7" y="45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51"/>
              <p:cNvSpPr/>
              <p:nvPr/>
            </p:nvSpPr>
            <p:spPr>
              <a:xfrm>
                <a:off x="2766889" y="2371022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46"/>
                    </a:moveTo>
                    <a:lnTo>
                      <a:pt x="70" y="69"/>
                    </a:lnTo>
                    <a:lnTo>
                      <a:pt x="46" y="69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4" y="1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69"/>
                      <a:pt x="1" y="69"/>
                      <a:pt x="24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1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4188;p51"/>
              <p:cNvSpPr/>
              <p:nvPr/>
            </p:nvSpPr>
            <p:spPr>
              <a:xfrm>
                <a:off x="2683933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4189;p51"/>
              <p:cNvSpPr/>
              <p:nvPr/>
            </p:nvSpPr>
            <p:spPr>
              <a:xfrm>
                <a:off x="2679438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46"/>
                    </a:moveTo>
                    <a:lnTo>
                      <a:pt x="68" y="68"/>
                    </a:lnTo>
                    <a:lnTo>
                      <a:pt x="46" y="68"/>
                    </a:lnTo>
                    <a:lnTo>
                      <a:pt x="46" y="46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3" y="1"/>
                      <a:pt x="23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8"/>
                      <a:pt x="1" y="68"/>
                      <a:pt x="23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51"/>
              <p:cNvSpPr/>
              <p:nvPr/>
            </p:nvSpPr>
            <p:spPr>
              <a:xfrm>
                <a:off x="2508622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51"/>
              <p:cNvSpPr/>
              <p:nvPr/>
            </p:nvSpPr>
            <p:spPr>
              <a:xfrm>
                <a:off x="2504331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8"/>
                    </a:cubicBezTo>
                    <a:cubicBezTo>
                      <a:pt x="0" y="40"/>
                      <a:pt x="0" y="63"/>
                      <a:pt x="22" y="85"/>
                    </a:cubicBezTo>
                    <a:lnTo>
                      <a:pt x="90" y="85"/>
                    </a:lnTo>
                    <a:cubicBezTo>
                      <a:pt x="112" y="63"/>
                      <a:pt x="112" y="40"/>
                      <a:pt x="90" y="18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51"/>
              <p:cNvSpPr/>
              <p:nvPr/>
            </p:nvSpPr>
            <p:spPr>
              <a:xfrm>
                <a:off x="2596482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7" y="46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51"/>
              <p:cNvSpPr/>
              <p:nvPr/>
            </p:nvSpPr>
            <p:spPr>
              <a:xfrm>
                <a:off x="2591782" y="228479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4" y="16"/>
                    </a:cubicBezTo>
                    <a:lnTo>
                      <a:pt x="0" y="40"/>
                    </a:lnTo>
                    <a:cubicBezTo>
                      <a:pt x="0" y="62"/>
                      <a:pt x="24" y="62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6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4" name="Google Shape;4194;p51"/>
              <p:cNvSpPr/>
              <p:nvPr/>
            </p:nvSpPr>
            <p:spPr>
              <a:xfrm>
                <a:off x="2421171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41"/>
                      <a:pt x="1" y="41"/>
                      <a:pt x="22" y="62"/>
                    </a:cubicBezTo>
                    <a:lnTo>
                      <a:pt x="46" y="62"/>
                    </a:lnTo>
                    <a:cubicBezTo>
                      <a:pt x="68" y="41"/>
                      <a:pt x="68" y="41"/>
                      <a:pt x="46" y="17"/>
                    </a:cubicBezTo>
                    <a:cubicBezTo>
                      <a:pt x="46" y="6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5" name="Google Shape;4195;p51"/>
              <p:cNvSpPr/>
              <p:nvPr/>
            </p:nvSpPr>
            <p:spPr>
              <a:xfrm>
                <a:off x="2421171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22" y="67"/>
                      <a:pt x="22" y="67"/>
                      <a:pt x="22" y="46"/>
                    </a:cubicBez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1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22"/>
                    </a:cubicBezTo>
                    <a:cubicBezTo>
                      <a:pt x="68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51"/>
              <p:cNvSpPr/>
              <p:nvPr/>
            </p:nvSpPr>
            <p:spPr>
              <a:xfrm>
                <a:off x="2508622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51"/>
              <p:cNvSpPr/>
              <p:nvPr/>
            </p:nvSpPr>
            <p:spPr>
              <a:xfrm>
                <a:off x="2504331" y="2547559"/>
                <a:ext cx="2308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5" extrusionOk="0">
                    <a:moveTo>
                      <a:pt x="45" y="18"/>
                    </a:moveTo>
                    <a:cubicBezTo>
                      <a:pt x="67" y="18"/>
                      <a:pt x="67" y="18"/>
                      <a:pt x="67" y="40"/>
                    </a:cubicBezTo>
                    <a:cubicBezTo>
                      <a:pt x="67" y="52"/>
                      <a:pt x="61" y="57"/>
                      <a:pt x="56" y="57"/>
                    </a:cubicBezTo>
                    <a:cubicBezTo>
                      <a:pt x="51" y="57"/>
                      <a:pt x="45" y="52"/>
                      <a:pt x="45" y="40"/>
                    </a:cubicBezTo>
                    <a:lnTo>
                      <a:pt x="45" y="18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6"/>
                      <a:pt x="22" y="18"/>
                    </a:cubicBezTo>
                    <a:cubicBezTo>
                      <a:pt x="22" y="18"/>
                      <a:pt x="0" y="18"/>
                      <a:pt x="0" y="40"/>
                    </a:cubicBezTo>
                    <a:cubicBezTo>
                      <a:pt x="0" y="63"/>
                      <a:pt x="22" y="63"/>
                      <a:pt x="22" y="63"/>
                    </a:cubicBezTo>
                    <a:cubicBezTo>
                      <a:pt x="22" y="85"/>
                      <a:pt x="45" y="85"/>
                      <a:pt x="45" y="85"/>
                    </a:cubicBezTo>
                    <a:cubicBezTo>
                      <a:pt x="67" y="85"/>
                      <a:pt x="67" y="85"/>
                      <a:pt x="90" y="63"/>
                    </a:cubicBezTo>
                    <a:cubicBezTo>
                      <a:pt x="112" y="63"/>
                      <a:pt x="112" y="18"/>
                      <a:pt x="90" y="18"/>
                    </a:cubicBezTo>
                    <a:cubicBezTo>
                      <a:pt x="79" y="6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51"/>
              <p:cNvSpPr/>
              <p:nvPr/>
            </p:nvSpPr>
            <p:spPr>
              <a:xfrm>
                <a:off x="2508622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51"/>
              <p:cNvSpPr/>
              <p:nvPr/>
            </p:nvSpPr>
            <p:spPr>
              <a:xfrm>
                <a:off x="2504331" y="2634193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2"/>
                    </a:moveTo>
                    <a:lnTo>
                      <a:pt x="67" y="46"/>
                    </a:lnTo>
                    <a:cubicBezTo>
                      <a:pt x="67" y="56"/>
                      <a:pt x="61" y="62"/>
                      <a:pt x="56" y="62"/>
                    </a:cubicBezTo>
                    <a:cubicBezTo>
                      <a:pt x="51" y="62"/>
                      <a:pt x="45" y="56"/>
                      <a:pt x="45" y="46"/>
                    </a:cubicBezTo>
                    <a:lnTo>
                      <a:pt x="45" y="22"/>
                    </a:lnTo>
                    <a:close/>
                    <a:moveTo>
                      <a:pt x="45" y="0"/>
                    </a:moveTo>
                    <a:cubicBezTo>
                      <a:pt x="45" y="0"/>
                      <a:pt x="22" y="0"/>
                      <a:pt x="22" y="22"/>
                    </a:cubicBezTo>
                    <a:cubicBezTo>
                      <a:pt x="22" y="22"/>
                      <a:pt x="0" y="22"/>
                      <a:pt x="0" y="46"/>
                    </a:cubicBezTo>
                    <a:lnTo>
                      <a:pt x="22" y="67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7"/>
                    </a:cubicBezTo>
                    <a:cubicBezTo>
                      <a:pt x="112" y="67"/>
                      <a:pt x="112" y="22"/>
                      <a:pt x="90" y="22"/>
                    </a:cubicBezTo>
                    <a:cubicBezTo>
                      <a:pt x="67" y="0"/>
                      <a:pt x="67" y="0"/>
                      <a:pt x="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0" name="Google Shape;4200;p51"/>
              <p:cNvSpPr/>
              <p:nvPr/>
            </p:nvSpPr>
            <p:spPr>
              <a:xfrm>
                <a:off x="2421171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1" y="22"/>
                      <a:pt x="1" y="22"/>
                      <a:pt x="22" y="45"/>
                    </a:cubicBezTo>
                    <a:lnTo>
                      <a:pt x="46" y="45"/>
                    </a:lnTo>
                    <a:cubicBezTo>
                      <a:pt x="68" y="22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1" name="Google Shape;4201;p51"/>
              <p:cNvSpPr/>
              <p:nvPr/>
            </p:nvSpPr>
            <p:spPr>
              <a:xfrm>
                <a:off x="2421171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4" y="57"/>
                    </a:cubicBezTo>
                    <a:cubicBezTo>
                      <a:pt x="28" y="57"/>
                      <a:pt x="22" y="52"/>
                      <a:pt x="22" y="40"/>
                    </a:cubicBezTo>
                    <a:cubicBezTo>
                      <a:pt x="22" y="18"/>
                      <a:pt x="22" y="18"/>
                      <a:pt x="46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1" y="85"/>
                      <a:pt x="22" y="85"/>
                      <a:pt x="46" y="85"/>
                    </a:cubicBezTo>
                    <a:cubicBezTo>
                      <a:pt x="46" y="85"/>
                      <a:pt x="68" y="85"/>
                      <a:pt x="68" y="63"/>
                    </a:cubicBezTo>
                    <a:cubicBezTo>
                      <a:pt x="68" y="63"/>
                      <a:pt x="91" y="63"/>
                      <a:pt x="91" y="40"/>
                    </a:cubicBezTo>
                    <a:cubicBezTo>
                      <a:pt x="91" y="18"/>
                      <a:pt x="68" y="18"/>
                      <a:pt x="68" y="18"/>
                    </a:cubicBezTo>
                    <a:cubicBezTo>
                      <a:pt x="57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51"/>
              <p:cNvSpPr/>
              <p:nvPr/>
            </p:nvSpPr>
            <p:spPr>
              <a:xfrm>
                <a:off x="2596482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7" y="22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51"/>
              <p:cNvSpPr/>
              <p:nvPr/>
            </p:nvSpPr>
            <p:spPr>
              <a:xfrm>
                <a:off x="2591782" y="254633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4"/>
                    </a:moveTo>
                    <a:cubicBezTo>
                      <a:pt x="69" y="24"/>
                      <a:pt x="69" y="24"/>
                      <a:pt x="69" y="46"/>
                    </a:cubicBezTo>
                    <a:cubicBezTo>
                      <a:pt x="69" y="58"/>
                      <a:pt x="63" y="63"/>
                      <a:pt x="57" y="63"/>
                    </a:cubicBezTo>
                    <a:cubicBezTo>
                      <a:pt x="51" y="63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4" y="1"/>
                      <a:pt x="24" y="24"/>
                    </a:cubicBezTo>
                    <a:cubicBezTo>
                      <a:pt x="24" y="24"/>
                      <a:pt x="0" y="24"/>
                      <a:pt x="0" y="46"/>
                    </a:cubicBezTo>
                    <a:cubicBezTo>
                      <a:pt x="0" y="69"/>
                      <a:pt x="24" y="69"/>
                      <a:pt x="24" y="69"/>
                    </a:cubicBez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9"/>
                    </a:cubicBez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1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51"/>
              <p:cNvSpPr/>
              <p:nvPr/>
            </p:nvSpPr>
            <p:spPr>
              <a:xfrm>
                <a:off x="2508622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51"/>
              <p:cNvSpPr/>
              <p:nvPr/>
            </p:nvSpPr>
            <p:spPr>
              <a:xfrm>
                <a:off x="2504331" y="2458881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45" y="22"/>
                    </a:moveTo>
                    <a:cubicBezTo>
                      <a:pt x="67" y="22"/>
                      <a:pt x="67" y="46"/>
                      <a:pt x="67" y="46"/>
                    </a:cubicBezTo>
                    <a:lnTo>
                      <a:pt x="67" y="67"/>
                    </a:lnTo>
                    <a:lnTo>
                      <a:pt x="45" y="67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2" y="1"/>
                      <a:pt x="22" y="22"/>
                    </a:cubicBezTo>
                    <a:lnTo>
                      <a:pt x="0" y="46"/>
                    </a:lnTo>
                    <a:cubicBezTo>
                      <a:pt x="0" y="67"/>
                      <a:pt x="22" y="67"/>
                      <a:pt x="22" y="91"/>
                    </a:cubicBezTo>
                    <a:lnTo>
                      <a:pt x="90" y="91"/>
                    </a:lnTo>
                    <a:cubicBezTo>
                      <a:pt x="112" y="67"/>
                      <a:pt x="112" y="22"/>
                      <a:pt x="90" y="22"/>
                    </a:cubicBezTo>
                    <a:cubicBezTo>
                      <a:pt x="67" y="1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6" name="Google Shape;4206;p51"/>
              <p:cNvSpPr/>
              <p:nvPr/>
            </p:nvSpPr>
            <p:spPr>
              <a:xfrm>
                <a:off x="2333311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1" y="22"/>
                      <a:pt x="1" y="22"/>
                      <a:pt x="24" y="45"/>
                    </a:cubicBezTo>
                    <a:lnTo>
                      <a:pt x="70" y="45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7" name="Google Shape;4207;p51"/>
              <p:cNvSpPr/>
              <p:nvPr/>
            </p:nvSpPr>
            <p:spPr>
              <a:xfrm>
                <a:off x="2333311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1" y="57"/>
                      <a:pt x="35" y="57"/>
                    </a:cubicBezTo>
                    <a:cubicBezTo>
                      <a:pt x="30" y="57"/>
                      <a:pt x="24" y="52"/>
                      <a:pt x="24" y="40"/>
                    </a:cubicBezTo>
                    <a:cubicBezTo>
                      <a:pt x="24" y="18"/>
                      <a:pt x="24" y="18"/>
                      <a:pt x="46" y="18"/>
                    </a:cubicBezTo>
                    <a:close/>
                    <a:moveTo>
                      <a:pt x="35" y="1"/>
                    </a:moveTo>
                    <a:cubicBezTo>
                      <a:pt x="24" y="1"/>
                      <a:pt x="13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70" y="85"/>
                      <a:pt x="70" y="63"/>
                    </a:cubicBezTo>
                    <a:cubicBezTo>
                      <a:pt x="91" y="63"/>
                      <a:pt x="91" y="18"/>
                      <a:pt x="70" y="18"/>
                    </a:cubicBezTo>
                    <a:cubicBezTo>
                      <a:pt x="58" y="6"/>
                      <a:pt x="47" y="1"/>
                      <a:pt x="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51"/>
              <p:cNvSpPr/>
              <p:nvPr/>
            </p:nvSpPr>
            <p:spPr>
              <a:xfrm>
                <a:off x="2421171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5"/>
                      <a:pt x="22" y="45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8" y="45"/>
                      <a:pt x="68" y="24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51"/>
              <p:cNvSpPr/>
              <p:nvPr/>
            </p:nvSpPr>
            <p:spPr>
              <a:xfrm>
                <a:off x="2421171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22" y="46"/>
                      <a:pt x="22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2" y="1"/>
                      <a:pt x="1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7"/>
                      <a:pt x="91" y="67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51"/>
              <p:cNvSpPr/>
              <p:nvPr/>
            </p:nvSpPr>
            <p:spPr>
              <a:xfrm>
                <a:off x="2333311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70" y="63"/>
                    </a:lnTo>
                    <a:lnTo>
                      <a:pt x="70" y="18"/>
                    </a:lnTo>
                    <a:cubicBezTo>
                      <a:pt x="58" y="6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51"/>
              <p:cNvSpPr/>
              <p:nvPr/>
            </p:nvSpPr>
            <p:spPr>
              <a:xfrm>
                <a:off x="2329020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7"/>
                      <a:pt x="62" y="63"/>
                      <a:pt x="56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0"/>
                    </a:moveTo>
                    <a:cubicBezTo>
                      <a:pt x="0" y="24"/>
                      <a:pt x="0" y="46"/>
                      <a:pt x="22" y="69"/>
                    </a:cubicBezTo>
                    <a:cubicBezTo>
                      <a:pt x="45" y="91"/>
                      <a:pt x="45" y="91"/>
                      <a:pt x="67" y="91"/>
                    </a:cubicBezTo>
                    <a:cubicBezTo>
                      <a:pt x="67" y="91"/>
                      <a:pt x="91" y="91"/>
                      <a:pt x="91" y="69"/>
                    </a:cubicBezTo>
                    <a:cubicBezTo>
                      <a:pt x="112" y="46"/>
                      <a:pt x="112" y="24"/>
                      <a:pt x="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51"/>
              <p:cNvSpPr/>
              <p:nvPr/>
            </p:nvSpPr>
            <p:spPr>
              <a:xfrm>
                <a:off x="2333311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17"/>
                      <a:pt x="1" y="40"/>
                      <a:pt x="24" y="62"/>
                    </a:cubicBezTo>
                    <a:lnTo>
                      <a:pt x="70" y="62"/>
                    </a:lnTo>
                    <a:lnTo>
                      <a:pt x="70" y="17"/>
                    </a:lnTo>
                    <a:cubicBezTo>
                      <a:pt x="58" y="6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3" name="Google Shape;4213;p51"/>
              <p:cNvSpPr/>
              <p:nvPr/>
            </p:nvSpPr>
            <p:spPr>
              <a:xfrm>
                <a:off x="2333311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4" y="45"/>
                    </a:lnTo>
                    <a:lnTo>
                      <a:pt x="24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70" y="91"/>
                      <a:pt x="70" y="67"/>
                    </a:cubicBezTo>
                    <a:cubicBezTo>
                      <a:pt x="91" y="45"/>
                      <a:pt x="91" y="22"/>
                      <a:pt x="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51"/>
              <p:cNvSpPr/>
              <p:nvPr/>
            </p:nvSpPr>
            <p:spPr>
              <a:xfrm>
                <a:off x="2245860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3" y="6"/>
                      <a:pt x="23" y="18"/>
                    </a:cubicBezTo>
                    <a:cubicBezTo>
                      <a:pt x="1" y="18"/>
                      <a:pt x="1" y="40"/>
                      <a:pt x="23" y="63"/>
                    </a:cubicBezTo>
                    <a:lnTo>
                      <a:pt x="68" y="63"/>
                    </a:lnTo>
                    <a:lnTo>
                      <a:pt x="68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51"/>
              <p:cNvSpPr/>
              <p:nvPr/>
            </p:nvSpPr>
            <p:spPr>
              <a:xfrm>
                <a:off x="2241160" y="2721644"/>
                <a:ext cx="23497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7"/>
                      <a:pt x="63" y="63"/>
                      <a:pt x="57" y="63"/>
                    </a:cubicBezTo>
                    <a:cubicBezTo>
                      <a:pt x="51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4" y="0"/>
                    </a:moveTo>
                    <a:cubicBezTo>
                      <a:pt x="0" y="24"/>
                      <a:pt x="0" y="46"/>
                      <a:pt x="24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91"/>
                      <a:pt x="91" y="91"/>
                      <a:pt x="91" y="69"/>
                    </a:cubicBezTo>
                    <a:lnTo>
                      <a:pt x="114" y="46"/>
                    </a:lnTo>
                    <a:cubicBezTo>
                      <a:pt x="114" y="24"/>
                      <a:pt x="91" y="24"/>
                      <a:pt x="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51"/>
              <p:cNvSpPr/>
              <p:nvPr/>
            </p:nvSpPr>
            <p:spPr>
              <a:xfrm>
                <a:off x="2421171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46" y="63"/>
                    </a:ln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51"/>
              <p:cNvSpPr/>
              <p:nvPr/>
            </p:nvSpPr>
            <p:spPr>
              <a:xfrm>
                <a:off x="2416471" y="2721644"/>
                <a:ext cx="23497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7"/>
                      <a:pt x="63" y="63"/>
                      <a:pt x="57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4" y="0"/>
                    </a:moveTo>
                    <a:cubicBezTo>
                      <a:pt x="0" y="24"/>
                      <a:pt x="0" y="46"/>
                      <a:pt x="24" y="69"/>
                    </a:cubicBezTo>
                    <a:cubicBezTo>
                      <a:pt x="24" y="91"/>
                      <a:pt x="45" y="91"/>
                      <a:pt x="69" y="91"/>
                    </a:cubicBezTo>
                    <a:cubicBezTo>
                      <a:pt x="69" y="91"/>
                      <a:pt x="91" y="91"/>
                      <a:pt x="91" y="69"/>
                    </a:cubicBezTo>
                    <a:lnTo>
                      <a:pt x="114" y="46"/>
                    </a:lnTo>
                    <a:cubicBezTo>
                      <a:pt x="114" y="24"/>
                      <a:pt x="91" y="24"/>
                      <a:pt x="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8" name="Google Shape;4218;p51"/>
              <p:cNvSpPr/>
              <p:nvPr/>
            </p:nvSpPr>
            <p:spPr>
              <a:xfrm>
                <a:off x="2333311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41"/>
                      <a:pt x="1" y="41"/>
                      <a:pt x="24" y="62"/>
                    </a:cubicBezTo>
                    <a:lnTo>
                      <a:pt x="70" y="62"/>
                    </a:lnTo>
                    <a:lnTo>
                      <a:pt x="70" y="17"/>
                    </a:lnTo>
                    <a:cubicBezTo>
                      <a:pt x="58" y="6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9" name="Google Shape;4219;p51"/>
              <p:cNvSpPr/>
              <p:nvPr/>
            </p:nvSpPr>
            <p:spPr>
              <a:xfrm>
                <a:off x="2333311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46" y="56"/>
                      <a:pt x="41" y="62"/>
                      <a:pt x="35" y="62"/>
                    </a:cubicBezTo>
                    <a:cubicBezTo>
                      <a:pt x="30" y="62"/>
                      <a:pt x="24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70" y="91"/>
                      <a:pt x="70" y="67"/>
                    </a:cubicBezTo>
                    <a:cubicBezTo>
                      <a:pt x="91" y="67"/>
                      <a:pt x="91" y="22"/>
                      <a:pt x="70" y="22"/>
                    </a:cubicBezTo>
                    <a:cubicBezTo>
                      <a:pt x="70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51"/>
              <p:cNvSpPr/>
              <p:nvPr/>
            </p:nvSpPr>
            <p:spPr>
              <a:xfrm>
                <a:off x="2245860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3" y="6"/>
                      <a:pt x="23" y="17"/>
                    </a:cubicBezTo>
                    <a:cubicBezTo>
                      <a:pt x="1" y="41"/>
                      <a:pt x="1" y="41"/>
                      <a:pt x="23" y="62"/>
                    </a:cubicBezTo>
                    <a:lnTo>
                      <a:pt x="68" y="62"/>
                    </a:lnTo>
                    <a:lnTo>
                      <a:pt x="68" y="17"/>
                    </a:lnTo>
                    <a:cubicBezTo>
                      <a:pt x="57" y="6"/>
                      <a:pt x="46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51"/>
              <p:cNvSpPr/>
              <p:nvPr/>
            </p:nvSpPr>
            <p:spPr>
              <a:xfrm>
                <a:off x="2245860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46" y="67"/>
                      <a:pt x="23" y="67"/>
                      <a:pt x="23" y="46"/>
                    </a:cubicBezTo>
                    <a:lnTo>
                      <a:pt x="23" y="22"/>
                    </a:lnTo>
                    <a:close/>
                    <a:moveTo>
                      <a:pt x="46" y="0"/>
                    </a:moveTo>
                    <a:cubicBezTo>
                      <a:pt x="23" y="0"/>
                      <a:pt x="23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3" y="91"/>
                      <a:pt x="23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22"/>
                    </a:cubicBezTo>
                    <a:cubicBezTo>
                      <a:pt x="68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51"/>
              <p:cNvSpPr/>
              <p:nvPr/>
            </p:nvSpPr>
            <p:spPr>
              <a:xfrm>
                <a:off x="2794845" y="1845110"/>
                <a:ext cx="8505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1"/>
                    </a:moveTo>
                    <a:cubicBezTo>
                      <a:pt x="17" y="1"/>
                      <a:pt x="11" y="7"/>
                      <a:pt x="0" y="18"/>
                    </a:cubicBezTo>
                    <a:lnTo>
                      <a:pt x="0" y="64"/>
                    </a:lnTo>
                    <a:lnTo>
                      <a:pt x="45" y="64"/>
                    </a:lnTo>
                    <a:lnTo>
                      <a:pt x="45" y="18"/>
                    </a:lnTo>
                    <a:cubicBezTo>
                      <a:pt x="34" y="7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51"/>
              <p:cNvSpPr/>
              <p:nvPr/>
            </p:nvSpPr>
            <p:spPr>
              <a:xfrm>
                <a:off x="2790408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cubicBezTo>
                      <a:pt x="24" y="46"/>
                      <a:pt x="24" y="24"/>
                      <a:pt x="46" y="24"/>
                    </a:cubicBezTo>
                    <a:close/>
                    <a:moveTo>
                      <a:pt x="24" y="1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70"/>
                      <a:pt x="24" y="70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4" name="Google Shape;4224;p51"/>
              <p:cNvSpPr/>
              <p:nvPr/>
            </p:nvSpPr>
            <p:spPr>
              <a:xfrm>
                <a:off x="2869909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4"/>
                    </a:cubicBezTo>
                    <a:lnTo>
                      <a:pt x="67" y="64"/>
                    </a:lnTo>
                    <a:lnTo>
                      <a:pt x="67" y="18"/>
                    </a:lnTo>
                    <a:cubicBezTo>
                      <a:pt x="57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5" name="Google Shape;4225;p51"/>
              <p:cNvSpPr/>
              <p:nvPr/>
            </p:nvSpPr>
            <p:spPr>
              <a:xfrm>
                <a:off x="2869909" y="1844001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4"/>
                    </a:moveTo>
                    <a:cubicBezTo>
                      <a:pt x="67" y="46"/>
                      <a:pt x="67" y="46"/>
                      <a:pt x="46" y="46"/>
                    </a:cubicBezTo>
                    <a:cubicBezTo>
                      <a:pt x="46" y="58"/>
                      <a:pt x="46" y="64"/>
                      <a:pt x="43" y="64"/>
                    </a:cubicBezTo>
                    <a:cubicBezTo>
                      <a:pt x="40" y="64"/>
                      <a:pt x="34" y="58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1" y="1"/>
                    </a:moveTo>
                    <a:lnTo>
                      <a:pt x="1" y="70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51"/>
              <p:cNvSpPr/>
              <p:nvPr/>
            </p:nvSpPr>
            <p:spPr>
              <a:xfrm>
                <a:off x="2715344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6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51"/>
              <p:cNvSpPr/>
              <p:nvPr/>
            </p:nvSpPr>
            <p:spPr>
              <a:xfrm>
                <a:off x="2711276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2"/>
                    </a:moveTo>
                    <a:lnTo>
                      <a:pt x="68" y="46"/>
                    </a:lnTo>
                    <a:lnTo>
                      <a:pt x="46" y="46"/>
                    </a:lnTo>
                    <a:cubicBezTo>
                      <a:pt x="22" y="46"/>
                      <a:pt x="22" y="46"/>
                      <a:pt x="46" y="22"/>
                    </a:cubicBezTo>
                    <a:close/>
                    <a:moveTo>
                      <a:pt x="22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2" y="68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51"/>
              <p:cNvSpPr/>
              <p:nvPr/>
            </p:nvSpPr>
            <p:spPr>
              <a:xfrm>
                <a:off x="2947104" y="1938669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1"/>
                    </a:moveTo>
                    <a:cubicBezTo>
                      <a:pt x="17" y="1"/>
                      <a:pt x="11" y="7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7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51"/>
              <p:cNvSpPr/>
              <p:nvPr/>
            </p:nvSpPr>
            <p:spPr>
              <a:xfrm>
                <a:off x="2942200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cubicBezTo>
                      <a:pt x="24" y="40"/>
                      <a:pt x="24" y="40"/>
                      <a:pt x="46" y="40"/>
                    </a:cubicBezTo>
                    <a:close/>
                    <a:moveTo>
                      <a:pt x="47" y="1"/>
                    </a:moveTo>
                    <a:cubicBezTo>
                      <a:pt x="36" y="1"/>
                      <a:pt x="24" y="6"/>
                      <a:pt x="24" y="17"/>
                    </a:cubicBezTo>
                    <a:cubicBezTo>
                      <a:pt x="1" y="40"/>
                      <a:pt x="1" y="40"/>
                      <a:pt x="1" y="62"/>
                    </a:cubicBezTo>
                    <a:cubicBezTo>
                      <a:pt x="1" y="62"/>
                      <a:pt x="1" y="85"/>
                      <a:pt x="24" y="85"/>
                    </a:cubicBezTo>
                    <a:cubicBezTo>
                      <a:pt x="24" y="85"/>
                      <a:pt x="24" y="107"/>
                      <a:pt x="46" y="107"/>
                    </a:cubicBezTo>
                    <a:cubicBezTo>
                      <a:pt x="69" y="107"/>
                      <a:pt x="69" y="85"/>
                      <a:pt x="69" y="85"/>
                    </a:cubicBez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9" y="17"/>
                    </a:cubicBezTo>
                    <a:cubicBezTo>
                      <a:pt x="69" y="6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0" name="Google Shape;4230;p51"/>
              <p:cNvSpPr/>
              <p:nvPr/>
            </p:nvSpPr>
            <p:spPr>
              <a:xfrm>
                <a:off x="2859244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1"/>
                    </a:moveTo>
                    <a:cubicBezTo>
                      <a:pt x="18" y="1"/>
                      <a:pt x="12" y="7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7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1" name="Google Shape;4231;p51"/>
              <p:cNvSpPr/>
              <p:nvPr/>
            </p:nvSpPr>
            <p:spPr>
              <a:xfrm>
                <a:off x="2854749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cubicBezTo>
                      <a:pt x="22" y="62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68" y="85"/>
                    </a:cubicBez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8" y="17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51"/>
              <p:cNvSpPr/>
              <p:nvPr/>
            </p:nvSpPr>
            <p:spPr>
              <a:xfrm>
                <a:off x="2636212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6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51"/>
              <p:cNvSpPr/>
              <p:nvPr/>
            </p:nvSpPr>
            <p:spPr>
              <a:xfrm>
                <a:off x="2631775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22"/>
                    </a:moveTo>
                    <a:lnTo>
                      <a:pt x="70" y="46"/>
                    </a:lnTo>
                    <a:lnTo>
                      <a:pt x="24" y="46"/>
                    </a:lnTo>
                    <a:lnTo>
                      <a:pt x="46" y="22"/>
                    </a:ln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4" y="68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8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51"/>
              <p:cNvSpPr/>
              <p:nvPr/>
            </p:nvSpPr>
            <p:spPr>
              <a:xfrm>
                <a:off x="2794845" y="1924612"/>
                <a:ext cx="8505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6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6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51"/>
              <p:cNvSpPr/>
              <p:nvPr/>
            </p:nvSpPr>
            <p:spPr>
              <a:xfrm>
                <a:off x="2790408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2"/>
                    </a:moveTo>
                    <a:cubicBezTo>
                      <a:pt x="69" y="22"/>
                      <a:pt x="69" y="46"/>
                      <a:pt x="69" y="46"/>
                    </a:cubicBez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4" y="68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51"/>
              <p:cNvSpPr/>
              <p:nvPr/>
            </p:nvSpPr>
            <p:spPr>
              <a:xfrm>
                <a:off x="2715344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1"/>
                    </a:moveTo>
                    <a:cubicBezTo>
                      <a:pt x="18" y="1"/>
                      <a:pt x="12" y="7"/>
                      <a:pt x="0" y="18"/>
                    </a:cubicBezTo>
                    <a:lnTo>
                      <a:pt x="0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7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51"/>
              <p:cNvSpPr/>
              <p:nvPr/>
            </p:nvSpPr>
            <p:spPr>
              <a:xfrm>
                <a:off x="2711276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8"/>
                      <a:pt x="51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cubicBezTo>
                      <a:pt x="22" y="46"/>
                      <a:pt x="22" y="46"/>
                      <a:pt x="46" y="24"/>
                    </a:cubicBezTo>
                    <a:close/>
                    <a:moveTo>
                      <a:pt x="22" y="1"/>
                    </a:moveTo>
                    <a:cubicBezTo>
                      <a:pt x="1" y="24"/>
                      <a:pt x="1" y="46"/>
                      <a:pt x="22" y="70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51"/>
              <p:cNvSpPr/>
              <p:nvPr/>
            </p:nvSpPr>
            <p:spPr>
              <a:xfrm>
                <a:off x="2556711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51"/>
              <p:cNvSpPr/>
              <p:nvPr/>
            </p:nvSpPr>
            <p:spPr>
              <a:xfrm>
                <a:off x="2552643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2"/>
                    </a:moveTo>
                    <a:lnTo>
                      <a:pt x="68" y="46"/>
                    </a:lnTo>
                    <a:lnTo>
                      <a:pt x="46" y="46"/>
                    </a:lnTo>
                    <a:lnTo>
                      <a:pt x="46" y="22"/>
                    </a:lnTo>
                    <a:close/>
                    <a:moveTo>
                      <a:pt x="23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3" y="68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8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51"/>
              <p:cNvSpPr/>
              <p:nvPr/>
            </p:nvSpPr>
            <p:spPr>
              <a:xfrm>
                <a:off x="2636212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64"/>
                    </a:lnTo>
                    <a:lnTo>
                      <a:pt x="46" y="64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51"/>
              <p:cNvSpPr/>
              <p:nvPr/>
            </p:nvSpPr>
            <p:spPr>
              <a:xfrm>
                <a:off x="2631775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24"/>
                    </a:moveTo>
                    <a:lnTo>
                      <a:pt x="70" y="46"/>
                    </a:lnTo>
                    <a:cubicBezTo>
                      <a:pt x="58" y="58"/>
                      <a:pt x="52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lnTo>
                      <a:pt x="24" y="46"/>
                    </a:lnTo>
                    <a:lnTo>
                      <a:pt x="46" y="24"/>
                    </a:lnTo>
                    <a:close/>
                    <a:moveTo>
                      <a:pt x="24" y="1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70"/>
                      <a:pt x="24" y="70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70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51"/>
              <p:cNvSpPr/>
              <p:nvPr/>
            </p:nvSpPr>
            <p:spPr>
              <a:xfrm>
                <a:off x="2683933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2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40"/>
                    </a:lnTo>
                    <a:cubicBezTo>
                      <a:pt x="12" y="51"/>
                      <a:pt x="24" y="56"/>
                      <a:pt x="32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5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51"/>
              <p:cNvSpPr/>
              <p:nvPr/>
            </p:nvSpPr>
            <p:spPr>
              <a:xfrm>
                <a:off x="2679438" y="2021625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9"/>
                    </a:cubicBezTo>
                    <a:cubicBezTo>
                      <a:pt x="1" y="40"/>
                      <a:pt x="1" y="64"/>
                      <a:pt x="23" y="85"/>
                    </a:cubicBezTo>
                    <a:lnTo>
                      <a:pt x="46" y="109"/>
                    </a:lnTo>
                    <a:cubicBezTo>
                      <a:pt x="68" y="109"/>
                      <a:pt x="68" y="85"/>
                      <a:pt x="91" y="85"/>
                    </a:cubicBezTo>
                    <a:lnTo>
                      <a:pt x="91" y="64"/>
                    </a:lnTo>
                    <a:lnTo>
                      <a:pt x="91" y="19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51"/>
              <p:cNvSpPr/>
              <p:nvPr/>
            </p:nvSpPr>
            <p:spPr>
              <a:xfrm>
                <a:off x="2683933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40"/>
                    </a:lnTo>
                    <a:cubicBezTo>
                      <a:pt x="12" y="52"/>
                      <a:pt x="24" y="57"/>
                      <a:pt x="32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51"/>
              <p:cNvSpPr/>
              <p:nvPr/>
            </p:nvSpPr>
            <p:spPr>
              <a:xfrm>
                <a:off x="2679438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3" y="17"/>
                    </a:cubicBezTo>
                    <a:cubicBezTo>
                      <a:pt x="1" y="40"/>
                      <a:pt x="1" y="62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7"/>
                    </a:lnTo>
                    <a:cubicBezTo>
                      <a:pt x="79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51"/>
              <p:cNvSpPr/>
              <p:nvPr/>
            </p:nvSpPr>
            <p:spPr>
              <a:xfrm>
                <a:off x="2596482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1" y="0"/>
                    </a:moveTo>
                    <a:cubicBezTo>
                      <a:pt x="23" y="0"/>
                      <a:pt x="11" y="5"/>
                      <a:pt x="1" y="16"/>
                    </a:cubicBezTo>
                    <a:lnTo>
                      <a:pt x="1" y="40"/>
                    </a:lnTo>
                    <a:cubicBezTo>
                      <a:pt x="11" y="51"/>
                      <a:pt x="23" y="56"/>
                      <a:pt x="31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51"/>
              <p:cNvSpPr/>
              <p:nvPr/>
            </p:nvSpPr>
            <p:spPr>
              <a:xfrm>
                <a:off x="2591782" y="202530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4" y="1"/>
                    </a:moveTo>
                    <a:cubicBezTo>
                      <a:pt x="24" y="22"/>
                      <a:pt x="0" y="22"/>
                      <a:pt x="0" y="46"/>
                    </a:cubicBezTo>
                    <a:lnTo>
                      <a:pt x="24" y="67"/>
                    </a:lnTo>
                    <a:lnTo>
                      <a:pt x="45" y="91"/>
                    </a:lnTo>
                    <a:cubicBezTo>
                      <a:pt x="69" y="91"/>
                      <a:pt x="69" y="67"/>
                      <a:pt x="90" y="67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51"/>
              <p:cNvSpPr/>
              <p:nvPr/>
            </p:nvSpPr>
            <p:spPr>
              <a:xfrm>
                <a:off x="2771793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1" y="0"/>
                    </a:moveTo>
                    <a:cubicBezTo>
                      <a:pt x="23" y="0"/>
                      <a:pt x="11" y="5"/>
                      <a:pt x="0" y="16"/>
                    </a:cubicBezTo>
                    <a:lnTo>
                      <a:pt x="0" y="40"/>
                    </a:lnTo>
                    <a:cubicBezTo>
                      <a:pt x="11" y="51"/>
                      <a:pt x="23" y="56"/>
                      <a:pt x="31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51"/>
              <p:cNvSpPr/>
              <p:nvPr/>
            </p:nvSpPr>
            <p:spPr>
              <a:xfrm>
                <a:off x="2766889" y="202530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6"/>
                    </a:lnTo>
                    <a:lnTo>
                      <a:pt x="24" y="46"/>
                    </a:lnTo>
                    <a:cubicBezTo>
                      <a:pt x="24" y="22"/>
                      <a:pt x="46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4" y="67"/>
                    </a:cubicBezTo>
                    <a:lnTo>
                      <a:pt x="46" y="91"/>
                    </a:lnTo>
                    <a:cubicBezTo>
                      <a:pt x="70" y="91"/>
                      <a:pt x="70" y="67"/>
                      <a:pt x="91" y="67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51"/>
              <p:cNvSpPr/>
              <p:nvPr/>
            </p:nvSpPr>
            <p:spPr>
              <a:xfrm>
                <a:off x="2683933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51"/>
              <p:cNvSpPr/>
              <p:nvPr/>
            </p:nvSpPr>
            <p:spPr>
              <a:xfrm>
                <a:off x="2679438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7"/>
                    </a:cubicBezTo>
                    <a:cubicBezTo>
                      <a:pt x="1" y="40"/>
                      <a:pt x="1" y="62"/>
                      <a:pt x="23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91" y="85"/>
                    </a:cubicBezTo>
                    <a:lnTo>
                      <a:pt x="91" y="62"/>
                    </a:lnTo>
                    <a:lnTo>
                      <a:pt x="91" y="17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51"/>
              <p:cNvSpPr/>
              <p:nvPr/>
            </p:nvSpPr>
            <p:spPr>
              <a:xfrm>
                <a:off x="2508622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2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40"/>
                    </a:lnTo>
                    <a:cubicBezTo>
                      <a:pt x="12" y="51"/>
                      <a:pt x="24" y="56"/>
                      <a:pt x="32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5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51"/>
              <p:cNvSpPr/>
              <p:nvPr/>
            </p:nvSpPr>
            <p:spPr>
              <a:xfrm>
                <a:off x="2504331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9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45" y="109"/>
                    </a:lnTo>
                    <a:cubicBezTo>
                      <a:pt x="67" y="109"/>
                      <a:pt x="67" y="85"/>
                      <a:pt x="90" y="85"/>
                    </a:cubicBezTo>
                    <a:cubicBezTo>
                      <a:pt x="112" y="64"/>
                      <a:pt x="112" y="40"/>
                      <a:pt x="90" y="19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51"/>
              <p:cNvSpPr/>
              <p:nvPr/>
            </p:nvSpPr>
            <p:spPr>
              <a:xfrm>
                <a:off x="2596482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51"/>
              <p:cNvSpPr/>
              <p:nvPr/>
            </p:nvSpPr>
            <p:spPr>
              <a:xfrm>
                <a:off x="2591782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4" y="17"/>
                    </a:cubicBezTo>
                    <a:cubicBezTo>
                      <a:pt x="24" y="40"/>
                      <a:pt x="0" y="40"/>
                      <a:pt x="0" y="62"/>
                    </a:cubicBezTo>
                    <a:lnTo>
                      <a:pt x="24" y="85"/>
                    </a:lnTo>
                    <a:lnTo>
                      <a:pt x="45" y="107"/>
                    </a:lnTo>
                    <a:cubicBezTo>
                      <a:pt x="69" y="107"/>
                      <a:pt x="69" y="85"/>
                      <a:pt x="90" y="85"/>
                    </a:cubicBezTo>
                    <a:lnTo>
                      <a:pt x="90" y="62"/>
                    </a:lnTo>
                    <a:lnTo>
                      <a:pt x="90" y="17"/>
                    </a:ln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51"/>
              <p:cNvSpPr/>
              <p:nvPr/>
            </p:nvSpPr>
            <p:spPr>
              <a:xfrm>
                <a:off x="2771793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51"/>
              <p:cNvSpPr/>
              <p:nvPr/>
            </p:nvSpPr>
            <p:spPr>
              <a:xfrm>
                <a:off x="2766889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24" y="62"/>
                    </a:lnTo>
                    <a:cubicBezTo>
                      <a:pt x="24" y="40"/>
                      <a:pt x="46" y="40"/>
                      <a:pt x="46" y="40"/>
                    </a:cubicBezTo>
                    <a:close/>
                    <a:moveTo>
                      <a:pt x="58" y="1"/>
                    </a:moveTo>
                    <a:cubicBezTo>
                      <a:pt x="47" y="1"/>
                      <a:pt x="35" y="6"/>
                      <a:pt x="24" y="17"/>
                    </a:cubicBezTo>
                    <a:cubicBezTo>
                      <a:pt x="1" y="40"/>
                      <a:pt x="1" y="40"/>
                      <a:pt x="1" y="62"/>
                    </a:cubicBezTo>
                    <a:cubicBezTo>
                      <a:pt x="1" y="62"/>
                      <a:pt x="1" y="85"/>
                      <a:pt x="24" y="85"/>
                    </a:cubicBezTo>
                    <a:lnTo>
                      <a:pt x="46" y="107"/>
                    </a:lnTo>
                    <a:cubicBezTo>
                      <a:pt x="70" y="107"/>
                      <a:pt x="70" y="85"/>
                      <a:pt x="91" y="85"/>
                    </a:cubicBezTo>
                    <a:lnTo>
                      <a:pt x="91" y="62"/>
                    </a:lnTo>
                    <a:lnTo>
                      <a:pt x="91" y="17"/>
                    </a:lnTo>
                    <a:cubicBezTo>
                      <a:pt x="80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51"/>
              <p:cNvSpPr/>
              <p:nvPr/>
            </p:nvSpPr>
            <p:spPr>
              <a:xfrm>
                <a:off x="2859244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24" y="0"/>
                    </a:moveTo>
                    <a:cubicBezTo>
                      <a:pt x="18" y="0"/>
                      <a:pt x="12" y="5"/>
                      <a:pt x="0" y="16"/>
                    </a:cubicBezTo>
                    <a:lnTo>
                      <a:pt x="0" y="40"/>
                    </a:lnTo>
                    <a:cubicBezTo>
                      <a:pt x="12" y="51"/>
                      <a:pt x="18" y="56"/>
                      <a:pt x="24" y="56"/>
                    </a:cubicBezTo>
                    <a:cubicBezTo>
                      <a:pt x="29" y="56"/>
                      <a:pt x="35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35" y="5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51"/>
              <p:cNvSpPr/>
              <p:nvPr/>
            </p:nvSpPr>
            <p:spPr>
              <a:xfrm>
                <a:off x="2854749" y="2021625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cubicBezTo>
                      <a:pt x="22" y="64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9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46" y="109"/>
                    </a:lnTo>
                    <a:cubicBezTo>
                      <a:pt x="68" y="109"/>
                      <a:pt x="68" y="85"/>
                      <a:pt x="68" y="85"/>
                    </a:cubicBez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8" y="19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51"/>
              <p:cNvSpPr/>
              <p:nvPr/>
            </p:nvSpPr>
            <p:spPr>
              <a:xfrm>
                <a:off x="2421171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6"/>
                      <a:pt x="22" y="46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8" y="46"/>
                      <a:pt x="68" y="24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51"/>
              <p:cNvSpPr/>
              <p:nvPr/>
            </p:nvSpPr>
            <p:spPr>
              <a:xfrm>
                <a:off x="2421171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1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8"/>
                      <a:pt x="91" y="68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2" name="Google Shape;4262;p51"/>
              <p:cNvSpPr/>
              <p:nvPr/>
            </p:nvSpPr>
            <p:spPr>
              <a:xfrm>
                <a:off x="2508622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51"/>
              <p:cNvSpPr/>
              <p:nvPr/>
            </p:nvSpPr>
            <p:spPr>
              <a:xfrm>
                <a:off x="2504331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8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90" y="85"/>
                    </a:lnTo>
                    <a:cubicBezTo>
                      <a:pt x="112" y="64"/>
                      <a:pt x="112" y="40"/>
                      <a:pt x="90" y="18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51"/>
              <p:cNvSpPr/>
              <p:nvPr/>
            </p:nvSpPr>
            <p:spPr>
              <a:xfrm>
                <a:off x="2508622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51"/>
              <p:cNvSpPr/>
              <p:nvPr/>
            </p:nvSpPr>
            <p:spPr>
              <a:xfrm>
                <a:off x="2504331" y="2283570"/>
                <a:ext cx="2308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46"/>
                    </a:moveTo>
                    <a:lnTo>
                      <a:pt x="67" y="68"/>
                    </a:lnTo>
                    <a:lnTo>
                      <a:pt x="45" y="68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2" y="1"/>
                      <a:pt x="22" y="22"/>
                    </a:cubicBezTo>
                    <a:lnTo>
                      <a:pt x="0" y="46"/>
                    </a:lnTo>
                    <a:cubicBezTo>
                      <a:pt x="0" y="68"/>
                      <a:pt x="22" y="68"/>
                      <a:pt x="22" y="91"/>
                    </a:cubicBezTo>
                    <a:lnTo>
                      <a:pt x="90" y="91"/>
                    </a:lnTo>
                    <a:cubicBezTo>
                      <a:pt x="112" y="68"/>
                      <a:pt x="112" y="46"/>
                      <a:pt x="90" y="22"/>
                    </a:cubicBezTo>
                    <a:cubicBezTo>
                      <a:pt x="67" y="1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51"/>
              <p:cNvSpPr/>
              <p:nvPr/>
            </p:nvSpPr>
            <p:spPr>
              <a:xfrm>
                <a:off x="2421171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6"/>
                      <a:pt x="22" y="46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8" y="46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51"/>
              <p:cNvSpPr/>
              <p:nvPr/>
            </p:nvSpPr>
            <p:spPr>
              <a:xfrm>
                <a:off x="2416471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4" y="64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51"/>
              <p:cNvSpPr/>
              <p:nvPr/>
            </p:nvSpPr>
            <p:spPr>
              <a:xfrm>
                <a:off x="2596482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7" y="46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9" name="Google Shape;4269;p51"/>
              <p:cNvSpPr/>
              <p:nvPr/>
            </p:nvSpPr>
            <p:spPr>
              <a:xfrm>
                <a:off x="2591782" y="219571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46"/>
                    </a:moveTo>
                    <a:lnTo>
                      <a:pt x="69" y="70"/>
                    </a:lnTo>
                    <a:lnTo>
                      <a:pt x="45" y="70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lnTo>
                      <a:pt x="24" y="24"/>
                    </a:lnTo>
                    <a:lnTo>
                      <a:pt x="0" y="46"/>
                    </a:lnTo>
                    <a:cubicBezTo>
                      <a:pt x="0" y="70"/>
                      <a:pt x="24" y="70"/>
                      <a:pt x="24" y="91"/>
                    </a:cubicBezTo>
                    <a:lnTo>
                      <a:pt x="90" y="91"/>
                    </a:ln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24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0" name="Google Shape;4270;p51"/>
              <p:cNvSpPr/>
              <p:nvPr/>
            </p:nvSpPr>
            <p:spPr>
              <a:xfrm>
                <a:off x="2508622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40"/>
                    </a:lnTo>
                    <a:cubicBezTo>
                      <a:pt x="12" y="52"/>
                      <a:pt x="24" y="57"/>
                      <a:pt x="32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51"/>
              <p:cNvSpPr/>
              <p:nvPr/>
            </p:nvSpPr>
            <p:spPr>
              <a:xfrm>
                <a:off x="2504331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3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90" y="85"/>
                    </a:lnTo>
                    <a:cubicBezTo>
                      <a:pt x="112" y="62"/>
                      <a:pt x="112" y="40"/>
                      <a:pt x="90" y="17"/>
                    </a:cubicBezTo>
                    <a:cubicBezTo>
                      <a:pt x="79" y="6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51"/>
              <p:cNvSpPr/>
              <p:nvPr/>
            </p:nvSpPr>
            <p:spPr>
              <a:xfrm>
                <a:off x="2333311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6"/>
                      <a:pt x="24" y="46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7" y="62"/>
                      <a:pt x="58" y="56"/>
                      <a:pt x="70" y="4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51"/>
              <p:cNvSpPr/>
              <p:nvPr/>
            </p:nvSpPr>
            <p:spPr>
              <a:xfrm>
                <a:off x="2329020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91" y="85"/>
                    </a:lnTo>
                    <a:cubicBezTo>
                      <a:pt x="112" y="64"/>
                      <a:pt x="112" y="40"/>
                      <a:pt x="91" y="18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51"/>
              <p:cNvSpPr/>
              <p:nvPr/>
            </p:nvSpPr>
            <p:spPr>
              <a:xfrm>
                <a:off x="2421171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40"/>
                    </a:cubicBezTo>
                    <a:cubicBezTo>
                      <a:pt x="22" y="52"/>
                      <a:pt x="28" y="57"/>
                      <a:pt x="34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5" name="Google Shape;4275;p51"/>
              <p:cNvSpPr/>
              <p:nvPr/>
            </p:nvSpPr>
            <p:spPr>
              <a:xfrm>
                <a:off x="2416471" y="2109485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lnTo>
                      <a:pt x="91" y="85"/>
                    </a:lnTo>
                    <a:cubicBezTo>
                      <a:pt x="91" y="62"/>
                      <a:pt x="114" y="62"/>
                      <a:pt x="114" y="40"/>
                    </a:cubicBezTo>
                    <a:lnTo>
                      <a:pt x="91" y="17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6" name="Google Shape;4276;p51"/>
              <p:cNvSpPr/>
              <p:nvPr/>
            </p:nvSpPr>
            <p:spPr>
              <a:xfrm>
                <a:off x="2596482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40"/>
                    </a:lnTo>
                    <a:cubicBezTo>
                      <a:pt x="11" y="52"/>
                      <a:pt x="23" y="57"/>
                      <a:pt x="31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51"/>
              <p:cNvSpPr/>
              <p:nvPr/>
            </p:nvSpPr>
            <p:spPr>
              <a:xfrm>
                <a:off x="2591782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4" y="17"/>
                    </a:cubicBezTo>
                    <a:lnTo>
                      <a:pt x="0" y="40"/>
                    </a:lnTo>
                    <a:cubicBezTo>
                      <a:pt x="0" y="62"/>
                      <a:pt x="24" y="62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7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8" name="Google Shape;4278;p51"/>
              <p:cNvSpPr/>
              <p:nvPr/>
            </p:nvSpPr>
            <p:spPr>
              <a:xfrm>
                <a:off x="2683933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51"/>
              <p:cNvSpPr/>
              <p:nvPr/>
            </p:nvSpPr>
            <p:spPr>
              <a:xfrm>
                <a:off x="2679438" y="219693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8"/>
                    </a:cubicBezTo>
                    <a:cubicBezTo>
                      <a:pt x="1" y="40"/>
                      <a:pt x="1" y="64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51"/>
              <p:cNvSpPr/>
              <p:nvPr/>
            </p:nvSpPr>
            <p:spPr>
              <a:xfrm>
                <a:off x="2245860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3" y="0"/>
                    </a:moveTo>
                    <a:cubicBezTo>
                      <a:pt x="1" y="24"/>
                      <a:pt x="1" y="45"/>
                      <a:pt x="23" y="45"/>
                    </a:cubicBezTo>
                    <a:cubicBezTo>
                      <a:pt x="23" y="57"/>
                      <a:pt x="28" y="63"/>
                      <a:pt x="37" y="63"/>
                    </a:cubicBezTo>
                    <a:cubicBezTo>
                      <a:pt x="46" y="63"/>
                      <a:pt x="57" y="57"/>
                      <a:pt x="68" y="4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51"/>
              <p:cNvSpPr/>
              <p:nvPr/>
            </p:nvSpPr>
            <p:spPr>
              <a:xfrm>
                <a:off x="2245860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3" y="67"/>
                    </a:lnTo>
                    <a:lnTo>
                      <a:pt x="23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3" y="1"/>
                      <a:pt x="23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7"/>
                      <a:pt x="91" y="67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2" name="Google Shape;4282;p51"/>
              <p:cNvSpPr/>
              <p:nvPr/>
            </p:nvSpPr>
            <p:spPr>
              <a:xfrm>
                <a:off x="2333311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5"/>
                      <a:pt x="24" y="45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7" y="62"/>
                      <a:pt x="58" y="56"/>
                      <a:pt x="70" y="45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51"/>
              <p:cNvSpPr/>
              <p:nvPr/>
            </p:nvSpPr>
            <p:spPr>
              <a:xfrm>
                <a:off x="2329020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0" y="40"/>
                      <a:pt x="0" y="63"/>
                      <a:pt x="22" y="85"/>
                    </a:cubicBezTo>
                    <a:lnTo>
                      <a:pt x="91" y="85"/>
                    </a:lnTo>
                    <a:cubicBezTo>
                      <a:pt x="112" y="63"/>
                      <a:pt x="112" y="40"/>
                      <a:pt x="91" y="18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4" name="Google Shape;4284;p51"/>
              <p:cNvSpPr/>
              <p:nvPr/>
            </p:nvSpPr>
            <p:spPr>
              <a:xfrm>
                <a:off x="2333311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5"/>
                      <a:pt x="24" y="45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7" y="63"/>
                      <a:pt x="58" y="57"/>
                      <a:pt x="70" y="45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51"/>
              <p:cNvSpPr/>
              <p:nvPr/>
            </p:nvSpPr>
            <p:spPr>
              <a:xfrm>
                <a:off x="2333311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4" y="67"/>
                    </a:ln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70" y="91"/>
                    </a:lnTo>
                    <a:cubicBezTo>
                      <a:pt x="91" y="67"/>
                      <a:pt x="91" y="22"/>
                      <a:pt x="70" y="22"/>
                    </a:cubicBezTo>
                    <a:cubicBezTo>
                      <a:pt x="70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51"/>
              <p:cNvSpPr/>
              <p:nvPr/>
            </p:nvSpPr>
            <p:spPr>
              <a:xfrm>
                <a:off x="2245860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3" y="0"/>
                    </a:moveTo>
                    <a:cubicBezTo>
                      <a:pt x="1" y="22"/>
                      <a:pt x="1" y="45"/>
                      <a:pt x="23" y="45"/>
                    </a:cubicBezTo>
                    <a:cubicBezTo>
                      <a:pt x="23" y="56"/>
                      <a:pt x="28" y="62"/>
                      <a:pt x="37" y="62"/>
                    </a:cubicBezTo>
                    <a:cubicBezTo>
                      <a:pt x="46" y="62"/>
                      <a:pt x="57" y="56"/>
                      <a:pt x="68" y="4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51"/>
              <p:cNvSpPr/>
              <p:nvPr/>
            </p:nvSpPr>
            <p:spPr>
              <a:xfrm>
                <a:off x="2241160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4" y="63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51"/>
              <p:cNvSpPr/>
              <p:nvPr/>
            </p:nvSpPr>
            <p:spPr>
              <a:xfrm>
                <a:off x="2421171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5"/>
                      <a:pt x="22" y="45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8" y="45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9" name="Google Shape;4289;p51"/>
              <p:cNvSpPr/>
              <p:nvPr/>
            </p:nvSpPr>
            <p:spPr>
              <a:xfrm>
                <a:off x="2416471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4" y="63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0" name="Google Shape;4290;p51"/>
              <p:cNvSpPr/>
              <p:nvPr/>
            </p:nvSpPr>
            <p:spPr>
              <a:xfrm>
                <a:off x="2333311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6"/>
                      <a:pt x="24" y="46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7" y="63"/>
                      <a:pt x="58" y="57"/>
                      <a:pt x="70" y="4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51"/>
              <p:cNvSpPr/>
              <p:nvPr/>
            </p:nvSpPr>
            <p:spPr>
              <a:xfrm>
                <a:off x="2333311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70" y="91"/>
                    </a:lnTo>
                    <a:cubicBezTo>
                      <a:pt x="91" y="68"/>
                      <a:pt x="91" y="46"/>
                      <a:pt x="70" y="22"/>
                    </a:cubicBezTo>
                    <a:cubicBezTo>
                      <a:pt x="70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2" name="Google Shape;4292;p51"/>
              <p:cNvSpPr/>
              <p:nvPr/>
            </p:nvSpPr>
            <p:spPr>
              <a:xfrm>
                <a:off x="2245860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3" y="0"/>
                    </a:moveTo>
                    <a:cubicBezTo>
                      <a:pt x="1" y="24"/>
                      <a:pt x="1" y="46"/>
                      <a:pt x="23" y="46"/>
                    </a:cubicBezTo>
                    <a:cubicBezTo>
                      <a:pt x="23" y="57"/>
                      <a:pt x="28" y="63"/>
                      <a:pt x="37" y="63"/>
                    </a:cubicBezTo>
                    <a:cubicBezTo>
                      <a:pt x="46" y="63"/>
                      <a:pt x="57" y="57"/>
                      <a:pt x="68" y="4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51"/>
              <p:cNvSpPr/>
              <p:nvPr/>
            </p:nvSpPr>
            <p:spPr>
              <a:xfrm>
                <a:off x="2245860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3" y="68"/>
                    </a:lnTo>
                    <a:lnTo>
                      <a:pt x="23" y="46"/>
                    </a:lnTo>
                    <a:close/>
                    <a:moveTo>
                      <a:pt x="46" y="1"/>
                    </a:moveTo>
                    <a:cubicBezTo>
                      <a:pt x="23" y="1"/>
                      <a:pt x="23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8"/>
                      <a:pt x="91" y="68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51"/>
              <p:cNvSpPr/>
              <p:nvPr/>
            </p:nvSpPr>
            <p:spPr>
              <a:xfrm>
                <a:off x="2158204" y="2551237"/>
                <a:ext cx="14098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24" y="0"/>
                    </a:moveTo>
                    <a:cubicBezTo>
                      <a:pt x="0" y="22"/>
                      <a:pt x="0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51"/>
              <p:cNvSpPr/>
              <p:nvPr/>
            </p:nvSpPr>
            <p:spPr>
              <a:xfrm>
                <a:off x="2158204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8"/>
                    </a:moveTo>
                    <a:lnTo>
                      <a:pt x="45" y="40"/>
                    </a:lnTo>
                    <a:cubicBezTo>
                      <a:pt x="45" y="52"/>
                      <a:pt x="45" y="57"/>
                      <a:pt x="42" y="57"/>
                    </a:cubicBezTo>
                    <a:cubicBezTo>
                      <a:pt x="40" y="57"/>
                      <a:pt x="34" y="52"/>
                      <a:pt x="24" y="40"/>
                    </a:cubicBezTo>
                    <a:cubicBezTo>
                      <a:pt x="24" y="18"/>
                      <a:pt x="45" y="18"/>
                      <a:pt x="45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4" y="85"/>
                      <a:pt x="24" y="85"/>
                      <a:pt x="45" y="85"/>
                    </a:cubicBezTo>
                    <a:cubicBezTo>
                      <a:pt x="45" y="85"/>
                      <a:pt x="69" y="85"/>
                      <a:pt x="69" y="63"/>
                    </a:cubicBezTo>
                    <a:cubicBezTo>
                      <a:pt x="90" y="63"/>
                      <a:pt x="90" y="63"/>
                      <a:pt x="90" y="40"/>
                    </a:cubicBezTo>
                    <a:cubicBezTo>
                      <a:pt x="90" y="18"/>
                      <a:pt x="90" y="18"/>
                      <a:pt x="69" y="18"/>
                    </a:cubicBezTo>
                    <a:cubicBezTo>
                      <a:pt x="57" y="6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51"/>
              <p:cNvSpPr/>
              <p:nvPr/>
            </p:nvSpPr>
            <p:spPr>
              <a:xfrm>
                <a:off x="2245860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3" y="0"/>
                    </a:moveTo>
                    <a:cubicBezTo>
                      <a:pt x="1" y="22"/>
                      <a:pt x="1" y="22"/>
                      <a:pt x="23" y="45"/>
                    </a:cubicBezTo>
                    <a:lnTo>
                      <a:pt x="68" y="45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51"/>
              <p:cNvSpPr/>
              <p:nvPr/>
            </p:nvSpPr>
            <p:spPr>
              <a:xfrm>
                <a:off x="2245860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4" y="57"/>
                    </a:cubicBezTo>
                    <a:cubicBezTo>
                      <a:pt x="28" y="57"/>
                      <a:pt x="23" y="52"/>
                      <a:pt x="23" y="40"/>
                    </a:cubicBezTo>
                    <a:cubicBezTo>
                      <a:pt x="23" y="18"/>
                      <a:pt x="46" y="18"/>
                      <a:pt x="46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3" y="85"/>
                      <a:pt x="23" y="85"/>
                      <a:pt x="46" y="85"/>
                    </a:cubicBezTo>
                    <a:cubicBezTo>
                      <a:pt x="46" y="85"/>
                      <a:pt x="68" y="85"/>
                      <a:pt x="68" y="63"/>
                    </a:cubicBezTo>
                    <a:cubicBezTo>
                      <a:pt x="68" y="63"/>
                      <a:pt x="91" y="63"/>
                      <a:pt x="91" y="40"/>
                    </a:cubicBezTo>
                    <a:cubicBezTo>
                      <a:pt x="91" y="18"/>
                      <a:pt x="68" y="18"/>
                      <a:pt x="68" y="18"/>
                    </a:cubicBezTo>
                    <a:cubicBezTo>
                      <a:pt x="57" y="6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8" name="Google Shape;4298;p51"/>
              <p:cNvSpPr/>
              <p:nvPr/>
            </p:nvSpPr>
            <p:spPr>
              <a:xfrm>
                <a:off x="2158204" y="2463377"/>
                <a:ext cx="14098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24" y="0"/>
                    </a:moveTo>
                    <a:cubicBezTo>
                      <a:pt x="0" y="24"/>
                      <a:pt x="0" y="45"/>
                      <a:pt x="24" y="45"/>
                    </a:cubicBezTo>
                    <a:cubicBezTo>
                      <a:pt x="24" y="57"/>
                      <a:pt x="29" y="63"/>
                      <a:pt x="37" y="63"/>
                    </a:cubicBezTo>
                    <a:cubicBezTo>
                      <a:pt x="46" y="63"/>
                      <a:pt x="57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51"/>
              <p:cNvSpPr/>
              <p:nvPr/>
            </p:nvSpPr>
            <p:spPr>
              <a:xfrm>
                <a:off x="2158204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2"/>
                    </a:moveTo>
                    <a:lnTo>
                      <a:pt x="45" y="46"/>
                    </a:lnTo>
                    <a:lnTo>
                      <a:pt x="45" y="67"/>
                    </a:lnTo>
                    <a:lnTo>
                      <a:pt x="24" y="67"/>
                    </a:lnTo>
                    <a:lnTo>
                      <a:pt x="24" y="46"/>
                    </a:lnTo>
                    <a:lnTo>
                      <a:pt x="45" y="22"/>
                    </a:lnTo>
                    <a:close/>
                    <a:moveTo>
                      <a:pt x="45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0" y="67"/>
                      <a:pt x="90" y="67"/>
                      <a:pt x="90" y="46"/>
                    </a:cubicBezTo>
                    <a:cubicBezTo>
                      <a:pt x="90" y="46"/>
                      <a:pt x="90" y="22"/>
                      <a:pt x="69" y="22"/>
                    </a:cubicBezTo>
                    <a:cubicBezTo>
                      <a:pt x="69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51"/>
              <p:cNvSpPr/>
              <p:nvPr/>
            </p:nvSpPr>
            <p:spPr>
              <a:xfrm>
                <a:off x="2477579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51"/>
              <p:cNvSpPr/>
              <p:nvPr/>
            </p:nvSpPr>
            <p:spPr>
              <a:xfrm>
                <a:off x="2473327" y="1844001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8"/>
                      <a:pt x="63" y="64"/>
                      <a:pt x="57" y="64"/>
                    </a:cubicBezTo>
                    <a:cubicBezTo>
                      <a:pt x="51" y="64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4" y="1"/>
                    </a:moveTo>
                    <a:cubicBezTo>
                      <a:pt x="24" y="24"/>
                      <a:pt x="0" y="24"/>
                      <a:pt x="0" y="46"/>
                    </a:cubicBezTo>
                    <a:lnTo>
                      <a:pt x="24" y="70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70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51"/>
              <p:cNvSpPr/>
              <p:nvPr/>
            </p:nvSpPr>
            <p:spPr>
              <a:xfrm>
                <a:off x="2556711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51"/>
              <p:cNvSpPr/>
              <p:nvPr/>
            </p:nvSpPr>
            <p:spPr>
              <a:xfrm>
                <a:off x="2552643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8"/>
                      <a:pt x="51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1" y="46"/>
                      <a:pt x="23" y="70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70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4" name="Google Shape;4304;p51"/>
              <p:cNvSpPr/>
              <p:nvPr/>
            </p:nvSpPr>
            <p:spPr>
              <a:xfrm>
                <a:off x="2398078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5" name="Google Shape;4305;p51"/>
              <p:cNvSpPr/>
              <p:nvPr/>
            </p:nvSpPr>
            <p:spPr>
              <a:xfrm>
                <a:off x="2394195" y="1923503"/>
                <a:ext cx="20892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22"/>
                    </a:moveTo>
                    <a:lnTo>
                      <a:pt x="67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2" y="1"/>
                    </a:moveTo>
                    <a:cubicBezTo>
                      <a:pt x="22" y="22"/>
                      <a:pt x="0" y="22"/>
                      <a:pt x="0" y="46"/>
                    </a:cubicBezTo>
                    <a:lnTo>
                      <a:pt x="22" y="68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8"/>
                    </a:cubicBezTo>
                    <a:cubicBezTo>
                      <a:pt x="112" y="46"/>
                      <a:pt x="112" y="22"/>
                      <a:pt x="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51"/>
              <p:cNvSpPr/>
              <p:nvPr/>
            </p:nvSpPr>
            <p:spPr>
              <a:xfrm>
                <a:off x="2508622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51"/>
              <p:cNvSpPr/>
              <p:nvPr/>
            </p:nvSpPr>
            <p:spPr>
              <a:xfrm>
                <a:off x="2504331" y="1934174"/>
                <a:ext cx="2308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8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45" y="107"/>
                    </a:lnTo>
                    <a:cubicBezTo>
                      <a:pt x="67" y="107"/>
                      <a:pt x="67" y="85"/>
                      <a:pt x="90" y="85"/>
                    </a:cubicBezTo>
                    <a:cubicBezTo>
                      <a:pt x="112" y="62"/>
                      <a:pt x="112" y="40"/>
                      <a:pt x="90" y="17"/>
                    </a:cubicBezTo>
                    <a:cubicBezTo>
                      <a:pt x="79" y="6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51"/>
              <p:cNvSpPr/>
              <p:nvPr/>
            </p:nvSpPr>
            <p:spPr>
              <a:xfrm>
                <a:off x="2318946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6"/>
                    </a:cubicBezTo>
                    <a:cubicBezTo>
                      <a:pt x="1" y="16"/>
                      <a:pt x="1" y="40"/>
                      <a:pt x="22" y="62"/>
                    </a:cubicBezTo>
                    <a:lnTo>
                      <a:pt x="46" y="62"/>
                    </a:lnTo>
                    <a:cubicBezTo>
                      <a:pt x="68" y="40"/>
                      <a:pt x="68" y="16"/>
                      <a:pt x="46" y="16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51"/>
              <p:cNvSpPr/>
              <p:nvPr/>
            </p:nvSpPr>
            <p:spPr>
              <a:xfrm>
                <a:off x="2318946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8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51"/>
              <p:cNvSpPr/>
              <p:nvPr/>
            </p:nvSpPr>
            <p:spPr>
              <a:xfrm>
                <a:off x="2477579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51"/>
              <p:cNvSpPr/>
              <p:nvPr/>
            </p:nvSpPr>
            <p:spPr>
              <a:xfrm>
                <a:off x="2473327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22"/>
                    </a:moveTo>
                    <a:lnTo>
                      <a:pt x="69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4" y="1"/>
                    </a:moveTo>
                    <a:cubicBezTo>
                      <a:pt x="24" y="22"/>
                      <a:pt x="0" y="22"/>
                      <a:pt x="0" y="46"/>
                    </a:cubicBezTo>
                    <a:lnTo>
                      <a:pt x="24" y="68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8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51"/>
              <p:cNvSpPr/>
              <p:nvPr/>
            </p:nvSpPr>
            <p:spPr>
              <a:xfrm>
                <a:off x="2398078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51"/>
              <p:cNvSpPr/>
              <p:nvPr/>
            </p:nvSpPr>
            <p:spPr>
              <a:xfrm>
                <a:off x="2394195" y="1844001"/>
                <a:ext cx="20892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8"/>
                      <a:pt x="61" y="64"/>
                      <a:pt x="56" y="64"/>
                    </a:cubicBezTo>
                    <a:cubicBezTo>
                      <a:pt x="51" y="64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1"/>
                    </a:moveTo>
                    <a:cubicBezTo>
                      <a:pt x="0" y="24"/>
                      <a:pt x="0" y="46"/>
                      <a:pt x="22" y="70"/>
                    </a:cubicBez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70"/>
                    </a:cubicBezTo>
                    <a:cubicBezTo>
                      <a:pt x="112" y="46"/>
                      <a:pt x="112" y="24"/>
                      <a:pt x="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51"/>
              <p:cNvSpPr/>
              <p:nvPr/>
            </p:nvSpPr>
            <p:spPr>
              <a:xfrm>
                <a:off x="2245860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3" y="6"/>
                      <a:pt x="23" y="18"/>
                    </a:cubicBezTo>
                    <a:cubicBezTo>
                      <a:pt x="1" y="18"/>
                      <a:pt x="1" y="40"/>
                      <a:pt x="23" y="40"/>
                    </a:cubicBezTo>
                    <a:cubicBezTo>
                      <a:pt x="23" y="52"/>
                      <a:pt x="28" y="57"/>
                      <a:pt x="37" y="57"/>
                    </a:cubicBezTo>
                    <a:cubicBezTo>
                      <a:pt x="46" y="57"/>
                      <a:pt x="57" y="52"/>
                      <a:pt x="68" y="40"/>
                    </a:cubicBezTo>
                    <a:lnTo>
                      <a:pt x="68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51"/>
              <p:cNvSpPr/>
              <p:nvPr/>
            </p:nvSpPr>
            <p:spPr>
              <a:xfrm>
                <a:off x="2241160" y="2109485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lnTo>
                      <a:pt x="91" y="85"/>
                    </a:lnTo>
                    <a:cubicBezTo>
                      <a:pt x="91" y="62"/>
                      <a:pt x="114" y="62"/>
                      <a:pt x="114" y="40"/>
                    </a:cubicBezTo>
                    <a:lnTo>
                      <a:pt x="91" y="17"/>
                    </a:lnTo>
                    <a:cubicBezTo>
                      <a:pt x="80" y="6"/>
                      <a:pt x="6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51"/>
              <p:cNvSpPr/>
              <p:nvPr/>
            </p:nvSpPr>
            <p:spPr>
              <a:xfrm>
                <a:off x="2333311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30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24" y="40"/>
                    </a:cubicBezTo>
                    <a:cubicBezTo>
                      <a:pt x="24" y="51"/>
                      <a:pt x="30" y="56"/>
                      <a:pt x="38" y="56"/>
                    </a:cubicBezTo>
                    <a:cubicBezTo>
                      <a:pt x="47" y="56"/>
                      <a:pt x="58" y="51"/>
                      <a:pt x="70" y="40"/>
                    </a:cubicBezTo>
                    <a:lnTo>
                      <a:pt x="70" y="16"/>
                    </a:lnTo>
                    <a:cubicBezTo>
                      <a:pt x="58" y="5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51"/>
              <p:cNvSpPr/>
              <p:nvPr/>
            </p:nvSpPr>
            <p:spPr>
              <a:xfrm>
                <a:off x="2329020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9"/>
                    </a:cubicBezTo>
                    <a:cubicBezTo>
                      <a:pt x="0" y="40"/>
                      <a:pt x="0" y="64"/>
                      <a:pt x="22" y="85"/>
                    </a:cubicBezTo>
                    <a:cubicBezTo>
                      <a:pt x="45" y="85"/>
                      <a:pt x="45" y="109"/>
                      <a:pt x="67" y="109"/>
                    </a:cubicBezTo>
                    <a:lnTo>
                      <a:pt x="91" y="85"/>
                    </a:lnTo>
                    <a:cubicBezTo>
                      <a:pt x="112" y="64"/>
                      <a:pt x="112" y="40"/>
                      <a:pt x="91" y="19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51"/>
              <p:cNvSpPr/>
              <p:nvPr/>
            </p:nvSpPr>
            <p:spPr>
              <a:xfrm>
                <a:off x="2333311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40"/>
                    </a:cubicBezTo>
                    <a:cubicBezTo>
                      <a:pt x="24" y="52"/>
                      <a:pt x="30" y="57"/>
                      <a:pt x="38" y="57"/>
                    </a:cubicBezTo>
                    <a:cubicBezTo>
                      <a:pt x="47" y="57"/>
                      <a:pt x="58" y="52"/>
                      <a:pt x="70" y="40"/>
                    </a:cubicBezTo>
                    <a:lnTo>
                      <a:pt x="70" y="18"/>
                    </a:lnTo>
                    <a:cubicBezTo>
                      <a:pt x="58" y="6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51"/>
              <p:cNvSpPr/>
              <p:nvPr/>
            </p:nvSpPr>
            <p:spPr>
              <a:xfrm>
                <a:off x="2329020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4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91" y="85"/>
                    </a:lnTo>
                    <a:cubicBezTo>
                      <a:pt x="112" y="62"/>
                      <a:pt x="112" y="40"/>
                      <a:pt x="91" y="17"/>
                    </a:cubicBezTo>
                    <a:cubicBezTo>
                      <a:pt x="79" y="6"/>
                      <a:pt x="68" y="0"/>
                      <a:pt x="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51"/>
              <p:cNvSpPr/>
              <p:nvPr/>
            </p:nvSpPr>
            <p:spPr>
              <a:xfrm>
                <a:off x="2245860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3" y="5"/>
                      <a:pt x="23" y="16"/>
                    </a:cubicBezTo>
                    <a:cubicBezTo>
                      <a:pt x="1" y="16"/>
                      <a:pt x="1" y="40"/>
                      <a:pt x="23" y="40"/>
                    </a:cubicBezTo>
                    <a:cubicBezTo>
                      <a:pt x="23" y="51"/>
                      <a:pt x="28" y="56"/>
                      <a:pt x="37" y="56"/>
                    </a:cubicBezTo>
                    <a:cubicBezTo>
                      <a:pt x="46" y="56"/>
                      <a:pt x="57" y="51"/>
                      <a:pt x="68" y="40"/>
                    </a:cubicBezTo>
                    <a:lnTo>
                      <a:pt x="68" y="16"/>
                    </a:lnTo>
                    <a:cubicBezTo>
                      <a:pt x="57" y="5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51"/>
              <p:cNvSpPr/>
              <p:nvPr/>
            </p:nvSpPr>
            <p:spPr>
              <a:xfrm>
                <a:off x="2241160" y="2021625"/>
                <a:ext cx="23497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9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9"/>
                    </a:cubicBezTo>
                    <a:cubicBezTo>
                      <a:pt x="0" y="40"/>
                      <a:pt x="0" y="64"/>
                      <a:pt x="24" y="85"/>
                    </a:cubicBezTo>
                    <a:cubicBezTo>
                      <a:pt x="46" y="85"/>
                      <a:pt x="46" y="109"/>
                      <a:pt x="69" y="109"/>
                    </a:cubicBezTo>
                    <a:lnTo>
                      <a:pt x="91" y="85"/>
                    </a:lnTo>
                    <a:lnTo>
                      <a:pt x="114" y="64"/>
                    </a:lnTo>
                    <a:cubicBezTo>
                      <a:pt x="114" y="40"/>
                      <a:pt x="91" y="40"/>
                      <a:pt x="91" y="1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2" name="Google Shape;4322;p51"/>
              <p:cNvSpPr/>
              <p:nvPr/>
            </p:nvSpPr>
            <p:spPr>
              <a:xfrm>
                <a:off x="2421171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4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1" y="16"/>
                      <a:pt x="1" y="40"/>
                      <a:pt x="22" y="40"/>
                    </a:cubicBezTo>
                    <a:cubicBezTo>
                      <a:pt x="22" y="51"/>
                      <a:pt x="28" y="56"/>
                      <a:pt x="34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8" y="40"/>
                      <a:pt x="68" y="16"/>
                      <a:pt x="46" y="16"/>
                    </a:cubicBezTo>
                    <a:cubicBezTo>
                      <a:pt x="46" y="5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51"/>
              <p:cNvSpPr/>
              <p:nvPr/>
            </p:nvSpPr>
            <p:spPr>
              <a:xfrm>
                <a:off x="2416471" y="2021625"/>
                <a:ext cx="23497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9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9"/>
                    </a:cubicBezTo>
                    <a:cubicBezTo>
                      <a:pt x="0" y="40"/>
                      <a:pt x="0" y="64"/>
                      <a:pt x="24" y="85"/>
                    </a:cubicBezTo>
                    <a:cubicBezTo>
                      <a:pt x="24" y="85"/>
                      <a:pt x="45" y="109"/>
                      <a:pt x="69" y="109"/>
                    </a:cubicBezTo>
                    <a:lnTo>
                      <a:pt x="91" y="85"/>
                    </a:lnTo>
                    <a:lnTo>
                      <a:pt x="114" y="64"/>
                    </a:lnTo>
                    <a:cubicBezTo>
                      <a:pt x="114" y="40"/>
                      <a:pt x="91" y="40"/>
                      <a:pt x="91" y="19"/>
                    </a:cubicBez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51"/>
              <p:cNvSpPr/>
              <p:nvPr/>
            </p:nvSpPr>
            <p:spPr>
              <a:xfrm>
                <a:off x="2333311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1"/>
                    </a:moveTo>
                    <a:cubicBezTo>
                      <a:pt x="30" y="1"/>
                      <a:pt x="24" y="7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70" y="63"/>
                    </a:lnTo>
                    <a:lnTo>
                      <a:pt x="70" y="18"/>
                    </a:lnTo>
                    <a:cubicBezTo>
                      <a:pt x="58" y="7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51"/>
              <p:cNvSpPr/>
              <p:nvPr/>
            </p:nvSpPr>
            <p:spPr>
              <a:xfrm>
                <a:off x="2329020" y="1934174"/>
                <a:ext cx="2308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8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cubicBezTo>
                      <a:pt x="45" y="85"/>
                      <a:pt x="45" y="107"/>
                      <a:pt x="67" y="107"/>
                    </a:cubicBezTo>
                    <a:lnTo>
                      <a:pt x="91" y="85"/>
                    </a:lnTo>
                    <a:cubicBezTo>
                      <a:pt x="112" y="62"/>
                      <a:pt x="112" y="40"/>
                      <a:pt x="91" y="17"/>
                    </a:cubicBezTo>
                    <a:cubicBezTo>
                      <a:pt x="79" y="6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51"/>
              <p:cNvSpPr/>
              <p:nvPr/>
            </p:nvSpPr>
            <p:spPr>
              <a:xfrm>
                <a:off x="2421171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4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46" y="63"/>
                    </a:ln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7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51"/>
              <p:cNvSpPr/>
              <p:nvPr/>
            </p:nvSpPr>
            <p:spPr>
              <a:xfrm>
                <a:off x="2416471" y="1934174"/>
                <a:ext cx="23497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8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cubicBezTo>
                      <a:pt x="24" y="85"/>
                      <a:pt x="45" y="107"/>
                      <a:pt x="69" y="107"/>
                    </a:cubicBezTo>
                    <a:lnTo>
                      <a:pt x="91" y="85"/>
                    </a:lnTo>
                    <a:lnTo>
                      <a:pt x="114" y="62"/>
                    </a:lnTo>
                    <a:cubicBezTo>
                      <a:pt x="114" y="40"/>
                      <a:pt x="91" y="40"/>
                      <a:pt x="91" y="17"/>
                    </a:cubicBez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51"/>
              <p:cNvSpPr/>
              <p:nvPr/>
            </p:nvSpPr>
            <p:spPr>
              <a:xfrm>
                <a:off x="2158204" y="2200614"/>
                <a:ext cx="14098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24" y="0"/>
                    </a:moveTo>
                    <a:cubicBezTo>
                      <a:pt x="0" y="22"/>
                      <a:pt x="0" y="46"/>
                      <a:pt x="24" y="46"/>
                    </a:cubicBezTo>
                    <a:cubicBezTo>
                      <a:pt x="24" y="56"/>
                      <a:pt x="29" y="62"/>
                      <a:pt x="37" y="62"/>
                    </a:cubicBezTo>
                    <a:cubicBezTo>
                      <a:pt x="46" y="62"/>
                      <a:pt x="57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51"/>
              <p:cNvSpPr/>
              <p:nvPr/>
            </p:nvSpPr>
            <p:spPr>
              <a:xfrm>
                <a:off x="2158204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5" y="40"/>
                    </a:moveTo>
                    <a:cubicBezTo>
                      <a:pt x="69" y="40"/>
                      <a:pt x="69" y="64"/>
                      <a:pt x="45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2" y="7"/>
                      <a:pt x="0" y="18"/>
                    </a:cubicBezTo>
                    <a:lnTo>
                      <a:pt x="0" y="40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4"/>
                      <a:pt x="90" y="64"/>
                      <a:pt x="90" y="40"/>
                    </a:cubicBezTo>
                    <a:cubicBezTo>
                      <a:pt x="90" y="40"/>
                      <a:pt x="90" y="18"/>
                      <a:pt x="69" y="18"/>
                    </a:cubicBezTo>
                    <a:cubicBezTo>
                      <a:pt x="57" y="7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51"/>
              <p:cNvSpPr/>
              <p:nvPr/>
            </p:nvSpPr>
            <p:spPr>
              <a:xfrm>
                <a:off x="2158204" y="2288065"/>
                <a:ext cx="14098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24" y="0"/>
                    </a:moveTo>
                    <a:cubicBezTo>
                      <a:pt x="0" y="24"/>
                      <a:pt x="0" y="46"/>
                      <a:pt x="24" y="46"/>
                    </a:cubicBezTo>
                    <a:cubicBezTo>
                      <a:pt x="24" y="57"/>
                      <a:pt x="29" y="63"/>
                      <a:pt x="37" y="63"/>
                    </a:cubicBezTo>
                    <a:cubicBezTo>
                      <a:pt x="46" y="63"/>
                      <a:pt x="57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51"/>
              <p:cNvSpPr/>
              <p:nvPr/>
            </p:nvSpPr>
            <p:spPr>
              <a:xfrm>
                <a:off x="2158204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5" y="46"/>
                    </a:moveTo>
                    <a:lnTo>
                      <a:pt x="45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5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0" y="68"/>
                      <a:pt x="90" y="68"/>
                      <a:pt x="90" y="46"/>
                    </a:cubicBezTo>
                    <a:cubicBezTo>
                      <a:pt x="90" y="46"/>
                      <a:pt x="90" y="22"/>
                      <a:pt x="69" y="22"/>
                    </a:cubicBezTo>
                    <a:cubicBezTo>
                      <a:pt x="69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51"/>
              <p:cNvSpPr/>
              <p:nvPr/>
            </p:nvSpPr>
            <p:spPr>
              <a:xfrm>
                <a:off x="2245860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3" y="0"/>
                    </a:moveTo>
                    <a:cubicBezTo>
                      <a:pt x="1" y="22"/>
                      <a:pt x="1" y="46"/>
                      <a:pt x="23" y="46"/>
                    </a:cubicBezTo>
                    <a:cubicBezTo>
                      <a:pt x="23" y="56"/>
                      <a:pt x="28" y="62"/>
                      <a:pt x="37" y="62"/>
                    </a:cubicBezTo>
                    <a:cubicBezTo>
                      <a:pt x="46" y="62"/>
                      <a:pt x="57" y="56"/>
                      <a:pt x="68" y="4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51"/>
              <p:cNvSpPr/>
              <p:nvPr/>
            </p:nvSpPr>
            <p:spPr>
              <a:xfrm>
                <a:off x="2241160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4" y="64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51"/>
              <p:cNvSpPr/>
              <p:nvPr/>
            </p:nvSpPr>
            <p:spPr>
              <a:xfrm>
                <a:off x="2158204" y="2113980"/>
                <a:ext cx="14098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9" h="58" extrusionOk="0">
                    <a:moveTo>
                      <a:pt x="37" y="0"/>
                    </a:moveTo>
                    <a:cubicBezTo>
                      <a:pt x="29" y="0"/>
                      <a:pt x="24" y="6"/>
                      <a:pt x="24" y="18"/>
                    </a:cubicBezTo>
                    <a:lnTo>
                      <a:pt x="0" y="18"/>
                    </a:lnTo>
                    <a:cubicBezTo>
                      <a:pt x="0" y="40"/>
                      <a:pt x="24" y="40"/>
                      <a:pt x="24" y="40"/>
                    </a:cubicBezTo>
                    <a:cubicBezTo>
                      <a:pt x="24" y="52"/>
                      <a:pt x="29" y="57"/>
                      <a:pt x="37" y="57"/>
                    </a:cubicBezTo>
                    <a:cubicBezTo>
                      <a:pt x="46" y="57"/>
                      <a:pt x="57" y="52"/>
                      <a:pt x="69" y="40"/>
                    </a:cubicBezTo>
                    <a:lnTo>
                      <a:pt x="69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51"/>
              <p:cNvSpPr/>
              <p:nvPr/>
            </p:nvSpPr>
            <p:spPr>
              <a:xfrm>
                <a:off x="2158204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5" y="40"/>
                    </a:moveTo>
                    <a:cubicBezTo>
                      <a:pt x="69" y="40"/>
                      <a:pt x="69" y="62"/>
                      <a:pt x="45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4" y="0"/>
                    </a:moveTo>
                    <a:cubicBezTo>
                      <a:pt x="23" y="0"/>
                      <a:pt x="12" y="6"/>
                      <a:pt x="0" y="17"/>
                    </a:cubicBezTo>
                    <a:lnTo>
                      <a:pt x="0" y="40"/>
                    </a:lnTo>
                    <a:lnTo>
                      <a:pt x="0" y="62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2"/>
                      <a:pt x="90" y="62"/>
                      <a:pt x="90" y="40"/>
                    </a:cubicBezTo>
                    <a:cubicBezTo>
                      <a:pt x="90" y="40"/>
                      <a:pt x="90" y="17"/>
                      <a:pt x="69" y="17"/>
                    </a:cubicBezTo>
                    <a:cubicBezTo>
                      <a:pt x="57" y="6"/>
                      <a:pt x="46" y="0"/>
                      <a:pt x="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51"/>
              <p:cNvSpPr/>
              <p:nvPr/>
            </p:nvSpPr>
            <p:spPr>
              <a:xfrm>
                <a:off x="2158204" y="2375925"/>
                <a:ext cx="14098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24" y="0"/>
                    </a:moveTo>
                    <a:cubicBezTo>
                      <a:pt x="0" y="22"/>
                      <a:pt x="0" y="45"/>
                      <a:pt x="24" y="45"/>
                    </a:cubicBezTo>
                    <a:cubicBezTo>
                      <a:pt x="24" y="56"/>
                      <a:pt x="29" y="62"/>
                      <a:pt x="37" y="62"/>
                    </a:cubicBezTo>
                    <a:cubicBezTo>
                      <a:pt x="46" y="62"/>
                      <a:pt x="57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51"/>
              <p:cNvSpPr/>
              <p:nvPr/>
            </p:nvSpPr>
            <p:spPr>
              <a:xfrm>
                <a:off x="2158204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2" y="24"/>
                    </a:moveTo>
                    <a:cubicBezTo>
                      <a:pt x="45" y="24"/>
                      <a:pt x="45" y="29"/>
                      <a:pt x="45" y="40"/>
                    </a:cubicBezTo>
                    <a:cubicBezTo>
                      <a:pt x="69" y="40"/>
                      <a:pt x="69" y="40"/>
                      <a:pt x="45" y="63"/>
                    </a:cubicBezTo>
                    <a:lnTo>
                      <a:pt x="24" y="63"/>
                    </a:lnTo>
                    <a:lnTo>
                      <a:pt x="24" y="40"/>
                    </a:lnTo>
                    <a:cubicBezTo>
                      <a:pt x="34" y="29"/>
                      <a:pt x="40" y="24"/>
                      <a:pt x="42" y="24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7"/>
                      <a:pt x="0" y="18"/>
                    </a:cubicBezTo>
                    <a:lnTo>
                      <a:pt x="0" y="40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3"/>
                      <a:pt x="90" y="63"/>
                      <a:pt x="90" y="40"/>
                    </a:cubicBezTo>
                    <a:cubicBezTo>
                      <a:pt x="90" y="40"/>
                      <a:pt x="90" y="18"/>
                      <a:pt x="69" y="18"/>
                    </a:cubicBezTo>
                    <a:cubicBezTo>
                      <a:pt x="57" y="7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96" r="51827" b="7980"/>
          <a:stretch/>
        </p:blipFill>
        <p:spPr bwMode="auto">
          <a:xfrm>
            <a:off x="2382243" y="1395421"/>
            <a:ext cx="4680124" cy="234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4" b="17567"/>
          <a:stretch/>
        </p:blipFill>
        <p:spPr bwMode="auto">
          <a:xfrm>
            <a:off x="683568" y="92611"/>
            <a:ext cx="1840240" cy="92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8" name="وسيلة شرح مستطيلة مستديرة الزوايا 387"/>
          <p:cNvSpPr/>
          <p:nvPr/>
        </p:nvSpPr>
        <p:spPr>
          <a:xfrm>
            <a:off x="2757306" y="58399"/>
            <a:ext cx="2984014" cy="627415"/>
          </a:xfrm>
          <a:prstGeom prst="wedgeRoundRectCallout">
            <a:avLst>
              <a:gd name="adj1" fmla="val -67382"/>
              <a:gd name="adj2" fmla="val 1563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Your Ending p.(37)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393" name="وسيلة شرح مستطيلة مستديرة الزوايا 392"/>
          <p:cNvSpPr/>
          <p:nvPr/>
        </p:nvSpPr>
        <p:spPr>
          <a:xfrm>
            <a:off x="1043608" y="3651871"/>
            <a:ext cx="2706512" cy="648072"/>
          </a:xfrm>
          <a:prstGeom prst="wedgeRoundRectCallout">
            <a:avLst>
              <a:gd name="adj1" fmla="val 86045"/>
              <a:gd name="adj2" fmla="val -71208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Write Your Ending here 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4E371724-A07D-7CFD-0A56-6549CB15B290}"/>
              </a:ext>
            </a:extLst>
          </p:cNvPr>
          <p:cNvSpPr/>
          <p:nvPr/>
        </p:nvSpPr>
        <p:spPr>
          <a:xfrm>
            <a:off x="5475369" y="3609349"/>
            <a:ext cx="3312368" cy="1368152"/>
          </a:xfrm>
          <a:prstGeom prst="cloudCallout">
            <a:avLst>
              <a:gd name="adj1" fmla="val -40307"/>
              <a:gd name="adj2" fmla="val -71459"/>
            </a:avLst>
          </a:prstGeom>
          <a:solidFill>
            <a:srgbClr val="7DBECD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ending do you think is the most likely?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78;p35"/>
          <p:cNvSpPr/>
          <p:nvPr/>
        </p:nvSpPr>
        <p:spPr>
          <a:xfrm rot="10800000">
            <a:off x="21744" y="127773"/>
            <a:ext cx="3600400" cy="750775"/>
          </a:xfrm>
          <a:custGeom>
            <a:avLst/>
            <a:gdLst/>
            <a:ahLst/>
            <a:cxnLst/>
            <a:rect l="l" t="t" r="r" b="b"/>
            <a:pathLst>
              <a:path w="136827" h="30031" extrusionOk="0">
                <a:moveTo>
                  <a:pt x="136827" y="10695"/>
                </a:moveTo>
                <a:cubicBezTo>
                  <a:pt x="130380" y="18064"/>
                  <a:pt x="122415" y="25549"/>
                  <a:pt x="112857" y="27673"/>
                </a:cubicBezTo>
                <a:cubicBezTo>
                  <a:pt x="104564" y="29516"/>
                  <a:pt x="95632" y="28734"/>
                  <a:pt x="87390" y="26674"/>
                </a:cubicBezTo>
                <a:cubicBezTo>
                  <a:pt x="80529" y="24959"/>
                  <a:pt x="71577" y="23511"/>
                  <a:pt x="68414" y="17186"/>
                </a:cubicBezTo>
                <a:cubicBezTo>
                  <a:pt x="66244" y="12846"/>
                  <a:pt x="66184" y="5812"/>
                  <a:pt x="69912" y="2705"/>
                </a:cubicBezTo>
                <a:cubicBezTo>
                  <a:pt x="74139" y="-818"/>
                  <a:pt x="83930" y="-1218"/>
                  <a:pt x="86391" y="3704"/>
                </a:cubicBezTo>
                <a:cubicBezTo>
                  <a:pt x="90146" y="11215"/>
                  <a:pt x="87689" y="24006"/>
                  <a:pt x="80398" y="28173"/>
                </a:cubicBezTo>
                <a:cubicBezTo>
                  <a:pt x="68507" y="34969"/>
                  <a:pt x="54117" y="20450"/>
                  <a:pt x="40948" y="16687"/>
                </a:cubicBezTo>
                <a:cubicBezTo>
                  <a:pt x="27706" y="12903"/>
                  <a:pt x="12320" y="16026"/>
                  <a:pt x="0" y="22180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" name="Google Shape;3964;p51"/>
          <p:cNvSpPr/>
          <p:nvPr/>
        </p:nvSpPr>
        <p:spPr>
          <a:xfrm>
            <a:off x="6444208" y="1923678"/>
            <a:ext cx="1790504" cy="2010728"/>
          </a:xfrm>
          <a:custGeom>
            <a:avLst/>
            <a:gdLst/>
            <a:ahLst/>
            <a:cxnLst/>
            <a:rect l="l" t="t" r="r" b="b"/>
            <a:pathLst>
              <a:path w="6457" h="6457" extrusionOk="0">
                <a:moveTo>
                  <a:pt x="3229" y="0"/>
                </a:moveTo>
                <a:cubicBezTo>
                  <a:pt x="1445" y="0"/>
                  <a:pt x="0" y="1445"/>
                  <a:pt x="0" y="3229"/>
                </a:cubicBezTo>
                <a:cubicBezTo>
                  <a:pt x="0" y="5012"/>
                  <a:pt x="1445" y="6456"/>
                  <a:pt x="3229" y="6456"/>
                </a:cubicBezTo>
                <a:cubicBezTo>
                  <a:pt x="5012" y="6456"/>
                  <a:pt x="6457" y="5012"/>
                  <a:pt x="6457" y="3229"/>
                </a:cubicBezTo>
                <a:cubicBezTo>
                  <a:pt x="6457" y="1445"/>
                  <a:pt x="5012" y="0"/>
                  <a:pt x="3229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663;p40"/>
          <p:cNvSpPr/>
          <p:nvPr/>
        </p:nvSpPr>
        <p:spPr>
          <a:xfrm rot="20617412">
            <a:off x="1996909" y="1806742"/>
            <a:ext cx="4504808" cy="1984332"/>
          </a:xfrm>
          <a:custGeom>
            <a:avLst/>
            <a:gdLst/>
            <a:ahLst/>
            <a:cxnLst/>
            <a:rect l="l" t="t" r="r" b="b"/>
            <a:pathLst>
              <a:path w="14900" h="9729" extrusionOk="0">
                <a:moveTo>
                  <a:pt x="1" y="0"/>
                </a:moveTo>
                <a:lnTo>
                  <a:pt x="1" y="9729"/>
                </a:lnTo>
                <a:lnTo>
                  <a:pt x="14900" y="9729"/>
                </a:lnTo>
                <a:lnTo>
                  <a:pt x="14900" y="0"/>
                </a:lnTo>
                <a:close/>
              </a:path>
            </a:pathLst>
          </a:custGeom>
          <a:solidFill>
            <a:srgbClr val="EED143">
              <a:alpha val="4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7" name="Google Shape;3957;p50"/>
          <p:cNvSpPr/>
          <p:nvPr/>
        </p:nvSpPr>
        <p:spPr>
          <a:xfrm rot="10800000">
            <a:off x="1430049" y="1579219"/>
            <a:ext cx="6283901" cy="2439381"/>
          </a:xfrm>
          <a:custGeom>
            <a:avLst/>
            <a:gdLst/>
            <a:ahLst/>
            <a:cxnLst/>
            <a:rect l="l" t="t" r="r" b="b"/>
            <a:pathLst>
              <a:path w="15599" h="7698" extrusionOk="0">
                <a:moveTo>
                  <a:pt x="0" y="1"/>
                </a:moveTo>
                <a:lnTo>
                  <a:pt x="0" y="7698"/>
                </a:lnTo>
                <a:lnTo>
                  <a:pt x="15598" y="7698"/>
                </a:lnTo>
                <a:lnTo>
                  <a:pt x="15598" y="1"/>
                </a:lnTo>
                <a:close/>
              </a:path>
            </a:pathLst>
          </a:custGeom>
          <a:solidFill>
            <a:schemeClr val="lt1"/>
          </a:solidFill>
          <a:ln w="19050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5BC84A2-E12F-422F-8CA6-28182A44F1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4" r="14879" b="3734"/>
          <a:stretch/>
        </p:blipFill>
        <p:spPr>
          <a:xfrm>
            <a:off x="1547663" y="1672809"/>
            <a:ext cx="6048672" cy="2328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Google Shape;570;p47">
            <a:extLst>
              <a:ext uri="{FF2B5EF4-FFF2-40B4-BE49-F238E27FC236}">
                <a16:creationId xmlns:a16="http://schemas.microsoft.com/office/drawing/2014/main" id="{3FA399C5-11E5-BFEB-BB89-13AB07774C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5777" y="229394"/>
            <a:ext cx="4896544" cy="6137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D60093"/>
                </a:solidFill>
                <a:effectLst/>
                <a:sym typeface="Wingdings" panose="05000000000000000000" pitchFamily="2" charset="2"/>
              </a:rPr>
              <a:t></a:t>
            </a:r>
            <a:r>
              <a:rPr lang="en-US" sz="2400" b="1" dirty="0">
                <a:solidFill>
                  <a:srgbClr val="D60093"/>
                </a:solidFill>
                <a:effectLst/>
              </a:rPr>
              <a:t>Read the words and their meanings:</a:t>
            </a:r>
            <a:endParaRPr sz="2800" b="1" dirty="0">
              <a:solidFill>
                <a:srgbClr val="D60093"/>
              </a:solidFill>
              <a:effectLst/>
            </a:endParaRP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5624AB56-02E3-B613-0190-E39B4312B848}"/>
              </a:ext>
            </a:extLst>
          </p:cNvPr>
          <p:cNvSpPr/>
          <p:nvPr/>
        </p:nvSpPr>
        <p:spPr>
          <a:xfrm>
            <a:off x="1547664" y="2427734"/>
            <a:ext cx="152705" cy="15270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87E49BEC-8B7C-9D0B-0729-07C2AE56CA11}"/>
              </a:ext>
            </a:extLst>
          </p:cNvPr>
          <p:cNvSpPr/>
          <p:nvPr/>
        </p:nvSpPr>
        <p:spPr>
          <a:xfrm>
            <a:off x="1547664" y="2787774"/>
            <a:ext cx="152705" cy="15270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838155C9-B4B7-04F7-C5A3-0B59F433CFD4}"/>
              </a:ext>
            </a:extLst>
          </p:cNvPr>
          <p:cNvSpPr/>
          <p:nvPr/>
        </p:nvSpPr>
        <p:spPr>
          <a:xfrm>
            <a:off x="1547664" y="3147814"/>
            <a:ext cx="152705" cy="15270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DF59FF35-0739-5D6D-E301-6046B98C3BC9}"/>
              </a:ext>
            </a:extLst>
          </p:cNvPr>
          <p:cNvSpPr/>
          <p:nvPr/>
        </p:nvSpPr>
        <p:spPr>
          <a:xfrm>
            <a:off x="1547664" y="3435846"/>
            <a:ext cx="152705" cy="15270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478;p35"/>
          <p:cNvSpPr/>
          <p:nvPr/>
        </p:nvSpPr>
        <p:spPr>
          <a:xfrm>
            <a:off x="5723325" y="80287"/>
            <a:ext cx="3420675" cy="750775"/>
          </a:xfrm>
          <a:custGeom>
            <a:avLst/>
            <a:gdLst/>
            <a:ahLst/>
            <a:cxnLst/>
            <a:rect l="l" t="t" r="r" b="b"/>
            <a:pathLst>
              <a:path w="136827" h="30031" extrusionOk="0">
                <a:moveTo>
                  <a:pt x="136827" y="10695"/>
                </a:moveTo>
                <a:cubicBezTo>
                  <a:pt x="130380" y="18064"/>
                  <a:pt x="122415" y="25549"/>
                  <a:pt x="112857" y="27673"/>
                </a:cubicBezTo>
                <a:cubicBezTo>
                  <a:pt x="104564" y="29516"/>
                  <a:pt x="95632" y="28734"/>
                  <a:pt x="87390" y="26674"/>
                </a:cubicBezTo>
                <a:cubicBezTo>
                  <a:pt x="80529" y="24959"/>
                  <a:pt x="71577" y="23511"/>
                  <a:pt x="68414" y="17186"/>
                </a:cubicBezTo>
                <a:cubicBezTo>
                  <a:pt x="66244" y="12846"/>
                  <a:pt x="66184" y="5812"/>
                  <a:pt x="69912" y="2705"/>
                </a:cubicBezTo>
                <a:cubicBezTo>
                  <a:pt x="74139" y="-818"/>
                  <a:pt x="83930" y="-1218"/>
                  <a:pt x="86391" y="3704"/>
                </a:cubicBezTo>
                <a:cubicBezTo>
                  <a:pt x="90146" y="11215"/>
                  <a:pt x="87689" y="24006"/>
                  <a:pt x="80398" y="28173"/>
                </a:cubicBezTo>
                <a:cubicBezTo>
                  <a:pt x="68507" y="34969"/>
                  <a:pt x="54117" y="20450"/>
                  <a:pt x="40948" y="16687"/>
                </a:cubicBezTo>
                <a:cubicBezTo>
                  <a:pt x="27706" y="12903"/>
                  <a:pt x="12320" y="16026"/>
                  <a:pt x="0" y="22180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960" name="Google Shape;3663;p40"/>
          <p:cNvSpPr/>
          <p:nvPr/>
        </p:nvSpPr>
        <p:spPr>
          <a:xfrm rot="21226475">
            <a:off x="2682482" y="1391532"/>
            <a:ext cx="2553097" cy="2191682"/>
          </a:xfrm>
          <a:custGeom>
            <a:avLst/>
            <a:gdLst/>
            <a:ahLst/>
            <a:cxnLst/>
            <a:rect l="l" t="t" r="r" b="b"/>
            <a:pathLst>
              <a:path w="14900" h="9729" extrusionOk="0">
                <a:moveTo>
                  <a:pt x="1" y="0"/>
                </a:moveTo>
                <a:lnTo>
                  <a:pt x="1" y="9729"/>
                </a:lnTo>
                <a:lnTo>
                  <a:pt x="14900" y="9729"/>
                </a:lnTo>
                <a:lnTo>
                  <a:pt x="14900" y="0"/>
                </a:lnTo>
                <a:close/>
              </a:path>
            </a:pathLst>
          </a:custGeom>
          <a:solidFill>
            <a:srgbClr val="EED143">
              <a:alpha val="4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1" name="Google Shape;4411;p54"/>
          <p:cNvSpPr/>
          <p:nvPr/>
        </p:nvSpPr>
        <p:spPr>
          <a:xfrm>
            <a:off x="5185890" y="1173053"/>
            <a:ext cx="1582708" cy="1582724"/>
          </a:xfrm>
          <a:custGeom>
            <a:avLst/>
            <a:gdLst/>
            <a:ahLst/>
            <a:cxnLst/>
            <a:rect l="l" t="t" r="r" b="b"/>
            <a:pathLst>
              <a:path w="6457" h="6457" extrusionOk="0">
                <a:moveTo>
                  <a:pt x="3229" y="0"/>
                </a:moveTo>
                <a:cubicBezTo>
                  <a:pt x="1445" y="0"/>
                  <a:pt x="0" y="1445"/>
                  <a:pt x="0" y="3229"/>
                </a:cubicBezTo>
                <a:cubicBezTo>
                  <a:pt x="0" y="5012"/>
                  <a:pt x="1445" y="6456"/>
                  <a:pt x="3229" y="6456"/>
                </a:cubicBezTo>
                <a:cubicBezTo>
                  <a:pt x="5012" y="6456"/>
                  <a:pt x="6457" y="5012"/>
                  <a:pt x="6457" y="3229"/>
                </a:cubicBezTo>
                <a:cubicBezTo>
                  <a:pt x="6457" y="1445"/>
                  <a:pt x="5012" y="0"/>
                  <a:pt x="32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2" name="Google Shape;4412;p54"/>
          <p:cNvSpPr/>
          <p:nvPr/>
        </p:nvSpPr>
        <p:spPr>
          <a:xfrm>
            <a:off x="6159742" y="3142817"/>
            <a:ext cx="592443" cy="127706"/>
          </a:xfrm>
          <a:custGeom>
            <a:avLst/>
            <a:gdLst/>
            <a:ahLst/>
            <a:cxnLst/>
            <a:rect l="l" t="t" r="r" b="b"/>
            <a:pathLst>
              <a:path w="2417" h="521" extrusionOk="0">
                <a:moveTo>
                  <a:pt x="0" y="1"/>
                </a:moveTo>
                <a:lnTo>
                  <a:pt x="0" y="521"/>
                </a:lnTo>
                <a:lnTo>
                  <a:pt x="2417" y="521"/>
                </a:lnTo>
                <a:lnTo>
                  <a:pt x="241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3" name="Google Shape;4413;p54"/>
          <p:cNvSpPr/>
          <p:nvPr/>
        </p:nvSpPr>
        <p:spPr>
          <a:xfrm>
            <a:off x="2286150" y="2064055"/>
            <a:ext cx="1505496" cy="138246"/>
          </a:xfrm>
          <a:custGeom>
            <a:avLst/>
            <a:gdLst/>
            <a:ahLst/>
            <a:cxnLst/>
            <a:rect l="l" t="t" r="r" b="b"/>
            <a:pathLst>
              <a:path w="6142" h="564" extrusionOk="0">
                <a:moveTo>
                  <a:pt x="1" y="1"/>
                </a:moveTo>
                <a:lnTo>
                  <a:pt x="1" y="91"/>
                </a:lnTo>
                <a:cubicBezTo>
                  <a:pt x="160" y="91"/>
                  <a:pt x="227" y="181"/>
                  <a:pt x="317" y="317"/>
                </a:cubicBezTo>
                <a:cubicBezTo>
                  <a:pt x="386" y="429"/>
                  <a:pt x="498" y="564"/>
                  <a:pt x="678" y="564"/>
                </a:cubicBezTo>
                <a:cubicBezTo>
                  <a:pt x="882" y="564"/>
                  <a:pt x="973" y="429"/>
                  <a:pt x="1063" y="317"/>
                </a:cubicBezTo>
                <a:cubicBezTo>
                  <a:pt x="1153" y="181"/>
                  <a:pt x="1220" y="91"/>
                  <a:pt x="1379" y="91"/>
                </a:cubicBezTo>
                <a:cubicBezTo>
                  <a:pt x="1514" y="91"/>
                  <a:pt x="1581" y="181"/>
                  <a:pt x="1672" y="317"/>
                </a:cubicBezTo>
                <a:cubicBezTo>
                  <a:pt x="1762" y="429"/>
                  <a:pt x="1852" y="564"/>
                  <a:pt x="2056" y="564"/>
                </a:cubicBezTo>
                <a:cubicBezTo>
                  <a:pt x="2237" y="564"/>
                  <a:pt x="2349" y="429"/>
                  <a:pt x="2439" y="317"/>
                </a:cubicBezTo>
                <a:cubicBezTo>
                  <a:pt x="2508" y="181"/>
                  <a:pt x="2575" y="91"/>
                  <a:pt x="2733" y="91"/>
                </a:cubicBezTo>
                <a:cubicBezTo>
                  <a:pt x="2891" y="91"/>
                  <a:pt x="2959" y="181"/>
                  <a:pt x="3026" y="317"/>
                </a:cubicBezTo>
                <a:cubicBezTo>
                  <a:pt x="3116" y="429"/>
                  <a:pt x="3230" y="564"/>
                  <a:pt x="3411" y="564"/>
                </a:cubicBezTo>
                <a:cubicBezTo>
                  <a:pt x="3613" y="564"/>
                  <a:pt x="3703" y="429"/>
                  <a:pt x="3794" y="317"/>
                </a:cubicBezTo>
                <a:cubicBezTo>
                  <a:pt x="3884" y="181"/>
                  <a:pt x="3952" y="91"/>
                  <a:pt x="4088" y="91"/>
                </a:cubicBezTo>
                <a:cubicBezTo>
                  <a:pt x="4245" y="91"/>
                  <a:pt x="4314" y="181"/>
                  <a:pt x="4404" y="317"/>
                </a:cubicBezTo>
                <a:cubicBezTo>
                  <a:pt x="4494" y="429"/>
                  <a:pt x="4585" y="564"/>
                  <a:pt x="4787" y="564"/>
                </a:cubicBezTo>
                <a:cubicBezTo>
                  <a:pt x="4967" y="564"/>
                  <a:pt x="5081" y="429"/>
                  <a:pt x="5148" y="317"/>
                </a:cubicBezTo>
                <a:cubicBezTo>
                  <a:pt x="5238" y="181"/>
                  <a:pt x="5307" y="91"/>
                  <a:pt x="5464" y="91"/>
                </a:cubicBezTo>
                <a:cubicBezTo>
                  <a:pt x="5600" y="91"/>
                  <a:pt x="5690" y="181"/>
                  <a:pt x="5758" y="317"/>
                </a:cubicBezTo>
                <a:cubicBezTo>
                  <a:pt x="5849" y="429"/>
                  <a:pt x="5939" y="564"/>
                  <a:pt x="6141" y="564"/>
                </a:cubicBezTo>
                <a:lnTo>
                  <a:pt x="6141" y="474"/>
                </a:lnTo>
                <a:cubicBezTo>
                  <a:pt x="6006" y="474"/>
                  <a:pt x="5916" y="362"/>
                  <a:pt x="5849" y="248"/>
                </a:cubicBezTo>
                <a:cubicBezTo>
                  <a:pt x="5758" y="136"/>
                  <a:pt x="5645" y="1"/>
                  <a:pt x="5464" y="1"/>
                </a:cubicBezTo>
                <a:cubicBezTo>
                  <a:pt x="5262" y="1"/>
                  <a:pt x="5172" y="136"/>
                  <a:pt x="5081" y="248"/>
                </a:cubicBezTo>
                <a:cubicBezTo>
                  <a:pt x="4991" y="362"/>
                  <a:pt x="4922" y="474"/>
                  <a:pt x="4787" y="474"/>
                </a:cubicBezTo>
                <a:cubicBezTo>
                  <a:pt x="4630" y="474"/>
                  <a:pt x="4561" y="362"/>
                  <a:pt x="4471" y="248"/>
                </a:cubicBezTo>
                <a:cubicBezTo>
                  <a:pt x="4380" y="136"/>
                  <a:pt x="4290" y="1"/>
                  <a:pt x="4088" y="1"/>
                </a:cubicBezTo>
                <a:cubicBezTo>
                  <a:pt x="3907" y="1"/>
                  <a:pt x="3794" y="136"/>
                  <a:pt x="3727" y="248"/>
                </a:cubicBezTo>
                <a:cubicBezTo>
                  <a:pt x="3636" y="362"/>
                  <a:pt x="3568" y="474"/>
                  <a:pt x="3411" y="474"/>
                </a:cubicBezTo>
                <a:cubicBezTo>
                  <a:pt x="3275" y="474"/>
                  <a:pt x="3185" y="362"/>
                  <a:pt x="3116" y="248"/>
                </a:cubicBezTo>
                <a:cubicBezTo>
                  <a:pt x="3026" y="136"/>
                  <a:pt x="2936" y="1"/>
                  <a:pt x="2733" y="1"/>
                </a:cubicBezTo>
                <a:cubicBezTo>
                  <a:pt x="2529" y="1"/>
                  <a:pt x="2439" y="136"/>
                  <a:pt x="2349" y="248"/>
                </a:cubicBezTo>
                <a:cubicBezTo>
                  <a:pt x="2282" y="362"/>
                  <a:pt x="2192" y="474"/>
                  <a:pt x="2056" y="474"/>
                </a:cubicBezTo>
                <a:cubicBezTo>
                  <a:pt x="1897" y="474"/>
                  <a:pt x="1830" y="362"/>
                  <a:pt x="1740" y="248"/>
                </a:cubicBezTo>
                <a:cubicBezTo>
                  <a:pt x="1650" y="136"/>
                  <a:pt x="1560" y="1"/>
                  <a:pt x="1379" y="1"/>
                </a:cubicBezTo>
                <a:cubicBezTo>
                  <a:pt x="1175" y="1"/>
                  <a:pt x="1085" y="136"/>
                  <a:pt x="994" y="248"/>
                </a:cubicBezTo>
                <a:cubicBezTo>
                  <a:pt x="904" y="362"/>
                  <a:pt x="837" y="474"/>
                  <a:pt x="678" y="474"/>
                </a:cubicBezTo>
                <a:cubicBezTo>
                  <a:pt x="543" y="474"/>
                  <a:pt x="476" y="362"/>
                  <a:pt x="386" y="248"/>
                </a:cubicBezTo>
                <a:cubicBezTo>
                  <a:pt x="295" y="136"/>
                  <a:pt x="205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4" name="Google Shape;4414;p54"/>
          <p:cNvSpPr/>
          <p:nvPr/>
        </p:nvSpPr>
        <p:spPr>
          <a:xfrm>
            <a:off x="2734715" y="2810928"/>
            <a:ext cx="245" cy="24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D885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5" name="Google Shape;4415;p54"/>
          <p:cNvSpPr/>
          <p:nvPr/>
        </p:nvSpPr>
        <p:spPr>
          <a:xfrm>
            <a:off x="2734715" y="2810928"/>
            <a:ext cx="245" cy="24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2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6" name="Google Shape;4416;p54"/>
          <p:cNvSpPr/>
          <p:nvPr/>
        </p:nvSpPr>
        <p:spPr>
          <a:xfrm>
            <a:off x="3171514" y="2639591"/>
            <a:ext cx="245" cy="24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D885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7" name="Google Shape;4417;p54"/>
          <p:cNvSpPr/>
          <p:nvPr/>
        </p:nvSpPr>
        <p:spPr>
          <a:xfrm>
            <a:off x="3171514" y="2639591"/>
            <a:ext cx="245" cy="24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noFill/>
          <a:ln w="2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8" name="Google Shape;4418;p54"/>
          <p:cNvSpPr/>
          <p:nvPr/>
        </p:nvSpPr>
        <p:spPr>
          <a:xfrm>
            <a:off x="2192007" y="3101374"/>
            <a:ext cx="215946" cy="210556"/>
          </a:xfrm>
          <a:custGeom>
            <a:avLst/>
            <a:gdLst/>
            <a:ahLst/>
            <a:cxnLst/>
            <a:rect l="l" t="t" r="r" b="b"/>
            <a:pathLst>
              <a:path w="881" h="859" extrusionOk="0">
                <a:moveTo>
                  <a:pt x="429" y="160"/>
                </a:moveTo>
                <a:cubicBezTo>
                  <a:pt x="588" y="160"/>
                  <a:pt x="723" y="272"/>
                  <a:pt x="723" y="430"/>
                </a:cubicBezTo>
                <a:cubicBezTo>
                  <a:pt x="723" y="588"/>
                  <a:pt x="588" y="701"/>
                  <a:pt x="429" y="701"/>
                </a:cubicBezTo>
                <a:cubicBezTo>
                  <a:pt x="294" y="701"/>
                  <a:pt x="158" y="588"/>
                  <a:pt x="158" y="430"/>
                </a:cubicBezTo>
                <a:cubicBezTo>
                  <a:pt x="158" y="272"/>
                  <a:pt x="294" y="160"/>
                  <a:pt x="429" y="160"/>
                </a:cubicBezTo>
                <a:close/>
                <a:moveTo>
                  <a:pt x="429" y="1"/>
                </a:moveTo>
                <a:cubicBezTo>
                  <a:pt x="203" y="1"/>
                  <a:pt x="1" y="181"/>
                  <a:pt x="1" y="430"/>
                </a:cubicBezTo>
                <a:cubicBezTo>
                  <a:pt x="1" y="678"/>
                  <a:pt x="203" y="858"/>
                  <a:pt x="429" y="858"/>
                </a:cubicBezTo>
                <a:cubicBezTo>
                  <a:pt x="678" y="858"/>
                  <a:pt x="880" y="678"/>
                  <a:pt x="880" y="430"/>
                </a:cubicBezTo>
                <a:cubicBezTo>
                  <a:pt x="880" y="181"/>
                  <a:pt x="678" y="1"/>
                  <a:pt x="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19" name="Google Shape;4419;p54"/>
          <p:cNvGrpSpPr/>
          <p:nvPr/>
        </p:nvGrpSpPr>
        <p:grpSpPr>
          <a:xfrm>
            <a:off x="2407991" y="3419407"/>
            <a:ext cx="238487" cy="238490"/>
            <a:chOff x="-397290" y="3459667"/>
            <a:chExt cx="198806" cy="198808"/>
          </a:xfrm>
        </p:grpSpPr>
        <p:sp>
          <p:nvSpPr>
            <p:cNvPr id="4420" name="Google Shape;4420;p54"/>
            <p:cNvSpPr/>
            <p:nvPr/>
          </p:nvSpPr>
          <p:spPr>
            <a:xfrm>
              <a:off x="-314334" y="3459667"/>
              <a:ext cx="32692" cy="198808"/>
            </a:xfrm>
            <a:custGeom>
              <a:avLst/>
              <a:gdLst/>
              <a:ahLst/>
              <a:cxnLst/>
              <a:rect l="l" t="t" r="r" b="b"/>
              <a:pathLst>
                <a:path w="160" h="973" extrusionOk="0">
                  <a:moveTo>
                    <a:pt x="1" y="0"/>
                  </a:moveTo>
                  <a:lnTo>
                    <a:pt x="1" y="972"/>
                  </a:lnTo>
                  <a:lnTo>
                    <a:pt x="160" y="972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54"/>
            <p:cNvSpPr/>
            <p:nvPr/>
          </p:nvSpPr>
          <p:spPr>
            <a:xfrm>
              <a:off x="-397290" y="3542623"/>
              <a:ext cx="198806" cy="32692"/>
            </a:xfrm>
            <a:custGeom>
              <a:avLst/>
              <a:gdLst/>
              <a:ahLst/>
              <a:cxnLst/>
              <a:rect l="l" t="t" r="r" b="b"/>
              <a:pathLst>
                <a:path w="973" h="160" extrusionOk="0">
                  <a:moveTo>
                    <a:pt x="1" y="1"/>
                  </a:moveTo>
                  <a:lnTo>
                    <a:pt x="1" y="160"/>
                  </a:lnTo>
                  <a:lnTo>
                    <a:pt x="972" y="160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2" name="Google Shape;4422;p54"/>
          <p:cNvGrpSpPr/>
          <p:nvPr/>
        </p:nvGrpSpPr>
        <p:grpSpPr>
          <a:xfrm>
            <a:off x="5473562" y="1481254"/>
            <a:ext cx="1488788" cy="1390825"/>
            <a:chOff x="2158204" y="1844001"/>
            <a:chExt cx="1241071" cy="1159408"/>
          </a:xfrm>
        </p:grpSpPr>
        <p:sp>
          <p:nvSpPr>
            <p:cNvPr id="4423" name="Google Shape;4423;p54"/>
            <p:cNvSpPr/>
            <p:nvPr/>
          </p:nvSpPr>
          <p:spPr>
            <a:xfrm>
              <a:off x="3380682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0" y="22"/>
                    <a:pt x="0" y="22"/>
                    <a:pt x="22" y="45"/>
                  </a:cubicBezTo>
                  <a:lnTo>
                    <a:pt x="45" y="45"/>
                  </a:lnTo>
                  <a:cubicBezTo>
                    <a:pt x="67" y="22"/>
                    <a:pt x="67" y="22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54"/>
            <p:cNvSpPr/>
            <p:nvPr/>
          </p:nvSpPr>
          <p:spPr>
            <a:xfrm>
              <a:off x="3380682" y="2547559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5" y="18"/>
                  </a:moveTo>
                  <a:lnTo>
                    <a:pt x="45" y="40"/>
                  </a:lnTo>
                  <a:cubicBezTo>
                    <a:pt x="45" y="52"/>
                    <a:pt x="40" y="57"/>
                    <a:pt x="34" y="57"/>
                  </a:cubicBezTo>
                  <a:cubicBezTo>
                    <a:pt x="28" y="57"/>
                    <a:pt x="22" y="52"/>
                    <a:pt x="22" y="40"/>
                  </a:cubicBezTo>
                  <a:cubicBezTo>
                    <a:pt x="22" y="18"/>
                    <a:pt x="22" y="18"/>
                    <a:pt x="45" y="18"/>
                  </a:cubicBezTo>
                  <a:close/>
                  <a:moveTo>
                    <a:pt x="34" y="1"/>
                  </a:moveTo>
                  <a:cubicBezTo>
                    <a:pt x="22" y="1"/>
                    <a:pt x="11" y="6"/>
                    <a:pt x="0" y="18"/>
                  </a:cubicBezTo>
                  <a:lnTo>
                    <a:pt x="0" y="40"/>
                  </a:lnTo>
                  <a:lnTo>
                    <a:pt x="0" y="63"/>
                  </a:lnTo>
                  <a:cubicBezTo>
                    <a:pt x="22" y="85"/>
                    <a:pt x="22" y="85"/>
                    <a:pt x="45" y="85"/>
                  </a:cubicBezTo>
                  <a:cubicBezTo>
                    <a:pt x="45" y="85"/>
                    <a:pt x="67" y="85"/>
                    <a:pt x="67" y="63"/>
                  </a:cubicBezTo>
                  <a:cubicBezTo>
                    <a:pt x="67" y="63"/>
                    <a:pt x="91" y="63"/>
                    <a:pt x="91" y="40"/>
                  </a:cubicBezTo>
                  <a:cubicBezTo>
                    <a:pt x="91" y="18"/>
                    <a:pt x="67" y="18"/>
                    <a:pt x="67" y="18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54"/>
            <p:cNvSpPr/>
            <p:nvPr/>
          </p:nvSpPr>
          <p:spPr>
            <a:xfrm>
              <a:off x="3292822" y="2722870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40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54"/>
            <p:cNvSpPr/>
            <p:nvPr/>
          </p:nvSpPr>
          <p:spPr>
            <a:xfrm>
              <a:off x="3288327" y="2721644"/>
              <a:ext cx="23088" cy="18594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8" y="24"/>
                  </a:moveTo>
                  <a:lnTo>
                    <a:pt x="68" y="46"/>
                  </a:lnTo>
                  <a:cubicBezTo>
                    <a:pt x="68" y="57"/>
                    <a:pt x="62" y="63"/>
                    <a:pt x="57" y="63"/>
                  </a:cubicBezTo>
                  <a:cubicBezTo>
                    <a:pt x="51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46"/>
                    <a:pt x="22" y="69"/>
                  </a:cubicBezTo>
                  <a:cubicBezTo>
                    <a:pt x="46" y="91"/>
                    <a:pt x="46" y="91"/>
                    <a:pt x="68" y="91"/>
                  </a:cubicBezTo>
                  <a:cubicBezTo>
                    <a:pt x="68" y="91"/>
                    <a:pt x="91" y="91"/>
                    <a:pt x="91" y="69"/>
                  </a:cubicBezTo>
                  <a:cubicBezTo>
                    <a:pt x="113" y="46"/>
                    <a:pt x="113" y="24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54"/>
            <p:cNvSpPr/>
            <p:nvPr/>
          </p:nvSpPr>
          <p:spPr>
            <a:xfrm>
              <a:off x="3292822" y="2635214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29" y="1"/>
                    <a:pt x="24" y="6"/>
                    <a:pt x="24" y="17"/>
                  </a:cubicBezTo>
                  <a:cubicBezTo>
                    <a:pt x="0" y="41"/>
                    <a:pt x="0" y="41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7" y="6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54"/>
            <p:cNvSpPr/>
            <p:nvPr/>
          </p:nvSpPr>
          <p:spPr>
            <a:xfrm>
              <a:off x="3292822" y="2634193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cubicBezTo>
                    <a:pt x="46" y="56"/>
                    <a:pt x="40" y="62"/>
                    <a:pt x="35" y="62"/>
                  </a:cubicBezTo>
                  <a:cubicBezTo>
                    <a:pt x="29" y="62"/>
                    <a:pt x="24" y="56"/>
                    <a:pt x="24" y="46"/>
                  </a:cubicBezTo>
                  <a:lnTo>
                    <a:pt x="24" y="22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0" y="22"/>
                  </a:cubicBezTo>
                  <a:lnTo>
                    <a:pt x="0" y="46"/>
                  </a:lnTo>
                  <a:lnTo>
                    <a:pt x="0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91" y="67"/>
                    <a:pt x="91" y="22"/>
                    <a:pt x="69" y="22"/>
                  </a:cubicBez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54"/>
            <p:cNvSpPr/>
            <p:nvPr/>
          </p:nvSpPr>
          <p:spPr>
            <a:xfrm>
              <a:off x="3117511" y="2898181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39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8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54"/>
            <p:cNvSpPr/>
            <p:nvPr/>
          </p:nvSpPr>
          <p:spPr>
            <a:xfrm>
              <a:off x="3117511" y="2893686"/>
              <a:ext cx="18593" cy="21863"/>
            </a:xfrm>
            <a:custGeom>
              <a:avLst/>
              <a:gdLst/>
              <a:ahLst/>
              <a:cxnLst/>
              <a:rect l="l" t="t" r="r" b="b"/>
              <a:pathLst>
                <a:path w="91" h="107" extrusionOk="0">
                  <a:moveTo>
                    <a:pt x="46" y="40"/>
                  </a:moveTo>
                  <a:cubicBezTo>
                    <a:pt x="69" y="40"/>
                    <a:pt x="69" y="61"/>
                    <a:pt x="46" y="61"/>
                  </a:cubicBezTo>
                  <a:lnTo>
                    <a:pt x="24" y="61"/>
                  </a:lnTo>
                  <a:lnTo>
                    <a:pt x="24" y="40"/>
                  </a:lnTo>
                  <a:close/>
                  <a:moveTo>
                    <a:pt x="35" y="0"/>
                  </a:moveTo>
                  <a:cubicBezTo>
                    <a:pt x="24" y="0"/>
                    <a:pt x="12" y="5"/>
                    <a:pt x="1" y="16"/>
                  </a:cubicBezTo>
                  <a:lnTo>
                    <a:pt x="1" y="85"/>
                  </a:lnTo>
                  <a:cubicBezTo>
                    <a:pt x="24" y="85"/>
                    <a:pt x="24" y="107"/>
                    <a:pt x="46" y="107"/>
                  </a:cubicBezTo>
                  <a:lnTo>
                    <a:pt x="69" y="85"/>
                  </a:lnTo>
                  <a:cubicBezTo>
                    <a:pt x="91" y="61"/>
                    <a:pt x="91" y="40"/>
                    <a:pt x="69" y="16"/>
                  </a:cubicBezTo>
                  <a:cubicBezTo>
                    <a:pt x="58" y="5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54"/>
            <p:cNvSpPr/>
            <p:nvPr/>
          </p:nvSpPr>
          <p:spPr>
            <a:xfrm>
              <a:off x="3205371" y="2810525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17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54"/>
            <p:cNvSpPr/>
            <p:nvPr/>
          </p:nvSpPr>
          <p:spPr>
            <a:xfrm>
              <a:off x="3205371" y="280950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5"/>
                  </a:lnTo>
                  <a:lnTo>
                    <a:pt x="22" y="45"/>
                  </a:lnTo>
                  <a:lnTo>
                    <a:pt x="22" y="22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7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54"/>
            <p:cNvSpPr/>
            <p:nvPr/>
          </p:nvSpPr>
          <p:spPr>
            <a:xfrm>
              <a:off x="2947104" y="2985837"/>
              <a:ext cx="9399" cy="12668"/>
            </a:xfrm>
            <a:custGeom>
              <a:avLst/>
              <a:gdLst/>
              <a:ahLst/>
              <a:cxnLst/>
              <a:rect l="l" t="t" r="r" b="b"/>
              <a:pathLst>
                <a:path w="46" h="62" extrusionOk="0">
                  <a:moveTo>
                    <a:pt x="22" y="1"/>
                  </a:moveTo>
                  <a:cubicBezTo>
                    <a:pt x="17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lnTo>
                    <a:pt x="45" y="17"/>
                  </a:lnTo>
                  <a:cubicBezTo>
                    <a:pt x="34" y="6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54"/>
            <p:cNvSpPr/>
            <p:nvPr/>
          </p:nvSpPr>
          <p:spPr>
            <a:xfrm>
              <a:off x="2942200" y="2984815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cubicBezTo>
                    <a:pt x="69" y="22"/>
                    <a:pt x="69" y="22"/>
                    <a:pt x="69" y="45"/>
                  </a:cubicBezTo>
                  <a:lnTo>
                    <a:pt x="24" y="45"/>
                  </a:lnTo>
                  <a:cubicBezTo>
                    <a:pt x="24" y="22"/>
                    <a:pt x="24" y="22"/>
                    <a:pt x="46" y="22"/>
                  </a:cubicBezTo>
                  <a:close/>
                  <a:moveTo>
                    <a:pt x="24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4" y="67"/>
                  </a:cubicBezTo>
                  <a:lnTo>
                    <a:pt x="46" y="90"/>
                  </a:lnTo>
                  <a:lnTo>
                    <a:pt x="69" y="67"/>
                  </a:ln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54"/>
            <p:cNvSpPr/>
            <p:nvPr/>
          </p:nvSpPr>
          <p:spPr>
            <a:xfrm>
              <a:off x="3380682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0" y="22"/>
                    <a:pt x="0" y="45"/>
                    <a:pt x="22" y="45"/>
                  </a:cubicBezTo>
                  <a:cubicBezTo>
                    <a:pt x="22" y="56"/>
                    <a:pt x="28" y="62"/>
                    <a:pt x="34" y="62"/>
                  </a:cubicBezTo>
                  <a:cubicBezTo>
                    <a:pt x="40" y="62"/>
                    <a:pt x="45" y="56"/>
                    <a:pt x="45" y="45"/>
                  </a:cubicBezTo>
                  <a:cubicBezTo>
                    <a:pt x="67" y="45"/>
                    <a:pt x="67" y="22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54"/>
            <p:cNvSpPr/>
            <p:nvPr/>
          </p:nvSpPr>
          <p:spPr>
            <a:xfrm>
              <a:off x="3375778" y="2372247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91" y="85"/>
                  </a:lnTo>
                  <a:cubicBezTo>
                    <a:pt x="91" y="63"/>
                    <a:pt x="115" y="63"/>
                    <a:pt x="115" y="40"/>
                  </a:cubicBezTo>
                  <a:lnTo>
                    <a:pt x="91" y="18"/>
                  </a:ln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54"/>
            <p:cNvSpPr/>
            <p:nvPr/>
          </p:nvSpPr>
          <p:spPr>
            <a:xfrm>
              <a:off x="3380682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0" y="24"/>
                    <a:pt x="0" y="45"/>
                    <a:pt x="22" y="45"/>
                  </a:cubicBezTo>
                  <a:cubicBezTo>
                    <a:pt x="22" y="57"/>
                    <a:pt x="28" y="63"/>
                    <a:pt x="34" y="63"/>
                  </a:cubicBezTo>
                  <a:cubicBezTo>
                    <a:pt x="40" y="63"/>
                    <a:pt x="45" y="57"/>
                    <a:pt x="45" y="45"/>
                  </a:cubicBezTo>
                  <a:cubicBezTo>
                    <a:pt x="67" y="45"/>
                    <a:pt x="67" y="24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54"/>
            <p:cNvSpPr/>
            <p:nvPr/>
          </p:nvSpPr>
          <p:spPr>
            <a:xfrm>
              <a:off x="3380682" y="2458881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2"/>
                  </a:moveTo>
                  <a:lnTo>
                    <a:pt x="45" y="46"/>
                  </a:lnTo>
                  <a:lnTo>
                    <a:pt x="45" y="67"/>
                  </a:lnTo>
                  <a:lnTo>
                    <a:pt x="22" y="67"/>
                  </a:lnTo>
                  <a:lnTo>
                    <a:pt x="22" y="46"/>
                  </a:lnTo>
                  <a:cubicBezTo>
                    <a:pt x="22" y="46"/>
                    <a:pt x="22" y="22"/>
                    <a:pt x="45" y="22"/>
                  </a:cubicBezTo>
                  <a:close/>
                  <a:moveTo>
                    <a:pt x="45" y="1"/>
                  </a:moveTo>
                  <a:cubicBezTo>
                    <a:pt x="22" y="1"/>
                    <a:pt x="22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67" y="67"/>
                    <a:pt x="91" y="67"/>
                    <a:pt x="91" y="46"/>
                  </a:cubicBezTo>
                  <a:lnTo>
                    <a:pt x="67" y="22"/>
                  </a:lnTo>
                  <a:cubicBezTo>
                    <a:pt x="67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54"/>
            <p:cNvSpPr/>
            <p:nvPr/>
          </p:nvSpPr>
          <p:spPr>
            <a:xfrm>
              <a:off x="3292822" y="2375925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0" y="22"/>
                    <a:pt x="0" y="45"/>
                    <a:pt x="24" y="45"/>
                  </a:cubicBezTo>
                  <a:cubicBezTo>
                    <a:pt x="24" y="56"/>
                    <a:pt x="29" y="62"/>
                    <a:pt x="38" y="62"/>
                  </a:cubicBezTo>
                  <a:cubicBezTo>
                    <a:pt x="46" y="62"/>
                    <a:pt x="57" y="56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54"/>
            <p:cNvSpPr/>
            <p:nvPr/>
          </p:nvSpPr>
          <p:spPr>
            <a:xfrm>
              <a:off x="3288327" y="2372247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57" y="24"/>
                  </a:moveTo>
                  <a:cubicBezTo>
                    <a:pt x="62" y="24"/>
                    <a:pt x="68" y="29"/>
                    <a:pt x="68" y="40"/>
                  </a:cubicBez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ubicBezTo>
                    <a:pt x="46" y="29"/>
                    <a:pt x="51" y="24"/>
                    <a:pt x="57" y="24"/>
                  </a:cubicBez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lnTo>
                    <a:pt x="91" y="85"/>
                  </a:lnTo>
                  <a:cubicBezTo>
                    <a:pt x="113" y="63"/>
                    <a:pt x="113" y="40"/>
                    <a:pt x="91" y="18"/>
                  </a:cubicBez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54"/>
            <p:cNvSpPr/>
            <p:nvPr/>
          </p:nvSpPr>
          <p:spPr>
            <a:xfrm>
              <a:off x="3380682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7"/>
                    <a:pt x="28" y="63"/>
                    <a:pt x="34" y="63"/>
                  </a:cubicBezTo>
                  <a:cubicBezTo>
                    <a:pt x="40" y="63"/>
                    <a:pt x="45" y="57"/>
                    <a:pt x="45" y="46"/>
                  </a:cubicBezTo>
                  <a:cubicBezTo>
                    <a:pt x="67" y="46"/>
                    <a:pt x="67" y="24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54"/>
            <p:cNvSpPr/>
            <p:nvPr/>
          </p:nvSpPr>
          <p:spPr>
            <a:xfrm>
              <a:off x="3380682" y="228357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46"/>
                  </a:moveTo>
                  <a:lnTo>
                    <a:pt x="45" y="68"/>
                  </a:lnTo>
                  <a:lnTo>
                    <a:pt x="22" y="68"/>
                  </a:lnTo>
                  <a:lnTo>
                    <a:pt x="22" y="46"/>
                  </a:lnTo>
                  <a:close/>
                  <a:moveTo>
                    <a:pt x="45" y="1"/>
                  </a:moveTo>
                  <a:cubicBezTo>
                    <a:pt x="22" y="1"/>
                    <a:pt x="22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67" y="68"/>
                    <a:pt x="91" y="68"/>
                    <a:pt x="91" y="46"/>
                  </a:cubicBezTo>
                  <a:lnTo>
                    <a:pt x="67" y="22"/>
                  </a:lnTo>
                  <a:cubicBezTo>
                    <a:pt x="67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54"/>
            <p:cNvSpPr/>
            <p:nvPr/>
          </p:nvSpPr>
          <p:spPr>
            <a:xfrm>
              <a:off x="3205371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0" y="22"/>
                    <a:pt x="0" y="45"/>
                    <a:pt x="22" y="45"/>
                  </a:cubicBezTo>
                  <a:cubicBezTo>
                    <a:pt x="22" y="56"/>
                    <a:pt x="28" y="62"/>
                    <a:pt x="37" y="62"/>
                  </a:cubicBezTo>
                  <a:cubicBezTo>
                    <a:pt x="45" y="62"/>
                    <a:pt x="56" y="56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54"/>
            <p:cNvSpPr/>
            <p:nvPr/>
          </p:nvSpPr>
          <p:spPr>
            <a:xfrm>
              <a:off x="3205371" y="2372247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lnTo>
                    <a:pt x="46" y="63"/>
                  </a:lnTo>
                  <a:lnTo>
                    <a:pt x="22" y="63"/>
                  </a:lnTo>
                  <a:lnTo>
                    <a:pt x="22" y="40"/>
                  </a:lnTo>
                  <a:close/>
                  <a:moveTo>
                    <a:pt x="34" y="1"/>
                  </a:moveTo>
                  <a:cubicBezTo>
                    <a:pt x="23" y="1"/>
                    <a:pt x="11" y="7"/>
                    <a:pt x="0" y="18"/>
                  </a:cubicBezTo>
                  <a:lnTo>
                    <a:pt x="0" y="85"/>
                  </a:lnTo>
                  <a:lnTo>
                    <a:pt x="67" y="85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7" y="18"/>
                  </a:cubicBezTo>
                  <a:cubicBezTo>
                    <a:pt x="56" y="7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54"/>
            <p:cNvSpPr/>
            <p:nvPr/>
          </p:nvSpPr>
          <p:spPr>
            <a:xfrm>
              <a:off x="3117511" y="2635214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30" y="1"/>
                    <a:pt x="24" y="6"/>
                    <a:pt x="24" y="17"/>
                  </a:cubicBezTo>
                  <a:cubicBezTo>
                    <a:pt x="1" y="41"/>
                    <a:pt x="1" y="41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8" y="6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54"/>
            <p:cNvSpPr/>
            <p:nvPr/>
          </p:nvSpPr>
          <p:spPr>
            <a:xfrm>
              <a:off x="3117511" y="2634193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9" y="46"/>
                    <a:pt x="69" y="46"/>
                    <a:pt x="46" y="46"/>
                  </a:cubicBezTo>
                  <a:cubicBezTo>
                    <a:pt x="46" y="56"/>
                    <a:pt x="46" y="62"/>
                    <a:pt x="43" y="62"/>
                  </a:cubicBezTo>
                  <a:cubicBezTo>
                    <a:pt x="40" y="62"/>
                    <a:pt x="35" y="56"/>
                    <a:pt x="24" y="46"/>
                  </a:cubicBezTo>
                  <a:lnTo>
                    <a:pt x="24" y="22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91" y="67"/>
                    <a:pt x="91" y="22"/>
                    <a:pt x="69" y="22"/>
                  </a:cubicBez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54"/>
            <p:cNvSpPr/>
            <p:nvPr/>
          </p:nvSpPr>
          <p:spPr>
            <a:xfrm>
              <a:off x="3205371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0" y="22"/>
                    <a:pt x="0" y="22"/>
                    <a:pt x="22" y="45"/>
                  </a:cubicBezTo>
                  <a:lnTo>
                    <a:pt x="67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54"/>
            <p:cNvSpPr/>
            <p:nvPr/>
          </p:nvSpPr>
          <p:spPr>
            <a:xfrm>
              <a:off x="3205371" y="2547559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3" y="24"/>
                  </a:moveTo>
                  <a:cubicBezTo>
                    <a:pt x="46" y="24"/>
                    <a:pt x="46" y="29"/>
                    <a:pt x="46" y="40"/>
                  </a:cubicBezTo>
                  <a:cubicBezTo>
                    <a:pt x="46" y="52"/>
                    <a:pt x="46" y="57"/>
                    <a:pt x="43" y="57"/>
                  </a:cubicBezTo>
                  <a:cubicBezTo>
                    <a:pt x="40" y="57"/>
                    <a:pt x="34" y="52"/>
                    <a:pt x="22" y="40"/>
                  </a:cubicBezTo>
                  <a:cubicBezTo>
                    <a:pt x="34" y="29"/>
                    <a:pt x="40" y="24"/>
                    <a:pt x="43" y="24"/>
                  </a:cubicBezTo>
                  <a:close/>
                  <a:moveTo>
                    <a:pt x="34" y="1"/>
                  </a:moveTo>
                  <a:cubicBezTo>
                    <a:pt x="23" y="1"/>
                    <a:pt x="11" y="6"/>
                    <a:pt x="0" y="18"/>
                  </a:cubicBezTo>
                  <a:lnTo>
                    <a:pt x="0" y="40"/>
                  </a:lnTo>
                  <a:lnTo>
                    <a:pt x="0" y="63"/>
                  </a:ln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3"/>
                  </a:cubicBezTo>
                  <a:cubicBezTo>
                    <a:pt x="91" y="63"/>
                    <a:pt x="91" y="63"/>
                    <a:pt x="91" y="40"/>
                  </a:cubicBezTo>
                  <a:cubicBezTo>
                    <a:pt x="91" y="18"/>
                    <a:pt x="91" y="18"/>
                    <a:pt x="67" y="18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54"/>
            <p:cNvSpPr/>
            <p:nvPr/>
          </p:nvSpPr>
          <p:spPr>
            <a:xfrm>
              <a:off x="3205371" y="2635214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41"/>
                    <a:pt x="0" y="41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54"/>
            <p:cNvSpPr/>
            <p:nvPr/>
          </p:nvSpPr>
          <p:spPr>
            <a:xfrm>
              <a:off x="3205371" y="2634193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cubicBezTo>
                    <a:pt x="46" y="67"/>
                    <a:pt x="22" y="67"/>
                    <a:pt x="22" y="46"/>
                  </a:cubicBezTo>
                  <a:lnTo>
                    <a:pt x="22" y="22"/>
                  </a:lnTo>
                  <a:close/>
                  <a:moveTo>
                    <a:pt x="46" y="0"/>
                  </a:moveTo>
                  <a:cubicBezTo>
                    <a:pt x="22" y="0"/>
                    <a:pt x="22" y="0"/>
                    <a:pt x="0" y="22"/>
                  </a:cubicBezTo>
                  <a:lnTo>
                    <a:pt x="0" y="46"/>
                  </a:lnTo>
                  <a:lnTo>
                    <a:pt x="0" y="67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6"/>
                    <a:pt x="91" y="46"/>
                  </a:cubicBezTo>
                  <a:cubicBezTo>
                    <a:pt x="91" y="22"/>
                    <a:pt x="91" y="22"/>
                    <a:pt x="67" y="22"/>
                  </a:cubicBezTo>
                  <a:cubicBezTo>
                    <a:pt x="67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54"/>
            <p:cNvSpPr/>
            <p:nvPr/>
          </p:nvSpPr>
          <p:spPr>
            <a:xfrm>
              <a:off x="3117511" y="2551237"/>
              <a:ext cx="14303" cy="9399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0"/>
                  </a:moveTo>
                  <a:cubicBezTo>
                    <a:pt x="1" y="22"/>
                    <a:pt x="1" y="22"/>
                    <a:pt x="24" y="45"/>
                  </a:cubicBezTo>
                  <a:lnTo>
                    <a:pt x="69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54"/>
            <p:cNvSpPr/>
            <p:nvPr/>
          </p:nvSpPr>
          <p:spPr>
            <a:xfrm>
              <a:off x="3117511" y="2547559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3" y="24"/>
                  </a:moveTo>
                  <a:cubicBezTo>
                    <a:pt x="46" y="24"/>
                    <a:pt x="46" y="29"/>
                    <a:pt x="46" y="40"/>
                  </a:cubicBezTo>
                  <a:cubicBezTo>
                    <a:pt x="46" y="52"/>
                    <a:pt x="46" y="57"/>
                    <a:pt x="43" y="57"/>
                  </a:cubicBezTo>
                  <a:cubicBezTo>
                    <a:pt x="40" y="57"/>
                    <a:pt x="35" y="52"/>
                    <a:pt x="24" y="40"/>
                  </a:cubicBezTo>
                  <a:cubicBezTo>
                    <a:pt x="35" y="29"/>
                    <a:pt x="40" y="24"/>
                    <a:pt x="43" y="24"/>
                  </a:cubicBezTo>
                  <a:close/>
                  <a:moveTo>
                    <a:pt x="35" y="1"/>
                  </a:moveTo>
                  <a:cubicBezTo>
                    <a:pt x="24" y="1"/>
                    <a:pt x="12" y="6"/>
                    <a:pt x="1" y="18"/>
                  </a:cubicBezTo>
                  <a:lnTo>
                    <a:pt x="1" y="40"/>
                  </a:lnTo>
                  <a:lnTo>
                    <a:pt x="1" y="63"/>
                  </a:lnTo>
                  <a:cubicBezTo>
                    <a:pt x="24" y="85"/>
                    <a:pt x="24" y="85"/>
                    <a:pt x="46" y="85"/>
                  </a:cubicBezTo>
                  <a:cubicBezTo>
                    <a:pt x="46" y="85"/>
                    <a:pt x="69" y="85"/>
                    <a:pt x="69" y="63"/>
                  </a:cubicBezTo>
                  <a:cubicBezTo>
                    <a:pt x="91" y="63"/>
                    <a:pt x="91" y="18"/>
                    <a:pt x="69" y="18"/>
                  </a:cubicBezTo>
                  <a:cubicBezTo>
                    <a:pt x="58" y="6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54"/>
            <p:cNvSpPr/>
            <p:nvPr/>
          </p:nvSpPr>
          <p:spPr>
            <a:xfrm>
              <a:off x="3292822" y="2551237"/>
              <a:ext cx="14303" cy="9399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0"/>
                  </a:moveTo>
                  <a:cubicBezTo>
                    <a:pt x="0" y="22"/>
                    <a:pt x="0" y="22"/>
                    <a:pt x="24" y="45"/>
                  </a:cubicBezTo>
                  <a:lnTo>
                    <a:pt x="69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54"/>
            <p:cNvSpPr/>
            <p:nvPr/>
          </p:nvSpPr>
          <p:spPr>
            <a:xfrm>
              <a:off x="3292822" y="2547559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18"/>
                  </a:moveTo>
                  <a:lnTo>
                    <a:pt x="46" y="40"/>
                  </a:lnTo>
                  <a:cubicBezTo>
                    <a:pt x="46" y="52"/>
                    <a:pt x="40" y="57"/>
                    <a:pt x="35" y="57"/>
                  </a:cubicBezTo>
                  <a:cubicBezTo>
                    <a:pt x="29" y="57"/>
                    <a:pt x="24" y="52"/>
                    <a:pt x="24" y="40"/>
                  </a:cubicBezTo>
                  <a:cubicBezTo>
                    <a:pt x="24" y="18"/>
                    <a:pt x="24" y="18"/>
                    <a:pt x="46" y="18"/>
                  </a:cubicBezTo>
                  <a:close/>
                  <a:moveTo>
                    <a:pt x="35" y="1"/>
                  </a:moveTo>
                  <a:cubicBezTo>
                    <a:pt x="23" y="1"/>
                    <a:pt x="12" y="6"/>
                    <a:pt x="0" y="18"/>
                  </a:cubicBezTo>
                  <a:lnTo>
                    <a:pt x="0" y="40"/>
                  </a:lnTo>
                  <a:lnTo>
                    <a:pt x="0" y="63"/>
                  </a:lnTo>
                  <a:cubicBezTo>
                    <a:pt x="24" y="85"/>
                    <a:pt x="24" y="85"/>
                    <a:pt x="46" y="85"/>
                  </a:cubicBezTo>
                  <a:cubicBezTo>
                    <a:pt x="46" y="85"/>
                    <a:pt x="69" y="85"/>
                    <a:pt x="69" y="63"/>
                  </a:cubicBezTo>
                  <a:cubicBezTo>
                    <a:pt x="91" y="63"/>
                    <a:pt x="91" y="18"/>
                    <a:pt x="69" y="18"/>
                  </a:cubicBezTo>
                  <a:cubicBezTo>
                    <a:pt x="57" y="6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54"/>
            <p:cNvSpPr/>
            <p:nvPr/>
          </p:nvSpPr>
          <p:spPr>
            <a:xfrm>
              <a:off x="3205371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0" y="24"/>
                    <a:pt x="0" y="45"/>
                    <a:pt x="22" y="45"/>
                  </a:cubicBezTo>
                  <a:cubicBezTo>
                    <a:pt x="22" y="57"/>
                    <a:pt x="28" y="63"/>
                    <a:pt x="37" y="63"/>
                  </a:cubicBezTo>
                  <a:cubicBezTo>
                    <a:pt x="45" y="63"/>
                    <a:pt x="56" y="57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54"/>
            <p:cNvSpPr/>
            <p:nvPr/>
          </p:nvSpPr>
          <p:spPr>
            <a:xfrm>
              <a:off x="3205371" y="2458881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lnTo>
                    <a:pt x="22" y="67"/>
                  </a:lnTo>
                  <a:lnTo>
                    <a:pt x="22" y="46"/>
                  </a:lnTo>
                  <a:lnTo>
                    <a:pt x="46" y="22"/>
                  </a:lnTo>
                  <a:close/>
                  <a:moveTo>
                    <a:pt x="46" y="1"/>
                  </a:moveTo>
                  <a:cubicBezTo>
                    <a:pt x="22" y="1"/>
                    <a:pt x="22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91" y="67"/>
                    <a:pt x="91" y="67"/>
                    <a:pt x="91" y="46"/>
                  </a:cubicBezTo>
                  <a:cubicBezTo>
                    <a:pt x="91" y="46"/>
                    <a:pt x="91" y="22"/>
                    <a:pt x="67" y="22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54"/>
            <p:cNvSpPr/>
            <p:nvPr/>
          </p:nvSpPr>
          <p:spPr>
            <a:xfrm>
              <a:off x="3030060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1" y="22"/>
                    <a:pt x="1" y="22"/>
                    <a:pt x="22" y="45"/>
                  </a:cubicBezTo>
                  <a:lnTo>
                    <a:pt x="67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54"/>
            <p:cNvSpPr/>
            <p:nvPr/>
          </p:nvSpPr>
          <p:spPr>
            <a:xfrm>
              <a:off x="3030060" y="2547559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18"/>
                  </a:moveTo>
                  <a:lnTo>
                    <a:pt x="46" y="40"/>
                  </a:lnTo>
                  <a:cubicBezTo>
                    <a:pt x="46" y="52"/>
                    <a:pt x="46" y="57"/>
                    <a:pt x="43" y="57"/>
                  </a:cubicBezTo>
                  <a:cubicBezTo>
                    <a:pt x="40" y="57"/>
                    <a:pt x="34" y="52"/>
                    <a:pt x="22" y="40"/>
                  </a:cubicBezTo>
                  <a:lnTo>
                    <a:pt x="46" y="18"/>
                  </a:lnTo>
                  <a:close/>
                  <a:moveTo>
                    <a:pt x="42" y="1"/>
                  </a:moveTo>
                  <a:cubicBezTo>
                    <a:pt x="28" y="1"/>
                    <a:pt x="11" y="6"/>
                    <a:pt x="1" y="18"/>
                  </a:cubicBezTo>
                  <a:lnTo>
                    <a:pt x="1" y="40"/>
                  </a:lnTo>
                  <a:lnTo>
                    <a:pt x="1" y="63"/>
                  </a:ln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3"/>
                  </a:cubicBezTo>
                  <a:cubicBezTo>
                    <a:pt x="91" y="63"/>
                    <a:pt x="91" y="63"/>
                    <a:pt x="91" y="40"/>
                  </a:cubicBezTo>
                  <a:cubicBezTo>
                    <a:pt x="91" y="18"/>
                    <a:pt x="91" y="18"/>
                    <a:pt x="67" y="18"/>
                  </a:cubicBezTo>
                  <a:cubicBezTo>
                    <a:pt x="67" y="6"/>
                    <a:pt x="56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54"/>
            <p:cNvSpPr/>
            <p:nvPr/>
          </p:nvSpPr>
          <p:spPr>
            <a:xfrm>
              <a:off x="3292822" y="2463377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0" y="24"/>
                    <a:pt x="0" y="45"/>
                    <a:pt x="24" y="45"/>
                  </a:cubicBezTo>
                  <a:cubicBezTo>
                    <a:pt x="24" y="57"/>
                    <a:pt x="29" y="63"/>
                    <a:pt x="38" y="63"/>
                  </a:cubicBezTo>
                  <a:cubicBezTo>
                    <a:pt x="46" y="63"/>
                    <a:pt x="57" y="57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54"/>
            <p:cNvSpPr/>
            <p:nvPr/>
          </p:nvSpPr>
          <p:spPr>
            <a:xfrm>
              <a:off x="3292822" y="2458881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lnTo>
                    <a:pt x="24" y="67"/>
                  </a:lnTo>
                  <a:lnTo>
                    <a:pt x="24" y="46"/>
                  </a:lnTo>
                  <a:cubicBezTo>
                    <a:pt x="24" y="46"/>
                    <a:pt x="24" y="22"/>
                    <a:pt x="46" y="22"/>
                  </a:cubicBezTo>
                  <a:close/>
                  <a:moveTo>
                    <a:pt x="46" y="1"/>
                  </a:moveTo>
                  <a:cubicBezTo>
                    <a:pt x="24" y="1"/>
                    <a:pt x="24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91" y="67"/>
                    <a:pt x="91" y="22"/>
                    <a:pt x="69" y="22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54"/>
            <p:cNvSpPr/>
            <p:nvPr/>
          </p:nvSpPr>
          <p:spPr>
            <a:xfrm>
              <a:off x="2947104" y="2810525"/>
              <a:ext cx="9399" cy="12872"/>
            </a:xfrm>
            <a:custGeom>
              <a:avLst/>
              <a:gdLst/>
              <a:ahLst/>
              <a:cxnLst/>
              <a:rect l="l" t="t" r="r" b="b"/>
              <a:pathLst>
                <a:path w="46" h="63" extrusionOk="0">
                  <a:moveTo>
                    <a:pt x="22" y="1"/>
                  </a:moveTo>
                  <a:cubicBezTo>
                    <a:pt x="17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lnTo>
                    <a:pt x="45" y="17"/>
                  </a:lnTo>
                  <a:cubicBezTo>
                    <a:pt x="34" y="6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54"/>
            <p:cNvSpPr/>
            <p:nvPr/>
          </p:nvSpPr>
          <p:spPr>
            <a:xfrm>
              <a:off x="2942200" y="280950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cubicBezTo>
                    <a:pt x="69" y="22"/>
                    <a:pt x="69" y="45"/>
                    <a:pt x="69" y="45"/>
                  </a:cubicBezTo>
                  <a:lnTo>
                    <a:pt x="24" y="45"/>
                  </a:lnTo>
                  <a:cubicBezTo>
                    <a:pt x="24" y="45"/>
                    <a:pt x="24" y="22"/>
                    <a:pt x="46" y="22"/>
                  </a:cubicBezTo>
                  <a:close/>
                  <a:moveTo>
                    <a:pt x="24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4" y="67"/>
                  </a:cubicBezTo>
                  <a:cubicBezTo>
                    <a:pt x="24" y="91"/>
                    <a:pt x="24" y="91"/>
                    <a:pt x="46" y="91"/>
                  </a:cubicBezTo>
                  <a:cubicBezTo>
                    <a:pt x="69" y="91"/>
                    <a:pt x="69" y="91"/>
                    <a:pt x="69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54"/>
            <p:cNvSpPr/>
            <p:nvPr/>
          </p:nvSpPr>
          <p:spPr>
            <a:xfrm>
              <a:off x="3030060" y="2722870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54"/>
            <p:cNvSpPr/>
            <p:nvPr/>
          </p:nvSpPr>
          <p:spPr>
            <a:xfrm>
              <a:off x="3030060" y="272164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7" y="46"/>
                    <a:pt x="67" y="46"/>
                    <a:pt x="46" y="46"/>
                  </a:cubicBezTo>
                  <a:cubicBezTo>
                    <a:pt x="46" y="57"/>
                    <a:pt x="46" y="63"/>
                    <a:pt x="43" y="63"/>
                  </a:cubicBezTo>
                  <a:cubicBezTo>
                    <a:pt x="40" y="63"/>
                    <a:pt x="34" y="57"/>
                    <a:pt x="22" y="46"/>
                  </a:cubicBezTo>
                  <a:lnTo>
                    <a:pt x="22" y="24"/>
                  </a:lnTo>
                  <a:close/>
                  <a:moveTo>
                    <a:pt x="1" y="0"/>
                  </a:moveTo>
                  <a:lnTo>
                    <a:pt x="1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54"/>
            <p:cNvSpPr/>
            <p:nvPr/>
          </p:nvSpPr>
          <p:spPr>
            <a:xfrm>
              <a:off x="3117511" y="2810525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30" y="1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8" y="6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54"/>
            <p:cNvSpPr/>
            <p:nvPr/>
          </p:nvSpPr>
          <p:spPr>
            <a:xfrm>
              <a:off x="3117511" y="280950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9" y="45"/>
                    <a:pt x="69" y="45"/>
                    <a:pt x="46" y="45"/>
                  </a:cubicBezTo>
                  <a:lnTo>
                    <a:pt x="24" y="45"/>
                  </a:lnTo>
                  <a:lnTo>
                    <a:pt x="24" y="22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91" y="45"/>
                    <a:pt x="91" y="22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54"/>
            <p:cNvSpPr/>
            <p:nvPr/>
          </p:nvSpPr>
          <p:spPr>
            <a:xfrm>
              <a:off x="3030060" y="2810525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7" y="6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54"/>
            <p:cNvSpPr/>
            <p:nvPr/>
          </p:nvSpPr>
          <p:spPr>
            <a:xfrm>
              <a:off x="3030060" y="280950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7" y="22"/>
                    <a:pt x="67" y="45"/>
                    <a:pt x="67" y="45"/>
                  </a:cubicBezTo>
                  <a:lnTo>
                    <a:pt x="22" y="45"/>
                  </a:lnTo>
                  <a:lnTo>
                    <a:pt x="22" y="22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7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54"/>
            <p:cNvSpPr/>
            <p:nvPr/>
          </p:nvSpPr>
          <p:spPr>
            <a:xfrm>
              <a:off x="2947104" y="2722870"/>
              <a:ext cx="9399" cy="13077"/>
            </a:xfrm>
            <a:custGeom>
              <a:avLst/>
              <a:gdLst/>
              <a:ahLst/>
              <a:cxnLst/>
              <a:rect l="l" t="t" r="r" b="b"/>
              <a:pathLst>
                <a:path w="46" h="64" extrusionOk="0">
                  <a:moveTo>
                    <a:pt x="22" y="0"/>
                  </a:moveTo>
                  <a:cubicBezTo>
                    <a:pt x="17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lnTo>
                    <a:pt x="45" y="18"/>
                  </a:ln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54"/>
            <p:cNvSpPr/>
            <p:nvPr/>
          </p:nvSpPr>
          <p:spPr>
            <a:xfrm>
              <a:off x="2942200" y="272164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4"/>
                  </a:moveTo>
                  <a:cubicBezTo>
                    <a:pt x="69" y="46"/>
                    <a:pt x="69" y="46"/>
                    <a:pt x="46" y="46"/>
                  </a:cubicBezTo>
                  <a:lnTo>
                    <a:pt x="24" y="46"/>
                  </a:lnTo>
                  <a:cubicBezTo>
                    <a:pt x="24" y="46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69"/>
                    <a:pt x="24" y="69"/>
                  </a:cubicBezTo>
                  <a:cubicBezTo>
                    <a:pt x="24" y="91"/>
                    <a:pt x="24" y="91"/>
                    <a:pt x="46" y="91"/>
                  </a:cubicBezTo>
                  <a:cubicBezTo>
                    <a:pt x="69" y="91"/>
                    <a:pt x="69" y="91"/>
                    <a:pt x="69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54"/>
            <p:cNvSpPr/>
            <p:nvPr/>
          </p:nvSpPr>
          <p:spPr>
            <a:xfrm>
              <a:off x="3117511" y="2722870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40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8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54"/>
            <p:cNvSpPr/>
            <p:nvPr/>
          </p:nvSpPr>
          <p:spPr>
            <a:xfrm>
              <a:off x="3117511" y="272164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9" y="46"/>
                    <a:pt x="69" y="46"/>
                    <a:pt x="46" y="46"/>
                  </a:cubicBezTo>
                  <a:cubicBezTo>
                    <a:pt x="46" y="57"/>
                    <a:pt x="46" y="63"/>
                    <a:pt x="43" y="63"/>
                  </a:cubicBezTo>
                  <a:cubicBezTo>
                    <a:pt x="40" y="63"/>
                    <a:pt x="35" y="57"/>
                    <a:pt x="24" y="46"/>
                  </a:cubicBezTo>
                  <a:lnTo>
                    <a:pt x="24" y="24"/>
                  </a:lnTo>
                  <a:close/>
                  <a:moveTo>
                    <a:pt x="1" y="0"/>
                  </a:moveTo>
                  <a:lnTo>
                    <a:pt x="1" y="69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9"/>
                  </a:cubicBezTo>
                  <a:cubicBezTo>
                    <a:pt x="91" y="46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54"/>
            <p:cNvSpPr/>
            <p:nvPr/>
          </p:nvSpPr>
          <p:spPr>
            <a:xfrm>
              <a:off x="3030060" y="2635214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41"/>
                    <a:pt x="1" y="41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7" y="6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54"/>
            <p:cNvSpPr/>
            <p:nvPr/>
          </p:nvSpPr>
          <p:spPr>
            <a:xfrm>
              <a:off x="3030060" y="2634193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67" y="46"/>
                  </a:lnTo>
                  <a:lnTo>
                    <a:pt x="46" y="46"/>
                  </a:lnTo>
                  <a:lnTo>
                    <a:pt x="46" y="67"/>
                  </a:lnTo>
                  <a:lnTo>
                    <a:pt x="22" y="46"/>
                  </a:lnTo>
                  <a:lnTo>
                    <a:pt x="22" y="22"/>
                  </a:lnTo>
                  <a:close/>
                  <a:moveTo>
                    <a:pt x="46" y="0"/>
                  </a:moveTo>
                  <a:cubicBezTo>
                    <a:pt x="22" y="0"/>
                    <a:pt x="22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6"/>
                    <a:pt x="91" y="46"/>
                  </a:cubicBezTo>
                  <a:cubicBezTo>
                    <a:pt x="91" y="22"/>
                    <a:pt x="91" y="22"/>
                    <a:pt x="67" y="22"/>
                  </a:cubicBezTo>
                  <a:cubicBezTo>
                    <a:pt x="67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54"/>
            <p:cNvSpPr/>
            <p:nvPr/>
          </p:nvSpPr>
          <p:spPr>
            <a:xfrm>
              <a:off x="2859244" y="2722870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18" y="0"/>
                    <a:pt x="12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35" y="6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54"/>
            <p:cNvSpPr/>
            <p:nvPr/>
          </p:nvSpPr>
          <p:spPr>
            <a:xfrm>
              <a:off x="2854749" y="272164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6"/>
                  </a:lnTo>
                  <a:cubicBezTo>
                    <a:pt x="57" y="57"/>
                    <a:pt x="51" y="63"/>
                    <a:pt x="49" y="63"/>
                  </a:cubicBezTo>
                  <a:cubicBezTo>
                    <a:pt x="46" y="63"/>
                    <a:pt x="46" y="57"/>
                    <a:pt x="46" y="46"/>
                  </a:cubicBezTo>
                  <a:cubicBezTo>
                    <a:pt x="22" y="46"/>
                    <a:pt x="22" y="46"/>
                    <a:pt x="46" y="24"/>
                  </a:cubicBezTo>
                  <a:close/>
                  <a:moveTo>
                    <a:pt x="22" y="0"/>
                  </a:moveTo>
                  <a:cubicBezTo>
                    <a:pt x="1" y="24"/>
                    <a:pt x="1" y="46"/>
                    <a:pt x="22" y="69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8" y="91"/>
                    <a:pt x="68" y="91"/>
                    <a:pt x="68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54"/>
            <p:cNvSpPr/>
            <p:nvPr/>
          </p:nvSpPr>
          <p:spPr>
            <a:xfrm>
              <a:off x="3205371" y="2722870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54"/>
            <p:cNvSpPr/>
            <p:nvPr/>
          </p:nvSpPr>
          <p:spPr>
            <a:xfrm>
              <a:off x="3205371" y="272164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46" y="46"/>
                  </a:lnTo>
                  <a:cubicBezTo>
                    <a:pt x="46" y="57"/>
                    <a:pt x="46" y="63"/>
                    <a:pt x="43" y="63"/>
                  </a:cubicBezTo>
                  <a:cubicBezTo>
                    <a:pt x="40" y="63"/>
                    <a:pt x="34" y="57"/>
                    <a:pt x="22" y="46"/>
                  </a:cubicBezTo>
                  <a:lnTo>
                    <a:pt x="22" y="24"/>
                  </a:lnTo>
                  <a:close/>
                  <a:moveTo>
                    <a:pt x="0" y="0"/>
                  </a:moveTo>
                  <a:lnTo>
                    <a:pt x="0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54"/>
            <p:cNvSpPr/>
            <p:nvPr/>
          </p:nvSpPr>
          <p:spPr>
            <a:xfrm>
              <a:off x="2859244" y="2898181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0"/>
                  </a:moveTo>
                  <a:cubicBezTo>
                    <a:pt x="18" y="0"/>
                    <a:pt x="12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9" y="39"/>
                    <a:pt x="69" y="18"/>
                    <a:pt x="46" y="18"/>
                  </a:cubicBezTo>
                  <a:cubicBezTo>
                    <a:pt x="35" y="6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54"/>
            <p:cNvSpPr/>
            <p:nvPr/>
          </p:nvSpPr>
          <p:spPr>
            <a:xfrm>
              <a:off x="2854749" y="2893686"/>
              <a:ext cx="18798" cy="21863"/>
            </a:xfrm>
            <a:custGeom>
              <a:avLst/>
              <a:gdLst/>
              <a:ahLst/>
              <a:cxnLst/>
              <a:rect l="l" t="t" r="r" b="b"/>
              <a:pathLst>
                <a:path w="92" h="107" extrusionOk="0">
                  <a:moveTo>
                    <a:pt x="68" y="40"/>
                  </a:moveTo>
                  <a:lnTo>
                    <a:pt x="68" y="61"/>
                  </a:lnTo>
                  <a:lnTo>
                    <a:pt x="46" y="61"/>
                  </a:lnTo>
                  <a:cubicBezTo>
                    <a:pt x="22" y="61"/>
                    <a:pt x="22" y="40"/>
                    <a:pt x="46" y="40"/>
                  </a:cubicBezTo>
                  <a:close/>
                  <a:moveTo>
                    <a:pt x="45" y="0"/>
                  </a:moveTo>
                  <a:cubicBezTo>
                    <a:pt x="34" y="0"/>
                    <a:pt x="22" y="5"/>
                    <a:pt x="22" y="16"/>
                  </a:cubicBezTo>
                  <a:cubicBezTo>
                    <a:pt x="1" y="40"/>
                    <a:pt x="1" y="61"/>
                    <a:pt x="22" y="85"/>
                  </a:cubicBezTo>
                  <a:lnTo>
                    <a:pt x="46" y="107"/>
                  </a:lnTo>
                  <a:cubicBezTo>
                    <a:pt x="68" y="107"/>
                    <a:pt x="68" y="85"/>
                    <a:pt x="68" y="85"/>
                  </a:cubicBezTo>
                  <a:cubicBezTo>
                    <a:pt x="91" y="85"/>
                    <a:pt x="91" y="61"/>
                    <a:pt x="91" y="61"/>
                  </a:cubicBezTo>
                  <a:cubicBezTo>
                    <a:pt x="91" y="40"/>
                    <a:pt x="91" y="40"/>
                    <a:pt x="68" y="16"/>
                  </a:cubicBezTo>
                  <a:cubicBezTo>
                    <a:pt x="68" y="5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54"/>
            <p:cNvSpPr/>
            <p:nvPr/>
          </p:nvSpPr>
          <p:spPr>
            <a:xfrm>
              <a:off x="2859244" y="2985837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1"/>
                  </a:moveTo>
                  <a:cubicBezTo>
                    <a:pt x="18" y="1"/>
                    <a:pt x="12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35" y="6"/>
                    <a:pt x="29" y="1"/>
                    <a:pt x="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54"/>
            <p:cNvSpPr/>
            <p:nvPr/>
          </p:nvSpPr>
          <p:spPr>
            <a:xfrm>
              <a:off x="2854749" y="2981137"/>
              <a:ext cx="18798" cy="22271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cubicBezTo>
                    <a:pt x="22" y="63"/>
                    <a:pt x="22" y="40"/>
                    <a:pt x="46" y="40"/>
                  </a:cubicBezTo>
                  <a:close/>
                  <a:moveTo>
                    <a:pt x="45" y="1"/>
                  </a:moveTo>
                  <a:cubicBezTo>
                    <a:pt x="34" y="1"/>
                    <a:pt x="22" y="6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lnTo>
                    <a:pt x="46" y="108"/>
                  </a:lnTo>
                  <a:cubicBezTo>
                    <a:pt x="68" y="108"/>
                    <a:pt x="68" y="85"/>
                    <a:pt x="68" y="85"/>
                  </a:cubicBezTo>
                  <a:cubicBezTo>
                    <a:pt x="91" y="85"/>
                    <a:pt x="91" y="63"/>
                    <a:pt x="91" y="63"/>
                  </a:cubicBezTo>
                  <a:cubicBezTo>
                    <a:pt x="91" y="40"/>
                    <a:pt x="91" y="40"/>
                    <a:pt x="68" y="18"/>
                  </a:cubicBezTo>
                  <a:cubicBezTo>
                    <a:pt x="68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54"/>
            <p:cNvSpPr/>
            <p:nvPr/>
          </p:nvSpPr>
          <p:spPr>
            <a:xfrm>
              <a:off x="2771793" y="2898181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0"/>
                  </a:moveTo>
                  <a:cubicBezTo>
                    <a:pt x="23" y="0"/>
                    <a:pt x="11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7" y="39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54"/>
            <p:cNvSpPr/>
            <p:nvPr/>
          </p:nvSpPr>
          <p:spPr>
            <a:xfrm>
              <a:off x="2766889" y="2893686"/>
              <a:ext cx="18798" cy="21863"/>
            </a:xfrm>
            <a:custGeom>
              <a:avLst/>
              <a:gdLst/>
              <a:ahLst/>
              <a:cxnLst/>
              <a:rect l="l" t="t" r="r" b="b"/>
              <a:pathLst>
                <a:path w="92" h="107" extrusionOk="0">
                  <a:moveTo>
                    <a:pt x="70" y="40"/>
                  </a:moveTo>
                  <a:lnTo>
                    <a:pt x="70" y="61"/>
                  </a:lnTo>
                  <a:lnTo>
                    <a:pt x="24" y="61"/>
                  </a:lnTo>
                  <a:cubicBezTo>
                    <a:pt x="24" y="40"/>
                    <a:pt x="46" y="40"/>
                    <a:pt x="46" y="40"/>
                  </a:cubicBezTo>
                  <a:close/>
                  <a:moveTo>
                    <a:pt x="58" y="0"/>
                  </a:moveTo>
                  <a:cubicBezTo>
                    <a:pt x="47" y="0"/>
                    <a:pt x="35" y="5"/>
                    <a:pt x="24" y="16"/>
                  </a:cubicBezTo>
                  <a:cubicBezTo>
                    <a:pt x="1" y="40"/>
                    <a:pt x="1" y="40"/>
                    <a:pt x="1" y="61"/>
                  </a:cubicBezTo>
                  <a:cubicBezTo>
                    <a:pt x="1" y="61"/>
                    <a:pt x="1" y="85"/>
                    <a:pt x="24" y="85"/>
                  </a:cubicBezTo>
                  <a:lnTo>
                    <a:pt x="46" y="107"/>
                  </a:lnTo>
                  <a:cubicBezTo>
                    <a:pt x="70" y="107"/>
                    <a:pt x="70" y="85"/>
                    <a:pt x="91" y="85"/>
                  </a:cubicBezTo>
                  <a:lnTo>
                    <a:pt x="91" y="61"/>
                  </a:lnTo>
                  <a:lnTo>
                    <a:pt x="91" y="16"/>
                  </a:lnTo>
                  <a:cubicBezTo>
                    <a:pt x="80" y="5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54"/>
            <p:cNvSpPr/>
            <p:nvPr/>
          </p:nvSpPr>
          <p:spPr>
            <a:xfrm>
              <a:off x="2947104" y="2898181"/>
              <a:ext cx="9399" cy="12872"/>
            </a:xfrm>
            <a:custGeom>
              <a:avLst/>
              <a:gdLst/>
              <a:ahLst/>
              <a:cxnLst/>
              <a:rect l="l" t="t" r="r" b="b"/>
              <a:pathLst>
                <a:path w="46" h="63" extrusionOk="0">
                  <a:moveTo>
                    <a:pt x="22" y="0"/>
                  </a:moveTo>
                  <a:cubicBezTo>
                    <a:pt x="17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lnTo>
                    <a:pt x="45" y="18"/>
                  </a:ln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54"/>
            <p:cNvSpPr/>
            <p:nvPr/>
          </p:nvSpPr>
          <p:spPr>
            <a:xfrm>
              <a:off x="2942200" y="2893686"/>
              <a:ext cx="18798" cy="21863"/>
            </a:xfrm>
            <a:custGeom>
              <a:avLst/>
              <a:gdLst/>
              <a:ahLst/>
              <a:cxnLst/>
              <a:rect l="l" t="t" r="r" b="b"/>
              <a:pathLst>
                <a:path w="92" h="107" extrusionOk="0">
                  <a:moveTo>
                    <a:pt x="46" y="40"/>
                  </a:moveTo>
                  <a:cubicBezTo>
                    <a:pt x="69" y="40"/>
                    <a:pt x="69" y="61"/>
                    <a:pt x="46" y="61"/>
                  </a:cubicBezTo>
                  <a:lnTo>
                    <a:pt x="24" y="61"/>
                  </a:lnTo>
                  <a:cubicBezTo>
                    <a:pt x="24" y="40"/>
                    <a:pt x="24" y="40"/>
                    <a:pt x="46" y="40"/>
                  </a:cubicBezTo>
                  <a:close/>
                  <a:moveTo>
                    <a:pt x="47" y="0"/>
                  </a:moveTo>
                  <a:cubicBezTo>
                    <a:pt x="36" y="0"/>
                    <a:pt x="24" y="5"/>
                    <a:pt x="24" y="16"/>
                  </a:cubicBezTo>
                  <a:cubicBezTo>
                    <a:pt x="1" y="40"/>
                    <a:pt x="1" y="40"/>
                    <a:pt x="1" y="61"/>
                  </a:cubicBezTo>
                  <a:cubicBezTo>
                    <a:pt x="1" y="61"/>
                    <a:pt x="1" y="85"/>
                    <a:pt x="24" y="85"/>
                  </a:cubicBezTo>
                  <a:cubicBezTo>
                    <a:pt x="24" y="85"/>
                    <a:pt x="24" y="107"/>
                    <a:pt x="46" y="107"/>
                  </a:cubicBezTo>
                  <a:cubicBezTo>
                    <a:pt x="69" y="107"/>
                    <a:pt x="69" y="85"/>
                    <a:pt x="69" y="85"/>
                  </a:cubicBezTo>
                  <a:cubicBezTo>
                    <a:pt x="91" y="85"/>
                    <a:pt x="91" y="61"/>
                    <a:pt x="91" y="61"/>
                  </a:cubicBezTo>
                  <a:cubicBezTo>
                    <a:pt x="91" y="40"/>
                    <a:pt x="91" y="40"/>
                    <a:pt x="69" y="16"/>
                  </a:cubicBezTo>
                  <a:cubicBezTo>
                    <a:pt x="69" y="5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54"/>
            <p:cNvSpPr/>
            <p:nvPr/>
          </p:nvSpPr>
          <p:spPr>
            <a:xfrm>
              <a:off x="2859244" y="2810525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8" y="1"/>
                    <a:pt x="12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35" y="6"/>
                    <a:pt x="29" y="1"/>
                    <a:pt x="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54"/>
            <p:cNvSpPr/>
            <p:nvPr/>
          </p:nvSpPr>
          <p:spPr>
            <a:xfrm>
              <a:off x="2854749" y="280950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5"/>
                  </a:lnTo>
                  <a:lnTo>
                    <a:pt x="46" y="45"/>
                  </a:lnTo>
                  <a:cubicBezTo>
                    <a:pt x="22" y="45"/>
                    <a:pt x="22" y="45"/>
                    <a:pt x="46" y="22"/>
                  </a:cubicBez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2" y="67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8" y="91"/>
                    <a:pt x="68" y="91"/>
                    <a:pt x="68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54"/>
            <p:cNvSpPr/>
            <p:nvPr/>
          </p:nvSpPr>
          <p:spPr>
            <a:xfrm>
              <a:off x="2683933" y="2898181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39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54"/>
            <p:cNvSpPr/>
            <p:nvPr/>
          </p:nvSpPr>
          <p:spPr>
            <a:xfrm>
              <a:off x="2679438" y="2893686"/>
              <a:ext cx="18798" cy="21863"/>
            </a:xfrm>
            <a:custGeom>
              <a:avLst/>
              <a:gdLst/>
              <a:ahLst/>
              <a:cxnLst/>
              <a:rect l="l" t="t" r="r" b="b"/>
              <a:pathLst>
                <a:path w="92" h="107" extrusionOk="0">
                  <a:moveTo>
                    <a:pt x="68" y="40"/>
                  </a:moveTo>
                  <a:lnTo>
                    <a:pt x="68" y="61"/>
                  </a:lnTo>
                  <a:lnTo>
                    <a:pt x="46" y="61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5"/>
                    <a:pt x="23" y="16"/>
                  </a:cubicBezTo>
                  <a:cubicBezTo>
                    <a:pt x="1" y="40"/>
                    <a:pt x="1" y="61"/>
                    <a:pt x="23" y="85"/>
                  </a:cubicBezTo>
                  <a:lnTo>
                    <a:pt x="46" y="107"/>
                  </a:lnTo>
                  <a:cubicBezTo>
                    <a:pt x="68" y="107"/>
                    <a:pt x="68" y="85"/>
                    <a:pt x="91" y="85"/>
                  </a:cubicBezTo>
                  <a:lnTo>
                    <a:pt x="91" y="61"/>
                  </a:lnTo>
                  <a:lnTo>
                    <a:pt x="91" y="16"/>
                  </a:lnTo>
                  <a:cubicBezTo>
                    <a:pt x="79" y="5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54"/>
            <p:cNvSpPr/>
            <p:nvPr/>
          </p:nvSpPr>
          <p:spPr>
            <a:xfrm>
              <a:off x="2771793" y="2810525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3" y="1"/>
                    <a:pt x="11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54"/>
            <p:cNvSpPr/>
            <p:nvPr/>
          </p:nvSpPr>
          <p:spPr>
            <a:xfrm>
              <a:off x="2766889" y="280950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70" y="22"/>
                  </a:moveTo>
                  <a:lnTo>
                    <a:pt x="70" y="45"/>
                  </a:lnTo>
                  <a:lnTo>
                    <a:pt x="24" y="45"/>
                  </a:lnTo>
                  <a:lnTo>
                    <a:pt x="46" y="22"/>
                  </a:lnTo>
                  <a:close/>
                  <a:moveTo>
                    <a:pt x="24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70" y="91"/>
                    <a:pt x="70" y="91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54"/>
            <p:cNvSpPr/>
            <p:nvPr/>
          </p:nvSpPr>
          <p:spPr>
            <a:xfrm>
              <a:off x="3030060" y="2898181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39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54"/>
            <p:cNvSpPr/>
            <p:nvPr/>
          </p:nvSpPr>
          <p:spPr>
            <a:xfrm>
              <a:off x="3030060" y="2893686"/>
              <a:ext cx="18593" cy="21863"/>
            </a:xfrm>
            <a:custGeom>
              <a:avLst/>
              <a:gdLst/>
              <a:ahLst/>
              <a:cxnLst/>
              <a:rect l="l" t="t" r="r" b="b"/>
              <a:pathLst>
                <a:path w="91" h="107" extrusionOk="0">
                  <a:moveTo>
                    <a:pt x="46" y="40"/>
                  </a:moveTo>
                  <a:cubicBezTo>
                    <a:pt x="67" y="40"/>
                    <a:pt x="67" y="61"/>
                    <a:pt x="46" y="61"/>
                  </a:cubicBezTo>
                  <a:lnTo>
                    <a:pt x="22" y="61"/>
                  </a:lnTo>
                  <a:lnTo>
                    <a:pt x="22" y="40"/>
                  </a:lnTo>
                  <a:close/>
                  <a:moveTo>
                    <a:pt x="42" y="0"/>
                  </a:moveTo>
                  <a:cubicBezTo>
                    <a:pt x="28" y="0"/>
                    <a:pt x="11" y="5"/>
                    <a:pt x="1" y="16"/>
                  </a:cubicBezTo>
                  <a:lnTo>
                    <a:pt x="1" y="85"/>
                  </a:lnTo>
                  <a:cubicBezTo>
                    <a:pt x="22" y="85"/>
                    <a:pt x="22" y="107"/>
                    <a:pt x="46" y="107"/>
                  </a:cubicBezTo>
                  <a:lnTo>
                    <a:pt x="67" y="85"/>
                  </a:lnTo>
                  <a:cubicBezTo>
                    <a:pt x="91" y="85"/>
                    <a:pt x="91" y="61"/>
                    <a:pt x="91" y="61"/>
                  </a:cubicBezTo>
                  <a:cubicBezTo>
                    <a:pt x="91" y="40"/>
                    <a:pt x="91" y="40"/>
                    <a:pt x="67" y="16"/>
                  </a:cubicBezTo>
                  <a:cubicBezTo>
                    <a:pt x="67" y="5"/>
                    <a:pt x="56" y="0"/>
                    <a:pt x="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54"/>
            <p:cNvSpPr/>
            <p:nvPr/>
          </p:nvSpPr>
          <p:spPr>
            <a:xfrm>
              <a:off x="2683933" y="2985837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54"/>
            <p:cNvSpPr/>
            <p:nvPr/>
          </p:nvSpPr>
          <p:spPr>
            <a:xfrm>
              <a:off x="2679438" y="2981137"/>
              <a:ext cx="18798" cy="22271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46" y="108"/>
                  </a:lnTo>
                  <a:cubicBezTo>
                    <a:pt x="68" y="108"/>
                    <a:pt x="68" y="85"/>
                    <a:pt x="91" y="85"/>
                  </a:cubicBezTo>
                  <a:lnTo>
                    <a:pt x="91" y="63"/>
                  </a:lnTo>
                  <a:lnTo>
                    <a:pt x="91" y="18"/>
                  </a:lnTo>
                  <a:cubicBezTo>
                    <a:pt x="79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54"/>
            <p:cNvSpPr/>
            <p:nvPr/>
          </p:nvSpPr>
          <p:spPr>
            <a:xfrm>
              <a:off x="2596482" y="2985837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1"/>
                  </a:moveTo>
                  <a:cubicBezTo>
                    <a:pt x="23" y="1"/>
                    <a:pt x="11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54"/>
            <p:cNvSpPr/>
            <p:nvPr/>
          </p:nvSpPr>
          <p:spPr>
            <a:xfrm>
              <a:off x="2591782" y="2984815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2"/>
                  </a:moveTo>
                  <a:lnTo>
                    <a:pt x="69" y="45"/>
                  </a:lnTo>
                  <a:lnTo>
                    <a:pt x="45" y="45"/>
                  </a:lnTo>
                  <a:lnTo>
                    <a:pt x="45" y="22"/>
                  </a:lnTo>
                  <a:close/>
                  <a:moveTo>
                    <a:pt x="24" y="0"/>
                  </a:moveTo>
                  <a:cubicBezTo>
                    <a:pt x="24" y="22"/>
                    <a:pt x="0" y="22"/>
                    <a:pt x="0" y="45"/>
                  </a:cubicBezTo>
                  <a:lnTo>
                    <a:pt x="24" y="67"/>
                  </a:lnTo>
                  <a:lnTo>
                    <a:pt x="45" y="90"/>
                  </a:lnTo>
                  <a:cubicBezTo>
                    <a:pt x="69" y="90"/>
                    <a:pt x="69" y="67"/>
                    <a:pt x="90" y="67"/>
                  </a:cubicBez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54"/>
            <p:cNvSpPr/>
            <p:nvPr/>
          </p:nvSpPr>
          <p:spPr>
            <a:xfrm>
              <a:off x="2771793" y="2985837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1"/>
                  </a:moveTo>
                  <a:cubicBezTo>
                    <a:pt x="23" y="1"/>
                    <a:pt x="11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54"/>
            <p:cNvSpPr/>
            <p:nvPr/>
          </p:nvSpPr>
          <p:spPr>
            <a:xfrm>
              <a:off x="2766889" y="2984815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70" y="22"/>
                  </a:moveTo>
                  <a:lnTo>
                    <a:pt x="70" y="45"/>
                  </a:lnTo>
                  <a:lnTo>
                    <a:pt x="24" y="45"/>
                  </a:lnTo>
                  <a:cubicBezTo>
                    <a:pt x="24" y="22"/>
                    <a:pt x="46" y="22"/>
                    <a:pt x="46" y="22"/>
                  </a:cubicBezTo>
                  <a:close/>
                  <a:moveTo>
                    <a:pt x="24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4" y="67"/>
                  </a:cubicBezTo>
                  <a:lnTo>
                    <a:pt x="46" y="90"/>
                  </a:lnTo>
                  <a:cubicBezTo>
                    <a:pt x="70" y="90"/>
                    <a:pt x="70" y="67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54"/>
            <p:cNvSpPr/>
            <p:nvPr/>
          </p:nvSpPr>
          <p:spPr>
            <a:xfrm>
              <a:off x="3292822" y="2113980"/>
              <a:ext cx="14303" cy="11851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40"/>
                    <a:pt x="24" y="40"/>
                  </a:cubicBezTo>
                  <a:cubicBezTo>
                    <a:pt x="24" y="52"/>
                    <a:pt x="29" y="57"/>
                    <a:pt x="38" y="57"/>
                  </a:cubicBezTo>
                  <a:cubicBezTo>
                    <a:pt x="46" y="57"/>
                    <a:pt x="57" y="52"/>
                    <a:pt x="69" y="40"/>
                  </a:cubicBez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54"/>
            <p:cNvSpPr/>
            <p:nvPr/>
          </p:nvSpPr>
          <p:spPr>
            <a:xfrm>
              <a:off x="3288327" y="2109485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7"/>
                  </a:cubicBezTo>
                  <a:cubicBezTo>
                    <a:pt x="1" y="40"/>
                    <a:pt x="1" y="62"/>
                    <a:pt x="22" y="85"/>
                  </a:cubicBezTo>
                  <a:lnTo>
                    <a:pt x="91" y="85"/>
                  </a:lnTo>
                  <a:cubicBezTo>
                    <a:pt x="113" y="62"/>
                    <a:pt x="113" y="40"/>
                    <a:pt x="91" y="17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54"/>
            <p:cNvSpPr/>
            <p:nvPr/>
          </p:nvSpPr>
          <p:spPr>
            <a:xfrm>
              <a:off x="3292822" y="2026529"/>
              <a:ext cx="14303" cy="11442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38" y="0"/>
                  </a:moveTo>
                  <a:cubicBezTo>
                    <a:pt x="29" y="0"/>
                    <a:pt x="24" y="5"/>
                    <a:pt x="24" y="16"/>
                  </a:cubicBezTo>
                  <a:cubicBezTo>
                    <a:pt x="0" y="16"/>
                    <a:pt x="0" y="40"/>
                    <a:pt x="24" y="40"/>
                  </a:cubicBezTo>
                  <a:cubicBezTo>
                    <a:pt x="24" y="51"/>
                    <a:pt x="29" y="56"/>
                    <a:pt x="38" y="56"/>
                  </a:cubicBezTo>
                  <a:cubicBezTo>
                    <a:pt x="46" y="56"/>
                    <a:pt x="57" y="51"/>
                    <a:pt x="69" y="40"/>
                  </a:cubicBezTo>
                  <a:lnTo>
                    <a:pt x="69" y="16"/>
                  </a:lnTo>
                  <a:cubicBezTo>
                    <a:pt x="57" y="5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54"/>
            <p:cNvSpPr/>
            <p:nvPr/>
          </p:nvSpPr>
          <p:spPr>
            <a:xfrm>
              <a:off x="3288327" y="2021625"/>
              <a:ext cx="23088" cy="22271"/>
            </a:xfrm>
            <a:custGeom>
              <a:avLst/>
              <a:gdLst/>
              <a:ahLst/>
              <a:cxnLst/>
              <a:rect l="l" t="t" r="r" b="b"/>
              <a:pathLst>
                <a:path w="113" h="109" extrusionOk="0">
                  <a:moveTo>
                    <a:pt x="68" y="40"/>
                  </a:move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9"/>
                  </a:cubicBezTo>
                  <a:cubicBezTo>
                    <a:pt x="1" y="40"/>
                    <a:pt x="1" y="64"/>
                    <a:pt x="22" y="85"/>
                  </a:cubicBezTo>
                  <a:cubicBezTo>
                    <a:pt x="46" y="85"/>
                    <a:pt x="46" y="109"/>
                    <a:pt x="68" y="109"/>
                  </a:cubicBezTo>
                  <a:lnTo>
                    <a:pt x="91" y="85"/>
                  </a:lnTo>
                  <a:cubicBezTo>
                    <a:pt x="113" y="64"/>
                    <a:pt x="113" y="40"/>
                    <a:pt x="91" y="19"/>
                  </a:cubicBez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54"/>
            <p:cNvSpPr/>
            <p:nvPr/>
          </p:nvSpPr>
          <p:spPr>
            <a:xfrm>
              <a:off x="3205371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6"/>
                    <a:pt x="28" y="62"/>
                    <a:pt x="37" y="62"/>
                  </a:cubicBezTo>
                  <a:cubicBezTo>
                    <a:pt x="45" y="62"/>
                    <a:pt x="56" y="56"/>
                    <a:pt x="67" y="46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54"/>
            <p:cNvSpPr/>
            <p:nvPr/>
          </p:nvSpPr>
          <p:spPr>
            <a:xfrm>
              <a:off x="3205371" y="2196936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lnTo>
                    <a:pt x="46" y="64"/>
                  </a:lnTo>
                  <a:lnTo>
                    <a:pt x="22" y="64"/>
                  </a:lnTo>
                  <a:lnTo>
                    <a:pt x="22" y="40"/>
                  </a:lnTo>
                  <a:close/>
                  <a:moveTo>
                    <a:pt x="34" y="1"/>
                  </a:moveTo>
                  <a:cubicBezTo>
                    <a:pt x="23" y="1"/>
                    <a:pt x="11" y="7"/>
                    <a:pt x="0" y="18"/>
                  </a:cubicBezTo>
                  <a:lnTo>
                    <a:pt x="0" y="85"/>
                  </a:lnTo>
                  <a:lnTo>
                    <a:pt x="67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8"/>
                    <a:pt x="67" y="18"/>
                  </a:cubicBezTo>
                  <a:cubicBezTo>
                    <a:pt x="56" y="7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54"/>
            <p:cNvSpPr/>
            <p:nvPr/>
          </p:nvSpPr>
          <p:spPr>
            <a:xfrm>
              <a:off x="3292822" y="2288065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7"/>
                    <a:pt x="29" y="63"/>
                    <a:pt x="38" y="63"/>
                  </a:cubicBezTo>
                  <a:cubicBezTo>
                    <a:pt x="46" y="63"/>
                    <a:pt x="57" y="57"/>
                    <a:pt x="69" y="4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54"/>
            <p:cNvSpPr/>
            <p:nvPr/>
          </p:nvSpPr>
          <p:spPr>
            <a:xfrm>
              <a:off x="3292822" y="228357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46"/>
                  </a:moveTo>
                  <a:lnTo>
                    <a:pt x="46" y="68"/>
                  </a:lnTo>
                  <a:lnTo>
                    <a:pt x="24" y="68"/>
                  </a:lnTo>
                  <a:lnTo>
                    <a:pt x="24" y="46"/>
                  </a:lnTo>
                  <a:close/>
                  <a:moveTo>
                    <a:pt x="46" y="1"/>
                  </a:moveTo>
                  <a:cubicBezTo>
                    <a:pt x="24" y="1"/>
                    <a:pt x="24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91" y="68"/>
                    <a:pt x="91" y="46"/>
                    <a:pt x="69" y="22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54"/>
            <p:cNvSpPr/>
            <p:nvPr/>
          </p:nvSpPr>
          <p:spPr>
            <a:xfrm>
              <a:off x="3205371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7"/>
                    <a:pt x="28" y="63"/>
                    <a:pt x="37" y="63"/>
                  </a:cubicBezTo>
                  <a:cubicBezTo>
                    <a:pt x="45" y="63"/>
                    <a:pt x="56" y="57"/>
                    <a:pt x="67" y="46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54"/>
            <p:cNvSpPr/>
            <p:nvPr/>
          </p:nvSpPr>
          <p:spPr>
            <a:xfrm>
              <a:off x="3205371" y="228357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46"/>
                  </a:moveTo>
                  <a:lnTo>
                    <a:pt x="46" y="68"/>
                  </a:lnTo>
                  <a:lnTo>
                    <a:pt x="22" y="68"/>
                  </a:lnTo>
                  <a:lnTo>
                    <a:pt x="22" y="46"/>
                  </a:lnTo>
                  <a:close/>
                  <a:moveTo>
                    <a:pt x="46" y="1"/>
                  </a:moveTo>
                  <a:cubicBezTo>
                    <a:pt x="22" y="1"/>
                    <a:pt x="22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91" y="68"/>
                    <a:pt x="91" y="68"/>
                    <a:pt x="91" y="46"/>
                  </a:cubicBezTo>
                  <a:cubicBezTo>
                    <a:pt x="91" y="46"/>
                    <a:pt x="91" y="22"/>
                    <a:pt x="67" y="22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54"/>
            <p:cNvSpPr/>
            <p:nvPr/>
          </p:nvSpPr>
          <p:spPr>
            <a:xfrm>
              <a:off x="3117511" y="2200614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6"/>
                    <a:pt x="30" y="62"/>
                    <a:pt x="38" y="62"/>
                  </a:cubicBezTo>
                  <a:cubicBezTo>
                    <a:pt x="46" y="62"/>
                    <a:pt x="58" y="56"/>
                    <a:pt x="69" y="4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54"/>
            <p:cNvSpPr/>
            <p:nvPr/>
          </p:nvSpPr>
          <p:spPr>
            <a:xfrm>
              <a:off x="3117511" y="2196936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cubicBezTo>
                    <a:pt x="69" y="40"/>
                    <a:pt x="69" y="64"/>
                    <a:pt x="46" y="64"/>
                  </a:cubicBezTo>
                  <a:lnTo>
                    <a:pt x="24" y="64"/>
                  </a:lnTo>
                  <a:lnTo>
                    <a:pt x="24" y="40"/>
                  </a:lnTo>
                  <a:close/>
                  <a:moveTo>
                    <a:pt x="35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85"/>
                  </a:lnTo>
                  <a:lnTo>
                    <a:pt x="69" y="85"/>
                  </a:lnTo>
                  <a:cubicBezTo>
                    <a:pt x="91" y="64"/>
                    <a:pt x="91" y="40"/>
                    <a:pt x="69" y="18"/>
                  </a:cubicBezTo>
                  <a:cubicBezTo>
                    <a:pt x="58" y="7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54"/>
            <p:cNvSpPr/>
            <p:nvPr/>
          </p:nvSpPr>
          <p:spPr>
            <a:xfrm>
              <a:off x="3292822" y="2200614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6"/>
                    <a:pt x="29" y="62"/>
                    <a:pt x="38" y="62"/>
                  </a:cubicBezTo>
                  <a:cubicBezTo>
                    <a:pt x="46" y="62"/>
                    <a:pt x="57" y="56"/>
                    <a:pt x="69" y="4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54"/>
            <p:cNvSpPr/>
            <p:nvPr/>
          </p:nvSpPr>
          <p:spPr>
            <a:xfrm>
              <a:off x="3288327" y="2196936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8" y="40"/>
                  </a:move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8"/>
                  </a:cubicBezTo>
                  <a:cubicBezTo>
                    <a:pt x="1" y="40"/>
                    <a:pt x="1" y="64"/>
                    <a:pt x="22" y="85"/>
                  </a:cubicBezTo>
                  <a:lnTo>
                    <a:pt x="91" y="85"/>
                  </a:lnTo>
                  <a:cubicBezTo>
                    <a:pt x="113" y="64"/>
                    <a:pt x="113" y="40"/>
                    <a:pt x="91" y="18"/>
                  </a:cubicBez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54"/>
            <p:cNvSpPr/>
            <p:nvPr/>
          </p:nvSpPr>
          <p:spPr>
            <a:xfrm>
              <a:off x="3205371" y="2113980"/>
              <a:ext cx="13894" cy="11851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40"/>
                    <a:pt x="22" y="40"/>
                  </a:cubicBezTo>
                  <a:cubicBezTo>
                    <a:pt x="22" y="52"/>
                    <a:pt x="28" y="57"/>
                    <a:pt x="37" y="57"/>
                  </a:cubicBezTo>
                  <a:cubicBezTo>
                    <a:pt x="45" y="57"/>
                    <a:pt x="56" y="52"/>
                    <a:pt x="67" y="40"/>
                  </a:cubicBezTo>
                  <a:lnTo>
                    <a:pt x="67" y="18"/>
                  </a:lnTo>
                  <a:cubicBezTo>
                    <a:pt x="56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54"/>
            <p:cNvSpPr/>
            <p:nvPr/>
          </p:nvSpPr>
          <p:spPr>
            <a:xfrm>
              <a:off x="3205371" y="2109485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lnTo>
                    <a:pt x="46" y="62"/>
                  </a:ln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34" y="0"/>
                  </a:moveTo>
                  <a:cubicBezTo>
                    <a:pt x="23" y="0"/>
                    <a:pt x="11" y="6"/>
                    <a:pt x="0" y="17"/>
                  </a:cubicBezTo>
                  <a:lnTo>
                    <a:pt x="0" y="85"/>
                  </a:lnTo>
                  <a:lnTo>
                    <a:pt x="67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56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54"/>
            <p:cNvSpPr/>
            <p:nvPr/>
          </p:nvSpPr>
          <p:spPr>
            <a:xfrm>
              <a:off x="3380682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6"/>
                    <a:pt x="28" y="62"/>
                    <a:pt x="34" y="62"/>
                  </a:cubicBezTo>
                  <a:cubicBezTo>
                    <a:pt x="40" y="62"/>
                    <a:pt x="45" y="56"/>
                    <a:pt x="45" y="46"/>
                  </a:cubicBezTo>
                  <a:cubicBezTo>
                    <a:pt x="67" y="46"/>
                    <a:pt x="67" y="22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54"/>
            <p:cNvSpPr/>
            <p:nvPr/>
          </p:nvSpPr>
          <p:spPr>
            <a:xfrm>
              <a:off x="3375778" y="2196936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1" y="40"/>
                    <a:pt x="1" y="64"/>
                    <a:pt x="24" y="85"/>
                  </a:cubicBezTo>
                  <a:lnTo>
                    <a:pt x="91" y="85"/>
                  </a:lnTo>
                  <a:cubicBezTo>
                    <a:pt x="91" y="64"/>
                    <a:pt x="115" y="64"/>
                    <a:pt x="115" y="40"/>
                  </a:cubicBezTo>
                  <a:lnTo>
                    <a:pt x="91" y="18"/>
                  </a:ln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54"/>
            <p:cNvSpPr/>
            <p:nvPr/>
          </p:nvSpPr>
          <p:spPr>
            <a:xfrm>
              <a:off x="2947104" y="2463377"/>
              <a:ext cx="9399" cy="13077"/>
            </a:xfrm>
            <a:custGeom>
              <a:avLst/>
              <a:gdLst/>
              <a:ahLst/>
              <a:cxnLst/>
              <a:rect l="l" t="t" r="r" b="b"/>
              <a:pathLst>
                <a:path w="46" h="64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7"/>
                    <a:pt x="17" y="63"/>
                    <a:pt x="22" y="63"/>
                  </a:cubicBezTo>
                  <a:cubicBezTo>
                    <a:pt x="28" y="63"/>
                    <a:pt x="34" y="57"/>
                    <a:pt x="45" y="45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54"/>
            <p:cNvSpPr/>
            <p:nvPr/>
          </p:nvSpPr>
          <p:spPr>
            <a:xfrm>
              <a:off x="2942200" y="2460107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9" y="40"/>
                  </a:moveTo>
                  <a:lnTo>
                    <a:pt x="46" y="61"/>
                  </a:lnTo>
                  <a:lnTo>
                    <a:pt x="24" y="40"/>
                  </a:lnTo>
                  <a:close/>
                  <a:moveTo>
                    <a:pt x="47" y="0"/>
                  </a:moveTo>
                  <a:cubicBezTo>
                    <a:pt x="36" y="0"/>
                    <a:pt x="24" y="5"/>
                    <a:pt x="24" y="16"/>
                  </a:cubicBezTo>
                  <a:cubicBezTo>
                    <a:pt x="1" y="16"/>
                    <a:pt x="1" y="40"/>
                    <a:pt x="1" y="40"/>
                  </a:cubicBezTo>
                  <a:cubicBezTo>
                    <a:pt x="1" y="61"/>
                    <a:pt x="1" y="61"/>
                    <a:pt x="24" y="85"/>
                  </a:cubicBezTo>
                  <a:lnTo>
                    <a:pt x="69" y="85"/>
                  </a:lnTo>
                  <a:cubicBezTo>
                    <a:pt x="91" y="61"/>
                    <a:pt x="91" y="61"/>
                    <a:pt x="91" y="40"/>
                  </a:cubicBezTo>
                  <a:cubicBezTo>
                    <a:pt x="91" y="40"/>
                    <a:pt x="91" y="16"/>
                    <a:pt x="69" y="16"/>
                  </a:cubicBezTo>
                  <a:cubicBezTo>
                    <a:pt x="69" y="5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54"/>
            <p:cNvSpPr/>
            <p:nvPr/>
          </p:nvSpPr>
          <p:spPr>
            <a:xfrm>
              <a:off x="3030060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1" y="22"/>
                    <a:pt x="1" y="45"/>
                    <a:pt x="22" y="45"/>
                  </a:cubicBezTo>
                  <a:cubicBezTo>
                    <a:pt x="22" y="56"/>
                    <a:pt x="28" y="62"/>
                    <a:pt x="37" y="62"/>
                  </a:cubicBezTo>
                  <a:cubicBezTo>
                    <a:pt x="45" y="62"/>
                    <a:pt x="57" y="56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54"/>
            <p:cNvSpPr/>
            <p:nvPr/>
          </p:nvSpPr>
          <p:spPr>
            <a:xfrm>
              <a:off x="3030060" y="2372247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3" y="24"/>
                  </a:moveTo>
                  <a:cubicBezTo>
                    <a:pt x="46" y="24"/>
                    <a:pt x="46" y="29"/>
                    <a:pt x="46" y="40"/>
                  </a:cubicBezTo>
                  <a:cubicBezTo>
                    <a:pt x="67" y="40"/>
                    <a:pt x="67" y="40"/>
                    <a:pt x="46" y="63"/>
                  </a:cubicBezTo>
                  <a:lnTo>
                    <a:pt x="22" y="63"/>
                  </a:lnTo>
                  <a:lnTo>
                    <a:pt x="22" y="40"/>
                  </a:lnTo>
                  <a:cubicBezTo>
                    <a:pt x="34" y="29"/>
                    <a:pt x="40" y="24"/>
                    <a:pt x="43" y="24"/>
                  </a:cubicBezTo>
                  <a:close/>
                  <a:moveTo>
                    <a:pt x="42" y="1"/>
                  </a:moveTo>
                  <a:cubicBezTo>
                    <a:pt x="28" y="1"/>
                    <a:pt x="11" y="7"/>
                    <a:pt x="1" y="18"/>
                  </a:cubicBezTo>
                  <a:lnTo>
                    <a:pt x="1" y="85"/>
                  </a:lnTo>
                  <a:lnTo>
                    <a:pt x="67" y="85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7" y="18"/>
                  </a:cubicBezTo>
                  <a:cubicBezTo>
                    <a:pt x="67" y="7"/>
                    <a:pt x="56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54"/>
            <p:cNvSpPr/>
            <p:nvPr/>
          </p:nvSpPr>
          <p:spPr>
            <a:xfrm>
              <a:off x="3117511" y="2463377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1" y="24"/>
                    <a:pt x="1" y="45"/>
                    <a:pt x="24" y="45"/>
                  </a:cubicBezTo>
                  <a:cubicBezTo>
                    <a:pt x="24" y="57"/>
                    <a:pt x="30" y="63"/>
                    <a:pt x="38" y="63"/>
                  </a:cubicBezTo>
                  <a:cubicBezTo>
                    <a:pt x="46" y="63"/>
                    <a:pt x="58" y="57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54"/>
            <p:cNvSpPr/>
            <p:nvPr/>
          </p:nvSpPr>
          <p:spPr>
            <a:xfrm>
              <a:off x="3117511" y="2458881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cubicBezTo>
                    <a:pt x="69" y="46"/>
                    <a:pt x="69" y="46"/>
                    <a:pt x="46" y="67"/>
                  </a:cubicBezTo>
                  <a:lnTo>
                    <a:pt x="24" y="67"/>
                  </a:lnTo>
                  <a:lnTo>
                    <a:pt x="24" y="46"/>
                  </a:lnTo>
                  <a:lnTo>
                    <a:pt x="46" y="22"/>
                  </a:lnTo>
                  <a:close/>
                  <a:moveTo>
                    <a:pt x="46" y="1"/>
                  </a:moveTo>
                  <a:cubicBezTo>
                    <a:pt x="24" y="1"/>
                    <a:pt x="24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9" y="91"/>
                  </a:lnTo>
                  <a:cubicBezTo>
                    <a:pt x="91" y="67"/>
                    <a:pt x="91" y="22"/>
                    <a:pt x="69" y="22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54"/>
            <p:cNvSpPr/>
            <p:nvPr/>
          </p:nvSpPr>
          <p:spPr>
            <a:xfrm>
              <a:off x="3030060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1" y="24"/>
                    <a:pt x="1" y="45"/>
                    <a:pt x="22" y="45"/>
                  </a:cubicBezTo>
                  <a:cubicBezTo>
                    <a:pt x="22" y="57"/>
                    <a:pt x="28" y="63"/>
                    <a:pt x="37" y="63"/>
                  </a:cubicBezTo>
                  <a:cubicBezTo>
                    <a:pt x="45" y="63"/>
                    <a:pt x="57" y="57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54"/>
            <p:cNvSpPr/>
            <p:nvPr/>
          </p:nvSpPr>
          <p:spPr>
            <a:xfrm>
              <a:off x="3030060" y="2458881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67" y="46"/>
                  </a:lnTo>
                  <a:lnTo>
                    <a:pt x="46" y="67"/>
                  </a:lnTo>
                  <a:lnTo>
                    <a:pt x="22" y="67"/>
                  </a:lnTo>
                  <a:lnTo>
                    <a:pt x="22" y="46"/>
                  </a:lnTo>
                  <a:cubicBezTo>
                    <a:pt x="46" y="46"/>
                    <a:pt x="46" y="22"/>
                    <a:pt x="46" y="22"/>
                  </a:cubicBezTo>
                  <a:close/>
                  <a:moveTo>
                    <a:pt x="46" y="1"/>
                  </a:moveTo>
                  <a:cubicBezTo>
                    <a:pt x="22" y="1"/>
                    <a:pt x="22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7" y="91"/>
                  </a:lnTo>
                  <a:cubicBezTo>
                    <a:pt x="91" y="67"/>
                    <a:pt x="91" y="67"/>
                    <a:pt x="91" y="46"/>
                  </a:cubicBezTo>
                  <a:cubicBezTo>
                    <a:pt x="91" y="46"/>
                    <a:pt x="91" y="22"/>
                    <a:pt x="67" y="22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54"/>
            <p:cNvSpPr/>
            <p:nvPr/>
          </p:nvSpPr>
          <p:spPr>
            <a:xfrm>
              <a:off x="2947104" y="2375925"/>
              <a:ext cx="9399" cy="12668"/>
            </a:xfrm>
            <a:custGeom>
              <a:avLst/>
              <a:gdLst/>
              <a:ahLst/>
              <a:cxnLst/>
              <a:rect l="l" t="t" r="r" b="b"/>
              <a:pathLst>
                <a:path w="46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6"/>
                    <a:pt x="17" y="62"/>
                    <a:pt x="22" y="62"/>
                  </a:cubicBezTo>
                  <a:cubicBezTo>
                    <a:pt x="28" y="62"/>
                    <a:pt x="34" y="56"/>
                    <a:pt x="45" y="45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54"/>
            <p:cNvSpPr/>
            <p:nvPr/>
          </p:nvSpPr>
          <p:spPr>
            <a:xfrm>
              <a:off x="2942200" y="2371022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46"/>
                  </a:moveTo>
                  <a:cubicBezTo>
                    <a:pt x="69" y="46"/>
                    <a:pt x="69" y="46"/>
                    <a:pt x="46" y="69"/>
                  </a:cubicBezTo>
                  <a:cubicBezTo>
                    <a:pt x="24" y="69"/>
                    <a:pt x="24" y="46"/>
                    <a:pt x="24" y="46"/>
                  </a:cubicBezTo>
                  <a:close/>
                  <a:moveTo>
                    <a:pt x="46" y="1"/>
                  </a:moveTo>
                  <a:cubicBezTo>
                    <a:pt x="24" y="1"/>
                    <a:pt x="24" y="1"/>
                    <a:pt x="24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4" y="91"/>
                  </a:cubicBezTo>
                  <a:lnTo>
                    <a:pt x="69" y="91"/>
                  </a:ln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9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54"/>
            <p:cNvSpPr/>
            <p:nvPr/>
          </p:nvSpPr>
          <p:spPr>
            <a:xfrm>
              <a:off x="3117511" y="2375925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" y="22"/>
                    <a:pt x="1" y="45"/>
                    <a:pt x="24" y="45"/>
                  </a:cubicBezTo>
                  <a:cubicBezTo>
                    <a:pt x="24" y="56"/>
                    <a:pt x="30" y="62"/>
                    <a:pt x="38" y="62"/>
                  </a:cubicBezTo>
                  <a:cubicBezTo>
                    <a:pt x="46" y="62"/>
                    <a:pt x="58" y="56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54"/>
            <p:cNvSpPr/>
            <p:nvPr/>
          </p:nvSpPr>
          <p:spPr>
            <a:xfrm>
              <a:off x="3117511" y="2372247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cubicBezTo>
                    <a:pt x="69" y="40"/>
                    <a:pt x="69" y="40"/>
                    <a:pt x="46" y="63"/>
                  </a:cubicBezTo>
                  <a:lnTo>
                    <a:pt x="24" y="63"/>
                  </a:lnTo>
                  <a:lnTo>
                    <a:pt x="24" y="40"/>
                  </a:lnTo>
                  <a:close/>
                  <a:moveTo>
                    <a:pt x="35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85"/>
                  </a:lnTo>
                  <a:lnTo>
                    <a:pt x="69" y="85"/>
                  </a:lnTo>
                  <a:cubicBezTo>
                    <a:pt x="91" y="63"/>
                    <a:pt x="91" y="40"/>
                    <a:pt x="69" y="18"/>
                  </a:cubicBezTo>
                  <a:cubicBezTo>
                    <a:pt x="58" y="7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54"/>
            <p:cNvSpPr/>
            <p:nvPr/>
          </p:nvSpPr>
          <p:spPr>
            <a:xfrm>
              <a:off x="3030060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1" y="24"/>
                    <a:pt x="1" y="46"/>
                    <a:pt x="22" y="46"/>
                  </a:cubicBezTo>
                  <a:cubicBezTo>
                    <a:pt x="22" y="57"/>
                    <a:pt x="28" y="63"/>
                    <a:pt x="37" y="63"/>
                  </a:cubicBezTo>
                  <a:cubicBezTo>
                    <a:pt x="45" y="63"/>
                    <a:pt x="57" y="57"/>
                    <a:pt x="67" y="46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54"/>
            <p:cNvSpPr/>
            <p:nvPr/>
          </p:nvSpPr>
          <p:spPr>
            <a:xfrm>
              <a:off x="3030060" y="228357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7" y="46"/>
                  </a:moveTo>
                  <a:cubicBezTo>
                    <a:pt x="67" y="46"/>
                    <a:pt x="67" y="68"/>
                    <a:pt x="46" y="68"/>
                  </a:cubicBezTo>
                  <a:lnTo>
                    <a:pt x="22" y="68"/>
                  </a:lnTo>
                  <a:lnTo>
                    <a:pt x="22" y="46"/>
                  </a:lnTo>
                  <a:close/>
                  <a:moveTo>
                    <a:pt x="46" y="1"/>
                  </a:moveTo>
                  <a:cubicBezTo>
                    <a:pt x="22" y="1"/>
                    <a:pt x="22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7" y="91"/>
                  </a:lnTo>
                  <a:cubicBezTo>
                    <a:pt x="91" y="68"/>
                    <a:pt x="91" y="68"/>
                    <a:pt x="91" y="46"/>
                  </a:cubicBezTo>
                  <a:cubicBezTo>
                    <a:pt x="91" y="46"/>
                    <a:pt x="91" y="22"/>
                    <a:pt x="67" y="22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54"/>
            <p:cNvSpPr/>
            <p:nvPr/>
          </p:nvSpPr>
          <p:spPr>
            <a:xfrm>
              <a:off x="2859244" y="2375925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2" y="56"/>
                    <a:pt x="18" y="62"/>
                    <a:pt x="24" y="62"/>
                  </a:cubicBezTo>
                  <a:cubicBezTo>
                    <a:pt x="29" y="62"/>
                    <a:pt x="35" y="56"/>
                    <a:pt x="46" y="45"/>
                  </a:cubicBezTo>
                  <a:cubicBezTo>
                    <a:pt x="69" y="45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54"/>
            <p:cNvSpPr/>
            <p:nvPr/>
          </p:nvSpPr>
          <p:spPr>
            <a:xfrm>
              <a:off x="2854749" y="2372247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cubicBezTo>
                    <a:pt x="22" y="40"/>
                    <a:pt x="22" y="40"/>
                    <a:pt x="46" y="40"/>
                  </a:cubicBezTo>
                  <a:close/>
                  <a:moveTo>
                    <a:pt x="45" y="1"/>
                  </a:moveTo>
                  <a:cubicBezTo>
                    <a:pt x="34" y="1"/>
                    <a:pt x="22" y="7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lnTo>
                    <a:pt x="68" y="85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8" y="18"/>
                  </a:cubicBezTo>
                  <a:cubicBezTo>
                    <a:pt x="68" y="7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54"/>
            <p:cNvSpPr/>
            <p:nvPr/>
          </p:nvSpPr>
          <p:spPr>
            <a:xfrm>
              <a:off x="3117511" y="2288065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7"/>
                    <a:pt x="30" y="63"/>
                    <a:pt x="38" y="63"/>
                  </a:cubicBezTo>
                  <a:cubicBezTo>
                    <a:pt x="46" y="63"/>
                    <a:pt x="58" y="57"/>
                    <a:pt x="69" y="4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54"/>
            <p:cNvSpPr/>
            <p:nvPr/>
          </p:nvSpPr>
          <p:spPr>
            <a:xfrm>
              <a:off x="3117511" y="228357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46"/>
                  </a:moveTo>
                  <a:cubicBezTo>
                    <a:pt x="69" y="46"/>
                    <a:pt x="69" y="46"/>
                    <a:pt x="46" y="68"/>
                  </a:cubicBezTo>
                  <a:lnTo>
                    <a:pt x="24" y="68"/>
                  </a:lnTo>
                  <a:lnTo>
                    <a:pt x="24" y="46"/>
                  </a:lnTo>
                  <a:close/>
                  <a:moveTo>
                    <a:pt x="46" y="1"/>
                  </a:moveTo>
                  <a:cubicBezTo>
                    <a:pt x="24" y="1"/>
                    <a:pt x="24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9" y="91"/>
                  </a:lnTo>
                  <a:cubicBezTo>
                    <a:pt x="91" y="68"/>
                    <a:pt x="91" y="46"/>
                    <a:pt x="69" y="22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54"/>
            <p:cNvSpPr/>
            <p:nvPr/>
          </p:nvSpPr>
          <p:spPr>
            <a:xfrm>
              <a:off x="2771793" y="2635214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3" y="1"/>
                    <a:pt x="11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1"/>
                    <a:pt x="67" y="41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54"/>
            <p:cNvSpPr/>
            <p:nvPr/>
          </p:nvSpPr>
          <p:spPr>
            <a:xfrm>
              <a:off x="2766889" y="2635214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70" y="17"/>
                  </a:moveTo>
                  <a:lnTo>
                    <a:pt x="70" y="41"/>
                  </a:lnTo>
                  <a:cubicBezTo>
                    <a:pt x="58" y="51"/>
                    <a:pt x="52" y="57"/>
                    <a:pt x="49" y="57"/>
                  </a:cubicBezTo>
                  <a:cubicBezTo>
                    <a:pt x="46" y="57"/>
                    <a:pt x="46" y="51"/>
                    <a:pt x="46" y="41"/>
                  </a:cubicBezTo>
                  <a:lnTo>
                    <a:pt x="24" y="41"/>
                  </a:lnTo>
                  <a:cubicBezTo>
                    <a:pt x="24" y="41"/>
                    <a:pt x="46" y="41"/>
                    <a:pt x="46" y="17"/>
                  </a:cubicBezTo>
                  <a:close/>
                  <a:moveTo>
                    <a:pt x="58" y="1"/>
                  </a:moveTo>
                  <a:cubicBezTo>
                    <a:pt x="47" y="1"/>
                    <a:pt x="35" y="6"/>
                    <a:pt x="24" y="17"/>
                  </a:cubicBezTo>
                  <a:cubicBezTo>
                    <a:pt x="1" y="17"/>
                    <a:pt x="1" y="17"/>
                    <a:pt x="1" y="41"/>
                  </a:cubicBezTo>
                  <a:cubicBezTo>
                    <a:pt x="1" y="41"/>
                    <a:pt x="1" y="62"/>
                    <a:pt x="24" y="62"/>
                  </a:cubicBezTo>
                  <a:cubicBezTo>
                    <a:pt x="24" y="86"/>
                    <a:pt x="46" y="86"/>
                    <a:pt x="46" y="86"/>
                  </a:cubicBezTo>
                  <a:cubicBezTo>
                    <a:pt x="70" y="86"/>
                    <a:pt x="70" y="86"/>
                    <a:pt x="91" y="62"/>
                  </a:cubicBezTo>
                  <a:lnTo>
                    <a:pt x="91" y="41"/>
                  </a:lnTo>
                  <a:lnTo>
                    <a:pt x="91" y="17"/>
                  </a:lnTo>
                  <a:cubicBezTo>
                    <a:pt x="80" y="6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54"/>
            <p:cNvSpPr/>
            <p:nvPr/>
          </p:nvSpPr>
          <p:spPr>
            <a:xfrm>
              <a:off x="2859244" y="2551237"/>
              <a:ext cx="14303" cy="9399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0" y="0"/>
                  </a:moveTo>
                  <a:lnTo>
                    <a:pt x="0" y="45"/>
                  </a:lnTo>
                  <a:lnTo>
                    <a:pt x="46" y="45"/>
                  </a:lnTo>
                  <a:cubicBezTo>
                    <a:pt x="69" y="22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54"/>
            <p:cNvSpPr/>
            <p:nvPr/>
          </p:nvSpPr>
          <p:spPr>
            <a:xfrm>
              <a:off x="2854749" y="2547559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lnTo>
                    <a:pt x="68" y="40"/>
                  </a:lnTo>
                  <a:cubicBezTo>
                    <a:pt x="57" y="52"/>
                    <a:pt x="51" y="57"/>
                    <a:pt x="49" y="57"/>
                  </a:cubicBezTo>
                  <a:cubicBezTo>
                    <a:pt x="46" y="57"/>
                    <a:pt x="46" y="52"/>
                    <a:pt x="46" y="40"/>
                  </a:cubicBezTo>
                  <a:lnTo>
                    <a:pt x="46" y="18"/>
                  </a:lnTo>
                  <a:close/>
                  <a:moveTo>
                    <a:pt x="45" y="1"/>
                  </a:moveTo>
                  <a:cubicBezTo>
                    <a:pt x="34" y="1"/>
                    <a:pt x="22" y="6"/>
                    <a:pt x="22" y="18"/>
                  </a:cubicBezTo>
                  <a:cubicBezTo>
                    <a:pt x="1" y="18"/>
                    <a:pt x="1" y="18"/>
                    <a:pt x="1" y="40"/>
                  </a:cubicBezTo>
                  <a:cubicBezTo>
                    <a:pt x="1" y="63"/>
                    <a:pt x="1" y="63"/>
                    <a:pt x="22" y="63"/>
                  </a:cubicBezTo>
                  <a:cubicBezTo>
                    <a:pt x="22" y="85"/>
                    <a:pt x="46" y="85"/>
                    <a:pt x="46" y="85"/>
                  </a:cubicBezTo>
                  <a:cubicBezTo>
                    <a:pt x="68" y="85"/>
                    <a:pt x="68" y="85"/>
                    <a:pt x="68" y="63"/>
                  </a:cubicBezTo>
                  <a:cubicBezTo>
                    <a:pt x="91" y="63"/>
                    <a:pt x="91" y="63"/>
                    <a:pt x="91" y="40"/>
                  </a:cubicBezTo>
                  <a:cubicBezTo>
                    <a:pt x="91" y="18"/>
                    <a:pt x="91" y="18"/>
                    <a:pt x="68" y="18"/>
                  </a:cubicBezTo>
                  <a:cubicBezTo>
                    <a:pt x="68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54"/>
            <p:cNvSpPr/>
            <p:nvPr/>
          </p:nvSpPr>
          <p:spPr>
            <a:xfrm>
              <a:off x="2947104" y="2635214"/>
              <a:ext cx="9399" cy="12872"/>
            </a:xfrm>
            <a:custGeom>
              <a:avLst/>
              <a:gdLst/>
              <a:ahLst/>
              <a:cxnLst/>
              <a:rect l="l" t="t" r="r" b="b"/>
              <a:pathLst>
                <a:path w="46" h="63" extrusionOk="0">
                  <a:moveTo>
                    <a:pt x="22" y="1"/>
                  </a:moveTo>
                  <a:cubicBezTo>
                    <a:pt x="17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lnTo>
                    <a:pt x="45" y="17"/>
                  </a:lnTo>
                  <a:cubicBezTo>
                    <a:pt x="34" y="6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54"/>
            <p:cNvSpPr/>
            <p:nvPr/>
          </p:nvSpPr>
          <p:spPr>
            <a:xfrm>
              <a:off x="2942200" y="2635214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46" y="17"/>
                  </a:moveTo>
                  <a:lnTo>
                    <a:pt x="69" y="41"/>
                  </a:lnTo>
                  <a:lnTo>
                    <a:pt x="24" y="41"/>
                  </a:lnTo>
                  <a:lnTo>
                    <a:pt x="46" y="17"/>
                  </a:lnTo>
                  <a:close/>
                  <a:moveTo>
                    <a:pt x="47" y="1"/>
                  </a:moveTo>
                  <a:cubicBezTo>
                    <a:pt x="36" y="1"/>
                    <a:pt x="24" y="6"/>
                    <a:pt x="24" y="17"/>
                  </a:cubicBezTo>
                  <a:cubicBezTo>
                    <a:pt x="1" y="17"/>
                    <a:pt x="1" y="17"/>
                    <a:pt x="1" y="41"/>
                  </a:cubicBezTo>
                  <a:cubicBezTo>
                    <a:pt x="1" y="41"/>
                    <a:pt x="1" y="62"/>
                    <a:pt x="24" y="62"/>
                  </a:cubicBezTo>
                  <a:cubicBezTo>
                    <a:pt x="24" y="86"/>
                    <a:pt x="24" y="86"/>
                    <a:pt x="46" y="86"/>
                  </a:cubicBezTo>
                  <a:cubicBezTo>
                    <a:pt x="69" y="86"/>
                    <a:pt x="69" y="86"/>
                    <a:pt x="69" y="62"/>
                  </a:cubicBezTo>
                  <a:cubicBezTo>
                    <a:pt x="91" y="62"/>
                    <a:pt x="91" y="41"/>
                    <a:pt x="91" y="41"/>
                  </a:cubicBezTo>
                  <a:cubicBezTo>
                    <a:pt x="91" y="17"/>
                    <a:pt x="91" y="17"/>
                    <a:pt x="69" y="17"/>
                  </a:cubicBezTo>
                  <a:cubicBezTo>
                    <a:pt x="69" y="6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54"/>
            <p:cNvSpPr/>
            <p:nvPr/>
          </p:nvSpPr>
          <p:spPr>
            <a:xfrm>
              <a:off x="2859244" y="2635214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8" y="1"/>
                    <a:pt x="12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9" y="41"/>
                    <a:pt x="69" y="41"/>
                    <a:pt x="46" y="17"/>
                  </a:cubicBezTo>
                  <a:cubicBezTo>
                    <a:pt x="35" y="6"/>
                    <a:pt x="29" y="1"/>
                    <a:pt x="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54"/>
            <p:cNvSpPr/>
            <p:nvPr/>
          </p:nvSpPr>
          <p:spPr>
            <a:xfrm>
              <a:off x="2854749" y="263419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46" y="0"/>
                    <a:pt x="22" y="0"/>
                    <a:pt x="22" y="22"/>
                  </a:cubicBez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7"/>
                    <a:pt x="22" y="67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8" y="91"/>
                    <a:pt x="68" y="91"/>
                    <a:pt x="68" y="67"/>
                  </a:cubicBezTo>
                  <a:cubicBezTo>
                    <a:pt x="91" y="67"/>
                    <a:pt x="91" y="46"/>
                    <a:pt x="91" y="46"/>
                  </a:cubicBezTo>
                  <a:cubicBezTo>
                    <a:pt x="91" y="22"/>
                    <a:pt x="91" y="22"/>
                    <a:pt x="68" y="22"/>
                  </a:cubicBezTo>
                  <a:lnTo>
                    <a:pt x="68" y="46"/>
                  </a:lnTo>
                  <a:lnTo>
                    <a:pt x="46" y="67"/>
                  </a:lnTo>
                  <a:lnTo>
                    <a:pt x="46" y="46"/>
                  </a:lnTo>
                  <a:cubicBezTo>
                    <a:pt x="22" y="46"/>
                    <a:pt x="22" y="46"/>
                    <a:pt x="46" y="22"/>
                  </a:cubicBezTo>
                  <a:lnTo>
                    <a:pt x="68" y="22"/>
                  </a:lnTo>
                  <a:cubicBezTo>
                    <a:pt x="68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54"/>
            <p:cNvSpPr/>
            <p:nvPr/>
          </p:nvSpPr>
          <p:spPr>
            <a:xfrm>
              <a:off x="2771793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0" y="45"/>
                  </a:lnTo>
                  <a:lnTo>
                    <a:pt x="46" y="45"/>
                  </a:lnTo>
                  <a:cubicBezTo>
                    <a:pt x="67" y="22"/>
                    <a:pt x="67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54"/>
            <p:cNvSpPr/>
            <p:nvPr/>
          </p:nvSpPr>
          <p:spPr>
            <a:xfrm>
              <a:off x="2766889" y="254633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4"/>
                  </a:moveTo>
                  <a:cubicBezTo>
                    <a:pt x="46" y="24"/>
                    <a:pt x="70" y="24"/>
                    <a:pt x="70" y="46"/>
                  </a:cubicBezTo>
                  <a:cubicBezTo>
                    <a:pt x="58" y="58"/>
                    <a:pt x="52" y="63"/>
                    <a:pt x="49" y="63"/>
                  </a:cubicBezTo>
                  <a:cubicBezTo>
                    <a:pt x="46" y="63"/>
                    <a:pt x="46" y="58"/>
                    <a:pt x="46" y="46"/>
                  </a:cubicBezTo>
                  <a:lnTo>
                    <a:pt x="46" y="24"/>
                  </a:lnTo>
                  <a:close/>
                  <a:moveTo>
                    <a:pt x="46" y="1"/>
                  </a:moveTo>
                  <a:cubicBezTo>
                    <a:pt x="46" y="1"/>
                    <a:pt x="24" y="1"/>
                    <a:pt x="24" y="24"/>
                  </a:cubicBezTo>
                  <a:cubicBezTo>
                    <a:pt x="1" y="24"/>
                    <a:pt x="1" y="24"/>
                    <a:pt x="1" y="46"/>
                  </a:cubicBezTo>
                  <a:cubicBezTo>
                    <a:pt x="1" y="69"/>
                    <a:pt x="1" y="69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70" y="91"/>
                    <a:pt x="70" y="91"/>
                    <a:pt x="91" y="69"/>
                  </a:cubicBezTo>
                  <a:lnTo>
                    <a:pt x="91" y="46"/>
                  </a:lnTo>
                  <a:lnTo>
                    <a:pt x="91" y="24"/>
                  </a:lnTo>
                  <a:cubicBezTo>
                    <a:pt x="70" y="1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54"/>
            <p:cNvSpPr/>
            <p:nvPr/>
          </p:nvSpPr>
          <p:spPr>
            <a:xfrm>
              <a:off x="2947104" y="2551237"/>
              <a:ext cx="9399" cy="9399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0" y="0"/>
                  </a:moveTo>
                  <a:lnTo>
                    <a:pt x="0" y="45"/>
                  </a:lnTo>
                  <a:lnTo>
                    <a:pt x="45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54"/>
            <p:cNvSpPr/>
            <p:nvPr/>
          </p:nvSpPr>
          <p:spPr>
            <a:xfrm>
              <a:off x="2942200" y="254633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24" y="1"/>
                    <a:pt x="24" y="24"/>
                  </a:cubicBezTo>
                  <a:cubicBezTo>
                    <a:pt x="1" y="24"/>
                    <a:pt x="1" y="24"/>
                    <a:pt x="1" y="46"/>
                  </a:cubicBezTo>
                  <a:cubicBezTo>
                    <a:pt x="1" y="69"/>
                    <a:pt x="1" y="69"/>
                    <a:pt x="24" y="69"/>
                  </a:cubicBezTo>
                  <a:cubicBezTo>
                    <a:pt x="24" y="91"/>
                    <a:pt x="24" y="91"/>
                    <a:pt x="46" y="91"/>
                  </a:cubicBezTo>
                  <a:cubicBezTo>
                    <a:pt x="69" y="91"/>
                    <a:pt x="69" y="91"/>
                    <a:pt x="69" y="69"/>
                  </a:cubicBezTo>
                  <a:cubicBezTo>
                    <a:pt x="91" y="69"/>
                    <a:pt x="91" y="69"/>
                    <a:pt x="91" y="46"/>
                  </a:cubicBezTo>
                  <a:cubicBezTo>
                    <a:pt x="91" y="24"/>
                    <a:pt x="91" y="24"/>
                    <a:pt x="69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54"/>
            <p:cNvSpPr/>
            <p:nvPr/>
          </p:nvSpPr>
          <p:spPr>
            <a:xfrm>
              <a:off x="2859244" y="2463377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0" y="0"/>
                  </a:moveTo>
                  <a:lnTo>
                    <a:pt x="0" y="45"/>
                  </a:lnTo>
                  <a:cubicBezTo>
                    <a:pt x="12" y="57"/>
                    <a:pt x="18" y="63"/>
                    <a:pt x="24" y="63"/>
                  </a:cubicBezTo>
                  <a:cubicBezTo>
                    <a:pt x="29" y="63"/>
                    <a:pt x="35" y="57"/>
                    <a:pt x="46" y="45"/>
                  </a:cubicBezTo>
                  <a:cubicBezTo>
                    <a:pt x="69" y="45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54"/>
            <p:cNvSpPr/>
            <p:nvPr/>
          </p:nvSpPr>
          <p:spPr>
            <a:xfrm>
              <a:off x="2854749" y="2458881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cubicBezTo>
                    <a:pt x="46" y="22"/>
                    <a:pt x="46" y="46"/>
                    <a:pt x="68" y="46"/>
                  </a:cubicBezTo>
                  <a:lnTo>
                    <a:pt x="68" y="67"/>
                  </a:lnTo>
                  <a:lnTo>
                    <a:pt x="46" y="67"/>
                  </a:lnTo>
                  <a:cubicBezTo>
                    <a:pt x="22" y="46"/>
                    <a:pt x="22" y="46"/>
                    <a:pt x="46" y="46"/>
                  </a:cubicBezTo>
                  <a:lnTo>
                    <a:pt x="46" y="22"/>
                  </a:lnTo>
                  <a:close/>
                  <a:moveTo>
                    <a:pt x="46" y="1"/>
                  </a:moveTo>
                  <a:cubicBezTo>
                    <a:pt x="46" y="1"/>
                    <a:pt x="22" y="1"/>
                    <a:pt x="22" y="22"/>
                  </a:cubicBezTo>
                  <a:cubicBezTo>
                    <a:pt x="1" y="22"/>
                    <a:pt x="1" y="46"/>
                    <a:pt x="1" y="46"/>
                  </a:cubicBezTo>
                  <a:cubicBezTo>
                    <a:pt x="1" y="67"/>
                    <a:pt x="1" y="67"/>
                    <a:pt x="22" y="91"/>
                  </a:cubicBezTo>
                  <a:lnTo>
                    <a:pt x="68" y="91"/>
                  </a:lnTo>
                  <a:cubicBezTo>
                    <a:pt x="91" y="67"/>
                    <a:pt x="91" y="67"/>
                    <a:pt x="91" y="46"/>
                  </a:cubicBezTo>
                  <a:cubicBezTo>
                    <a:pt x="91" y="46"/>
                    <a:pt x="91" y="22"/>
                    <a:pt x="68" y="22"/>
                  </a:cubicBezTo>
                  <a:cubicBezTo>
                    <a:pt x="68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54"/>
            <p:cNvSpPr/>
            <p:nvPr/>
          </p:nvSpPr>
          <p:spPr>
            <a:xfrm>
              <a:off x="2683933" y="2551237"/>
              <a:ext cx="14303" cy="9399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1" y="0"/>
                  </a:moveTo>
                  <a:lnTo>
                    <a:pt x="1" y="45"/>
                  </a:lnTo>
                  <a:lnTo>
                    <a:pt x="46" y="45"/>
                  </a:lnTo>
                  <a:cubicBezTo>
                    <a:pt x="69" y="22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54"/>
            <p:cNvSpPr/>
            <p:nvPr/>
          </p:nvSpPr>
          <p:spPr>
            <a:xfrm>
              <a:off x="2679438" y="2547559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cubicBezTo>
                    <a:pt x="46" y="18"/>
                    <a:pt x="68" y="18"/>
                    <a:pt x="68" y="40"/>
                  </a:cubicBezTo>
                  <a:cubicBezTo>
                    <a:pt x="57" y="52"/>
                    <a:pt x="51" y="57"/>
                    <a:pt x="49" y="57"/>
                  </a:cubicBezTo>
                  <a:cubicBezTo>
                    <a:pt x="46" y="57"/>
                    <a:pt x="46" y="52"/>
                    <a:pt x="46" y="40"/>
                  </a:cubicBezTo>
                  <a:lnTo>
                    <a:pt x="46" y="18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3" y="18"/>
                  </a:cubicBezTo>
                  <a:cubicBezTo>
                    <a:pt x="1" y="18"/>
                    <a:pt x="1" y="18"/>
                    <a:pt x="1" y="40"/>
                  </a:cubicBezTo>
                  <a:cubicBezTo>
                    <a:pt x="1" y="63"/>
                    <a:pt x="1" y="63"/>
                    <a:pt x="23" y="63"/>
                  </a:cubicBezTo>
                  <a:cubicBezTo>
                    <a:pt x="23" y="85"/>
                    <a:pt x="46" y="85"/>
                    <a:pt x="46" y="85"/>
                  </a:cubicBezTo>
                  <a:cubicBezTo>
                    <a:pt x="68" y="85"/>
                    <a:pt x="68" y="85"/>
                    <a:pt x="91" y="63"/>
                  </a:cubicBezTo>
                  <a:lnTo>
                    <a:pt x="91" y="40"/>
                  </a:lnTo>
                  <a:lnTo>
                    <a:pt x="91" y="18"/>
                  </a:lnTo>
                  <a:cubicBezTo>
                    <a:pt x="79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54"/>
            <p:cNvSpPr/>
            <p:nvPr/>
          </p:nvSpPr>
          <p:spPr>
            <a:xfrm>
              <a:off x="2771793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7"/>
                    <a:pt x="23" y="63"/>
                    <a:pt x="31" y="63"/>
                  </a:cubicBezTo>
                  <a:cubicBezTo>
                    <a:pt x="40" y="63"/>
                    <a:pt x="46" y="57"/>
                    <a:pt x="46" y="45"/>
                  </a:cubicBezTo>
                  <a:cubicBezTo>
                    <a:pt x="67" y="45"/>
                    <a:pt x="67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54"/>
            <p:cNvSpPr/>
            <p:nvPr/>
          </p:nvSpPr>
          <p:spPr>
            <a:xfrm>
              <a:off x="2766889" y="2460107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6"/>
                  </a:moveTo>
                  <a:lnTo>
                    <a:pt x="70" y="40"/>
                  </a:lnTo>
                  <a:lnTo>
                    <a:pt x="70" y="61"/>
                  </a:lnTo>
                  <a:lnTo>
                    <a:pt x="46" y="61"/>
                  </a:lnTo>
                  <a:cubicBezTo>
                    <a:pt x="46" y="40"/>
                    <a:pt x="24" y="40"/>
                    <a:pt x="24" y="40"/>
                  </a:cubicBezTo>
                  <a:lnTo>
                    <a:pt x="46" y="40"/>
                  </a:lnTo>
                  <a:lnTo>
                    <a:pt x="46" y="16"/>
                  </a:lnTo>
                  <a:close/>
                  <a:moveTo>
                    <a:pt x="58" y="0"/>
                  </a:moveTo>
                  <a:cubicBezTo>
                    <a:pt x="47" y="0"/>
                    <a:pt x="35" y="5"/>
                    <a:pt x="24" y="16"/>
                  </a:cubicBezTo>
                  <a:cubicBezTo>
                    <a:pt x="1" y="16"/>
                    <a:pt x="1" y="40"/>
                    <a:pt x="1" y="40"/>
                  </a:cubicBezTo>
                  <a:cubicBezTo>
                    <a:pt x="1" y="61"/>
                    <a:pt x="1" y="61"/>
                    <a:pt x="24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6"/>
                  </a:lnTo>
                  <a:cubicBezTo>
                    <a:pt x="80" y="5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54"/>
            <p:cNvSpPr/>
            <p:nvPr/>
          </p:nvSpPr>
          <p:spPr>
            <a:xfrm>
              <a:off x="2596482" y="2810525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3" y="1"/>
                    <a:pt x="11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54"/>
            <p:cNvSpPr/>
            <p:nvPr/>
          </p:nvSpPr>
          <p:spPr>
            <a:xfrm>
              <a:off x="2591782" y="280950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2"/>
                  </a:moveTo>
                  <a:lnTo>
                    <a:pt x="69" y="45"/>
                  </a:lnTo>
                  <a:lnTo>
                    <a:pt x="45" y="45"/>
                  </a:lnTo>
                  <a:lnTo>
                    <a:pt x="45" y="22"/>
                  </a:lnTo>
                  <a:close/>
                  <a:moveTo>
                    <a:pt x="24" y="0"/>
                  </a:moveTo>
                  <a:cubicBezTo>
                    <a:pt x="24" y="22"/>
                    <a:pt x="0" y="22"/>
                    <a:pt x="0" y="45"/>
                  </a:cubicBezTo>
                  <a:lnTo>
                    <a:pt x="24" y="67"/>
                  </a:lnTo>
                  <a:cubicBezTo>
                    <a:pt x="24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7"/>
                  </a:cubicBez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54"/>
            <p:cNvSpPr/>
            <p:nvPr/>
          </p:nvSpPr>
          <p:spPr>
            <a:xfrm>
              <a:off x="2683933" y="2722870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54"/>
            <p:cNvSpPr/>
            <p:nvPr/>
          </p:nvSpPr>
          <p:spPr>
            <a:xfrm>
              <a:off x="2679438" y="272164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6"/>
                  </a:lnTo>
                  <a:cubicBezTo>
                    <a:pt x="57" y="57"/>
                    <a:pt x="51" y="63"/>
                    <a:pt x="49" y="63"/>
                  </a:cubicBezTo>
                  <a:cubicBezTo>
                    <a:pt x="46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1" y="24"/>
                    <a:pt x="1" y="46"/>
                    <a:pt x="23" y="69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9"/>
                  </a:cubicBezTo>
                  <a:lnTo>
                    <a:pt x="91" y="4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54"/>
            <p:cNvSpPr/>
            <p:nvPr/>
          </p:nvSpPr>
          <p:spPr>
            <a:xfrm>
              <a:off x="2683933" y="2810525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54"/>
            <p:cNvSpPr/>
            <p:nvPr/>
          </p:nvSpPr>
          <p:spPr>
            <a:xfrm>
              <a:off x="2679438" y="280950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2"/>
                  </a:lnTo>
                  <a:close/>
                  <a:moveTo>
                    <a:pt x="23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54"/>
            <p:cNvSpPr/>
            <p:nvPr/>
          </p:nvSpPr>
          <p:spPr>
            <a:xfrm>
              <a:off x="2596482" y="2722870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54"/>
            <p:cNvSpPr/>
            <p:nvPr/>
          </p:nvSpPr>
          <p:spPr>
            <a:xfrm>
              <a:off x="2591782" y="272164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46"/>
                    <a:pt x="69" y="69"/>
                    <a:pt x="45" y="69"/>
                  </a:cubicBezTo>
                  <a:lnTo>
                    <a:pt x="45" y="46"/>
                  </a:lnTo>
                  <a:lnTo>
                    <a:pt x="45" y="24"/>
                  </a:lnTo>
                  <a:close/>
                  <a:moveTo>
                    <a:pt x="24" y="0"/>
                  </a:moveTo>
                  <a:cubicBezTo>
                    <a:pt x="24" y="24"/>
                    <a:pt x="0" y="24"/>
                    <a:pt x="0" y="46"/>
                  </a:cubicBezTo>
                  <a:lnTo>
                    <a:pt x="24" y="69"/>
                  </a:lnTo>
                  <a:cubicBezTo>
                    <a:pt x="24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9"/>
                  </a:cubicBezTo>
                  <a:lnTo>
                    <a:pt x="90" y="46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54"/>
            <p:cNvSpPr/>
            <p:nvPr/>
          </p:nvSpPr>
          <p:spPr>
            <a:xfrm>
              <a:off x="2771793" y="2722870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0"/>
                  </a:moveTo>
                  <a:cubicBezTo>
                    <a:pt x="23" y="0"/>
                    <a:pt x="11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54"/>
            <p:cNvSpPr/>
            <p:nvPr/>
          </p:nvSpPr>
          <p:spPr>
            <a:xfrm>
              <a:off x="2766889" y="272164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70" y="24"/>
                  </a:moveTo>
                  <a:lnTo>
                    <a:pt x="70" y="46"/>
                  </a:lnTo>
                  <a:lnTo>
                    <a:pt x="46" y="69"/>
                  </a:lnTo>
                  <a:lnTo>
                    <a:pt x="46" y="46"/>
                  </a:lnTo>
                  <a:lnTo>
                    <a:pt x="24" y="46"/>
                  </a:ln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69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70" y="91"/>
                    <a:pt x="70" y="91"/>
                    <a:pt x="91" y="69"/>
                  </a:cubicBezTo>
                  <a:lnTo>
                    <a:pt x="91" y="4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54"/>
            <p:cNvSpPr/>
            <p:nvPr/>
          </p:nvSpPr>
          <p:spPr>
            <a:xfrm>
              <a:off x="2683933" y="2635214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1"/>
                    <a:pt x="69" y="41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54"/>
            <p:cNvSpPr/>
            <p:nvPr/>
          </p:nvSpPr>
          <p:spPr>
            <a:xfrm>
              <a:off x="2679438" y="263419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6"/>
                  </a:lnTo>
                  <a:cubicBezTo>
                    <a:pt x="57" y="56"/>
                    <a:pt x="51" y="62"/>
                    <a:pt x="49" y="62"/>
                  </a:cubicBezTo>
                  <a:cubicBezTo>
                    <a:pt x="46" y="62"/>
                    <a:pt x="46" y="56"/>
                    <a:pt x="46" y="46"/>
                  </a:cubicBezTo>
                  <a:lnTo>
                    <a:pt x="46" y="22"/>
                  </a:lnTo>
                  <a:close/>
                  <a:moveTo>
                    <a:pt x="46" y="0"/>
                  </a:moveTo>
                  <a:cubicBezTo>
                    <a:pt x="46" y="0"/>
                    <a:pt x="23" y="0"/>
                    <a:pt x="23" y="22"/>
                  </a:cubicBez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7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7"/>
                  </a:cubicBezTo>
                  <a:lnTo>
                    <a:pt x="91" y="46"/>
                  </a:lnTo>
                  <a:lnTo>
                    <a:pt x="91" y="22"/>
                  </a:lnTo>
                  <a:cubicBezTo>
                    <a:pt x="68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54"/>
            <p:cNvSpPr/>
            <p:nvPr/>
          </p:nvSpPr>
          <p:spPr>
            <a:xfrm>
              <a:off x="2508622" y="2722870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54"/>
            <p:cNvSpPr/>
            <p:nvPr/>
          </p:nvSpPr>
          <p:spPr>
            <a:xfrm>
              <a:off x="2504331" y="2721644"/>
              <a:ext cx="23088" cy="18594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4"/>
                  </a:moveTo>
                  <a:lnTo>
                    <a:pt x="67" y="46"/>
                  </a:lnTo>
                  <a:cubicBezTo>
                    <a:pt x="67" y="57"/>
                    <a:pt x="61" y="63"/>
                    <a:pt x="56" y="63"/>
                  </a:cubicBezTo>
                  <a:cubicBezTo>
                    <a:pt x="51" y="63"/>
                    <a:pt x="45" y="57"/>
                    <a:pt x="45" y="46"/>
                  </a:cubicBezTo>
                  <a:lnTo>
                    <a:pt x="45" y="24"/>
                  </a:lnTo>
                  <a:close/>
                  <a:moveTo>
                    <a:pt x="22" y="0"/>
                  </a:moveTo>
                  <a:cubicBezTo>
                    <a:pt x="0" y="24"/>
                    <a:pt x="0" y="46"/>
                    <a:pt x="22" y="69"/>
                  </a:cubicBezTo>
                  <a:cubicBezTo>
                    <a:pt x="22" y="91"/>
                    <a:pt x="45" y="91"/>
                    <a:pt x="45" y="91"/>
                  </a:cubicBezTo>
                  <a:cubicBezTo>
                    <a:pt x="67" y="91"/>
                    <a:pt x="67" y="91"/>
                    <a:pt x="90" y="69"/>
                  </a:cubicBezTo>
                  <a:cubicBezTo>
                    <a:pt x="112" y="46"/>
                    <a:pt x="112" y="24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54"/>
            <p:cNvSpPr/>
            <p:nvPr/>
          </p:nvSpPr>
          <p:spPr>
            <a:xfrm>
              <a:off x="2596482" y="2635214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3" y="1"/>
                    <a:pt x="11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7" y="41"/>
                    <a:pt x="67" y="41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54"/>
            <p:cNvSpPr/>
            <p:nvPr/>
          </p:nvSpPr>
          <p:spPr>
            <a:xfrm>
              <a:off x="2591782" y="2635214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9" y="17"/>
                  </a:moveTo>
                  <a:lnTo>
                    <a:pt x="69" y="41"/>
                  </a:lnTo>
                  <a:cubicBezTo>
                    <a:pt x="69" y="51"/>
                    <a:pt x="63" y="57"/>
                    <a:pt x="57" y="57"/>
                  </a:cubicBezTo>
                  <a:cubicBezTo>
                    <a:pt x="51" y="57"/>
                    <a:pt x="45" y="51"/>
                    <a:pt x="45" y="41"/>
                  </a:cubicBezTo>
                  <a:lnTo>
                    <a:pt x="45" y="17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4" y="17"/>
                  </a:cubicBezTo>
                  <a:cubicBezTo>
                    <a:pt x="24" y="17"/>
                    <a:pt x="0" y="17"/>
                    <a:pt x="0" y="41"/>
                  </a:cubicBezTo>
                  <a:lnTo>
                    <a:pt x="24" y="62"/>
                  </a:lnTo>
                  <a:cubicBezTo>
                    <a:pt x="24" y="86"/>
                    <a:pt x="45" y="86"/>
                    <a:pt x="45" y="86"/>
                  </a:cubicBezTo>
                  <a:cubicBezTo>
                    <a:pt x="69" y="86"/>
                    <a:pt x="69" y="86"/>
                    <a:pt x="90" y="62"/>
                  </a:cubicBezTo>
                  <a:lnTo>
                    <a:pt x="90" y="41"/>
                  </a:lnTo>
                  <a:lnTo>
                    <a:pt x="90" y="17"/>
                  </a:lnTo>
                  <a:cubicBezTo>
                    <a:pt x="80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54"/>
            <p:cNvSpPr/>
            <p:nvPr/>
          </p:nvSpPr>
          <p:spPr>
            <a:xfrm>
              <a:off x="2508622" y="2898181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39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54"/>
            <p:cNvSpPr/>
            <p:nvPr/>
          </p:nvSpPr>
          <p:spPr>
            <a:xfrm>
              <a:off x="2504331" y="2893686"/>
              <a:ext cx="23088" cy="21863"/>
            </a:xfrm>
            <a:custGeom>
              <a:avLst/>
              <a:gdLst/>
              <a:ahLst/>
              <a:cxnLst/>
              <a:rect l="l" t="t" r="r" b="b"/>
              <a:pathLst>
                <a:path w="113" h="107" extrusionOk="0">
                  <a:moveTo>
                    <a:pt x="67" y="40"/>
                  </a:moveTo>
                  <a:lnTo>
                    <a:pt x="67" y="61"/>
                  </a:lnTo>
                  <a:lnTo>
                    <a:pt x="45" y="61"/>
                  </a:lnTo>
                  <a:lnTo>
                    <a:pt x="45" y="40"/>
                  </a:lnTo>
                  <a:close/>
                  <a:moveTo>
                    <a:pt x="56" y="0"/>
                  </a:moveTo>
                  <a:cubicBezTo>
                    <a:pt x="45" y="0"/>
                    <a:pt x="33" y="5"/>
                    <a:pt x="22" y="16"/>
                  </a:cubicBezTo>
                  <a:cubicBezTo>
                    <a:pt x="0" y="40"/>
                    <a:pt x="0" y="61"/>
                    <a:pt x="22" y="85"/>
                  </a:cubicBezTo>
                  <a:lnTo>
                    <a:pt x="45" y="107"/>
                  </a:lnTo>
                  <a:cubicBezTo>
                    <a:pt x="67" y="107"/>
                    <a:pt x="67" y="85"/>
                    <a:pt x="90" y="85"/>
                  </a:cubicBezTo>
                  <a:cubicBezTo>
                    <a:pt x="112" y="61"/>
                    <a:pt x="112" y="40"/>
                    <a:pt x="90" y="16"/>
                  </a:cubicBezTo>
                  <a:cubicBezTo>
                    <a:pt x="79" y="5"/>
                    <a:pt x="67" y="0"/>
                    <a:pt x="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54"/>
            <p:cNvSpPr/>
            <p:nvPr/>
          </p:nvSpPr>
          <p:spPr>
            <a:xfrm>
              <a:off x="2421171" y="2898181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4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39"/>
                    <a:pt x="22" y="63"/>
                  </a:cubicBezTo>
                  <a:lnTo>
                    <a:pt x="46" y="63"/>
                  </a:lnTo>
                  <a:cubicBezTo>
                    <a:pt x="68" y="39"/>
                    <a:pt x="68" y="18"/>
                    <a:pt x="46" y="18"/>
                  </a:cubicBezTo>
                  <a:cubicBezTo>
                    <a:pt x="46" y="6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54"/>
            <p:cNvSpPr/>
            <p:nvPr/>
          </p:nvSpPr>
          <p:spPr>
            <a:xfrm>
              <a:off x="2416471" y="2893686"/>
              <a:ext cx="23497" cy="21863"/>
            </a:xfrm>
            <a:custGeom>
              <a:avLst/>
              <a:gdLst/>
              <a:ahLst/>
              <a:cxnLst/>
              <a:rect l="l" t="t" r="r" b="b"/>
              <a:pathLst>
                <a:path w="115" h="107" extrusionOk="0">
                  <a:moveTo>
                    <a:pt x="69" y="40"/>
                  </a:moveTo>
                  <a:lnTo>
                    <a:pt x="69" y="61"/>
                  </a:lnTo>
                  <a:lnTo>
                    <a:pt x="45" y="61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5" y="5"/>
                    <a:pt x="24" y="16"/>
                  </a:cubicBezTo>
                  <a:cubicBezTo>
                    <a:pt x="0" y="40"/>
                    <a:pt x="0" y="61"/>
                    <a:pt x="24" y="85"/>
                  </a:cubicBezTo>
                  <a:cubicBezTo>
                    <a:pt x="24" y="85"/>
                    <a:pt x="45" y="107"/>
                    <a:pt x="69" y="107"/>
                  </a:cubicBezTo>
                  <a:lnTo>
                    <a:pt x="91" y="85"/>
                  </a:lnTo>
                  <a:lnTo>
                    <a:pt x="114" y="61"/>
                  </a:lnTo>
                  <a:cubicBezTo>
                    <a:pt x="114" y="40"/>
                    <a:pt x="91" y="40"/>
                    <a:pt x="91" y="16"/>
                  </a:cubicBezTo>
                  <a:cubicBezTo>
                    <a:pt x="80" y="5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54"/>
            <p:cNvSpPr/>
            <p:nvPr/>
          </p:nvSpPr>
          <p:spPr>
            <a:xfrm>
              <a:off x="2596482" y="2898181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7" y="39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54"/>
            <p:cNvSpPr/>
            <p:nvPr/>
          </p:nvSpPr>
          <p:spPr>
            <a:xfrm>
              <a:off x="2591782" y="2893686"/>
              <a:ext cx="18593" cy="21863"/>
            </a:xfrm>
            <a:custGeom>
              <a:avLst/>
              <a:gdLst/>
              <a:ahLst/>
              <a:cxnLst/>
              <a:rect l="l" t="t" r="r" b="b"/>
              <a:pathLst>
                <a:path w="91" h="107" extrusionOk="0">
                  <a:moveTo>
                    <a:pt x="69" y="40"/>
                  </a:moveTo>
                  <a:lnTo>
                    <a:pt x="69" y="61"/>
                  </a:lnTo>
                  <a:lnTo>
                    <a:pt x="45" y="61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4" y="5"/>
                    <a:pt x="24" y="16"/>
                  </a:cubicBezTo>
                  <a:cubicBezTo>
                    <a:pt x="24" y="40"/>
                    <a:pt x="0" y="40"/>
                    <a:pt x="0" y="61"/>
                  </a:cubicBezTo>
                  <a:lnTo>
                    <a:pt x="24" y="85"/>
                  </a:lnTo>
                  <a:lnTo>
                    <a:pt x="45" y="107"/>
                  </a:lnTo>
                  <a:cubicBezTo>
                    <a:pt x="69" y="107"/>
                    <a:pt x="69" y="85"/>
                    <a:pt x="90" y="85"/>
                  </a:cubicBezTo>
                  <a:lnTo>
                    <a:pt x="90" y="61"/>
                  </a:lnTo>
                  <a:lnTo>
                    <a:pt x="90" y="16"/>
                  </a:lnTo>
                  <a:cubicBezTo>
                    <a:pt x="80" y="5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54"/>
            <p:cNvSpPr/>
            <p:nvPr/>
          </p:nvSpPr>
          <p:spPr>
            <a:xfrm>
              <a:off x="2508622" y="2810525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54"/>
            <p:cNvSpPr/>
            <p:nvPr/>
          </p:nvSpPr>
          <p:spPr>
            <a:xfrm>
              <a:off x="2504331" y="2809504"/>
              <a:ext cx="23088" cy="18594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2"/>
                  </a:moveTo>
                  <a:lnTo>
                    <a:pt x="67" y="45"/>
                  </a:lnTo>
                  <a:lnTo>
                    <a:pt x="45" y="45"/>
                  </a:lnTo>
                  <a:lnTo>
                    <a:pt x="45" y="22"/>
                  </a:lnTo>
                  <a:close/>
                  <a:moveTo>
                    <a:pt x="22" y="0"/>
                  </a:moveTo>
                  <a:cubicBezTo>
                    <a:pt x="22" y="22"/>
                    <a:pt x="0" y="22"/>
                    <a:pt x="0" y="45"/>
                  </a:cubicBezTo>
                  <a:lnTo>
                    <a:pt x="22" y="67"/>
                  </a:lnTo>
                  <a:cubicBezTo>
                    <a:pt x="22" y="91"/>
                    <a:pt x="45" y="91"/>
                    <a:pt x="45" y="91"/>
                  </a:cubicBezTo>
                  <a:cubicBezTo>
                    <a:pt x="67" y="91"/>
                    <a:pt x="67" y="91"/>
                    <a:pt x="90" y="67"/>
                  </a:cubicBezTo>
                  <a:cubicBezTo>
                    <a:pt x="112" y="45"/>
                    <a:pt x="112" y="22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54"/>
            <p:cNvSpPr/>
            <p:nvPr/>
          </p:nvSpPr>
          <p:spPr>
            <a:xfrm>
              <a:off x="2421171" y="2810525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4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46" y="62"/>
                  </a:lnTo>
                  <a:cubicBezTo>
                    <a:pt x="68" y="40"/>
                    <a:pt x="68" y="17"/>
                    <a:pt x="46" y="17"/>
                  </a:cubicBezTo>
                  <a:cubicBezTo>
                    <a:pt x="46" y="6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54"/>
            <p:cNvSpPr/>
            <p:nvPr/>
          </p:nvSpPr>
          <p:spPr>
            <a:xfrm>
              <a:off x="2421171" y="280950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5"/>
                  </a:lnTo>
                  <a:lnTo>
                    <a:pt x="22" y="45"/>
                  </a:lnTo>
                  <a:lnTo>
                    <a:pt x="22" y="22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7"/>
                  </a:lnTo>
                  <a:cubicBezTo>
                    <a:pt x="1" y="91"/>
                    <a:pt x="22" y="91"/>
                    <a:pt x="46" y="91"/>
                  </a:cubicBezTo>
                  <a:cubicBezTo>
                    <a:pt x="46" y="91"/>
                    <a:pt x="68" y="91"/>
                    <a:pt x="68" y="67"/>
                  </a:cubicBezTo>
                  <a:lnTo>
                    <a:pt x="91" y="45"/>
                  </a:lnTo>
                  <a:cubicBezTo>
                    <a:pt x="91" y="22"/>
                    <a:pt x="68" y="22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54"/>
            <p:cNvSpPr/>
            <p:nvPr/>
          </p:nvSpPr>
          <p:spPr>
            <a:xfrm>
              <a:off x="3117511" y="1938669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1"/>
                  </a:moveTo>
                  <a:cubicBezTo>
                    <a:pt x="30" y="1"/>
                    <a:pt x="24" y="7"/>
                    <a:pt x="24" y="18"/>
                  </a:cubicBezTo>
                  <a:cubicBezTo>
                    <a:pt x="1" y="18"/>
                    <a:pt x="1" y="40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8" y="7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54"/>
            <p:cNvSpPr/>
            <p:nvPr/>
          </p:nvSpPr>
          <p:spPr>
            <a:xfrm>
              <a:off x="3117511" y="1934174"/>
              <a:ext cx="18593" cy="22067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46" y="40"/>
                  </a:moveTo>
                  <a:cubicBezTo>
                    <a:pt x="69" y="40"/>
                    <a:pt x="69" y="62"/>
                    <a:pt x="46" y="62"/>
                  </a:cubicBezTo>
                  <a:lnTo>
                    <a:pt x="24" y="62"/>
                  </a:lnTo>
                  <a:lnTo>
                    <a:pt x="24" y="40"/>
                  </a:lnTo>
                  <a:close/>
                  <a:moveTo>
                    <a:pt x="35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85"/>
                  </a:lnTo>
                  <a:cubicBezTo>
                    <a:pt x="24" y="85"/>
                    <a:pt x="24" y="107"/>
                    <a:pt x="46" y="107"/>
                  </a:cubicBezTo>
                  <a:lnTo>
                    <a:pt x="69" y="85"/>
                  </a:lnTo>
                  <a:cubicBezTo>
                    <a:pt x="91" y="62"/>
                    <a:pt x="91" y="40"/>
                    <a:pt x="69" y="17"/>
                  </a:cubicBezTo>
                  <a:cubicBezTo>
                    <a:pt x="58" y="6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54"/>
            <p:cNvSpPr/>
            <p:nvPr/>
          </p:nvSpPr>
          <p:spPr>
            <a:xfrm>
              <a:off x="3205371" y="1938669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7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0" y="18"/>
                    <a:pt x="0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7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54"/>
            <p:cNvSpPr/>
            <p:nvPr/>
          </p:nvSpPr>
          <p:spPr>
            <a:xfrm>
              <a:off x="3205371" y="1934174"/>
              <a:ext cx="18593" cy="22067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46" y="40"/>
                  </a:moveTo>
                  <a:lnTo>
                    <a:pt x="46" y="62"/>
                  </a:ln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34" y="1"/>
                  </a:moveTo>
                  <a:cubicBezTo>
                    <a:pt x="23" y="1"/>
                    <a:pt x="11" y="6"/>
                    <a:pt x="0" y="17"/>
                  </a:cubicBezTo>
                  <a:lnTo>
                    <a:pt x="0" y="85"/>
                  </a:lnTo>
                  <a:cubicBezTo>
                    <a:pt x="22" y="85"/>
                    <a:pt x="22" y="107"/>
                    <a:pt x="46" y="107"/>
                  </a:cubicBezTo>
                  <a:lnTo>
                    <a:pt x="67" y="85"/>
                  </a:lnTo>
                  <a:cubicBezTo>
                    <a:pt x="91" y="85"/>
                    <a:pt x="91" y="62"/>
                    <a:pt x="91" y="62"/>
                  </a:cubicBezTo>
                  <a:cubicBezTo>
                    <a:pt x="91" y="40"/>
                    <a:pt x="91" y="40"/>
                    <a:pt x="67" y="17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54"/>
            <p:cNvSpPr/>
            <p:nvPr/>
          </p:nvSpPr>
          <p:spPr>
            <a:xfrm>
              <a:off x="2949041" y="1924612"/>
              <a:ext cx="12942" cy="11463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8" y="0"/>
                  </a:moveTo>
                  <a:cubicBezTo>
                    <a:pt x="30" y="0"/>
                    <a:pt x="24" y="6"/>
                    <a:pt x="24" y="16"/>
                  </a:cubicBezTo>
                  <a:cubicBezTo>
                    <a:pt x="1" y="16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6"/>
                  </a:lnTo>
                  <a:cubicBezTo>
                    <a:pt x="58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54"/>
            <p:cNvSpPr/>
            <p:nvPr/>
          </p:nvSpPr>
          <p:spPr>
            <a:xfrm>
              <a:off x="2949041" y="1923503"/>
              <a:ext cx="16825" cy="1701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2"/>
                  </a:moveTo>
                  <a:cubicBezTo>
                    <a:pt x="69" y="46"/>
                    <a:pt x="69" y="46"/>
                    <a:pt x="46" y="46"/>
                  </a:cubicBezTo>
                  <a:lnTo>
                    <a:pt x="24" y="46"/>
                  </a:lnTo>
                  <a:lnTo>
                    <a:pt x="24" y="22"/>
                  </a:lnTo>
                  <a:close/>
                  <a:moveTo>
                    <a:pt x="1" y="1"/>
                  </a:moveTo>
                  <a:lnTo>
                    <a:pt x="1" y="46"/>
                  </a:lnTo>
                  <a:lnTo>
                    <a:pt x="1" y="68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8"/>
                  </a:cubicBezTo>
                  <a:cubicBezTo>
                    <a:pt x="91" y="46"/>
                    <a:pt x="91" y="22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54"/>
            <p:cNvSpPr/>
            <p:nvPr/>
          </p:nvSpPr>
          <p:spPr>
            <a:xfrm>
              <a:off x="2869909" y="1924612"/>
              <a:ext cx="12572" cy="11463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7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16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6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54"/>
            <p:cNvSpPr/>
            <p:nvPr/>
          </p:nvSpPr>
          <p:spPr>
            <a:xfrm>
              <a:off x="2869909" y="1923503"/>
              <a:ext cx="16825" cy="1701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2"/>
                  </a:moveTo>
                  <a:cubicBezTo>
                    <a:pt x="67" y="22"/>
                    <a:pt x="67" y="46"/>
                    <a:pt x="67" y="46"/>
                  </a:cubicBezTo>
                  <a:lnTo>
                    <a:pt x="22" y="46"/>
                  </a:lnTo>
                  <a:lnTo>
                    <a:pt x="22" y="22"/>
                  </a:lnTo>
                  <a:close/>
                  <a:moveTo>
                    <a:pt x="1" y="1"/>
                  </a:moveTo>
                  <a:lnTo>
                    <a:pt x="1" y="46"/>
                  </a:lnTo>
                  <a:lnTo>
                    <a:pt x="1" y="68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54"/>
            <p:cNvSpPr/>
            <p:nvPr/>
          </p:nvSpPr>
          <p:spPr>
            <a:xfrm>
              <a:off x="3030060" y="2026529"/>
              <a:ext cx="13894" cy="11442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37" y="0"/>
                  </a:moveTo>
                  <a:cubicBezTo>
                    <a:pt x="28" y="0"/>
                    <a:pt x="22" y="5"/>
                    <a:pt x="22" y="16"/>
                  </a:cubicBezTo>
                  <a:cubicBezTo>
                    <a:pt x="1" y="16"/>
                    <a:pt x="1" y="40"/>
                    <a:pt x="22" y="40"/>
                  </a:cubicBezTo>
                  <a:cubicBezTo>
                    <a:pt x="22" y="51"/>
                    <a:pt x="28" y="56"/>
                    <a:pt x="37" y="56"/>
                  </a:cubicBezTo>
                  <a:cubicBezTo>
                    <a:pt x="45" y="56"/>
                    <a:pt x="57" y="51"/>
                    <a:pt x="67" y="40"/>
                  </a:cubicBezTo>
                  <a:lnTo>
                    <a:pt x="67" y="16"/>
                  </a:lnTo>
                  <a:cubicBezTo>
                    <a:pt x="57" y="5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54"/>
            <p:cNvSpPr/>
            <p:nvPr/>
          </p:nvSpPr>
          <p:spPr>
            <a:xfrm>
              <a:off x="3030060" y="2021625"/>
              <a:ext cx="18593" cy="22271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46" y="40"/>
                  </a:moveTo>
                  <a:cubicBezTo>
                    <a:pt x="67" y="40"/>
                    <a:pt x="67" y="40"/>
                    <a:pt x="67" y="64"/>
                  </a:cubicBezTo>
                  <a:lnTo>
                    <a:pt x="22" y="64"/>
                  </a:lnTo>
                  <a:lnTo>
                    <a:pt x="22" y="40"/>
                  </a:lnTo>
                  <a:close/>
                  <a:moveTo>
                    <a:pt x="42" y="1"/>
                  </a:moveTo>
                  <a:cubicBezTo>
                    <a:pt x="28" y="1"/>
                    <a:pt x="11" y="7"/>
                    <a:pt x="1" y="19"/>
                  </a:cubicBezTo>
                  <a:lnTo>
                    <a:pt x="1" y="85"/>
                  </a:lnTo>
                  <a:cubicBezTo>
                    <a:pt x="22" y="85"/>
                    <a:pt x="22" y="109"/>
                    <a:pt x="46" y="109"/>
                  </a:cubicBezTo>
                  <a:lnTo>
                    <a:pt x="67" y="85"/>
                  </a:lnTo>
                  <a:cubicBezTo>
                    <a:pt x="91" y="85"/>
                    <a:pt x="91" y="64"/>
                    <a:pt x="91" y="64"/>
                  </a:cubicBezTo>
                  <a:cubicBezTo>
                    <a:pt x="91" y="40"/>
                    <a:pt x="91" y="40"/>
                    <a:pt x="67" y="19"/>
                  </a:cubicBezTo>
                  <a:cubicBezTo>
                    <a:pt x="67" y="7"/>
                    <a:pt x="56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54"/>
            <p:cNvSpPr/>
            <p:nvPr/>
          </p:nvSpPr>
          <p:spPr>
            <a:xfrm>
              <a:off x="3117511" y="2113980"/>
              <a:ext cx="14303" cy="11851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8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40"/>
                    <a:pt x="24" y="40"/>
                  </a:cubicBezTo>
                  <a:cubicBezTo>
                    <a:pt x="24" y="52"/>
                    <a:pt x="30" y="57"/>
                    <a:pt x="38" y="57"/>
                  </a:cubicBezTo>
                  <a:cubicBezTo>
                    <a:pt x="46" y="57"/>
                    <a:pt x="58" y="52"/>
                    <a:pt x="69" y="40"/>
                  </a:cubicBezTo>
                  <a:lnTo>
                    <a:pt x="69" y="18"/>
                  </a:lnTo>
                  <a:cubicBezTo>
                    <a:pt x="58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54"/>
            <p:cNvSpPr/>
            <p:nvPr/>
          </p:nvSpPr>
          <p:spPr>
            <a:xfrm>
              <a:off x="3117511" y="2109485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cubicBezTo>
                    <a:pt x="69" y="40"/>
                    <a:pt x="69" y="62"/>
                    <a:pt x="46" y="62"/>
                  </a:cubicBezTo>
                  <a:lnTo>
                    <a:pt x="24" y="62"/>
                  </a:lnTo>
                  <a:lnTo>
                    <a:pt x="24" y="40"/>
                  </a:lnTo>
                  <a:close/>
                  <a:moveTo>
                    <a:pt x="35" y="0"/>
                  </a:moveTo>
                  <a:cubicBezTo>
                    <a:pt x="24" y="0"/>
                    <a:pt x="12" y="6"/>
                    <a:pt x="1" y="17"/>
                  </a:cubicBezTo>
                  <a:lnTo>
                    <a:pt x="1" y="85"/>
                  </a:lnTo>
                  <a:lnTo>
                    <a:pt x="69" y="85"/>
                  </a:lnTo>
                  <a:cubicBezTo>
                    <a:pt x="91" y="62"/>
                    <a:pt x="91" y="40"/>
                    <a:pt x="69" y="17"/>
                  </a:cubicBezTo>
                  <a:cubicBezTo>
                    <a:pt x="58" y="6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54"/>
            <p:cNvSpPr/>
            <p:nvPr/>
          </p:nvSpPr>
          <p:spPr>
            <a:xfrm>
              <a:off x="3030060" y="2113980"/>
              <a:ext cx="13894" cy="11851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40"/>
                    <a:pt x="22" y="40"/>
                  </a:cubicBezTo>
                  <a:cubicBezTo>
                    <a:pt x="22" y="52"/>
                    <a:pt x="28" y="57"/>
                    <a:pt x="37" y="57"/>
                  </a:cubicBezTo>
                  <a:cubicBezTo>
                    <a:pt x="45" y="57"/>
                    <a:pt x="57" y="52"/>
                    <a:pt x="67" y="40"/>
                  </a:cubicBezTo>
                  <a:lnTo>
                    <a:pt x="67" y="18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54"/>
            <p:cNvSpPr/>
            <p:nvPr/>
          </p:nvSpPr>
          <p:spPr>
            <a:xfrm>
              <a:off x="3030060" y="2109485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cubicBezTo>
                    <a:pt x="67" y="40"/>
                    <a:pt x="67" y="62"/>
                    <a:pt x="46" y="62"/>
                  </a:cubicBez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42" y="0"/>
                  </a:moveTo>
                  <a:cubicBezTo>
                    <a:pt x="28" y="0"/>
                    <a:pt x="11" y="6"/>
                    <a:pt x="1" y="17"/>
                  </a:cubicBezTo>
                  <a:lnTo>
                    <a:pt x="1" y="85"/>
                  </a:lnTo>
                  <a:lnTo>
                    <a:pt x="67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67" y="6"/>
                    <a:pt x="56" y="0"/>
                    <a:pt x="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54"/>
            <p:cNvSpPr/>
            <p:nvPr/>
          </p:nvSpPr>
          <p:spPr>
            <a:xfrm>
              <a:off x="2947104" y="2026529"/>
              <a:ext cx="9399" cy="11442"/>
            </a:xfrm>
            <a:custGeom>
              <a:avLst/>
              <a:gdLst/>
              <a:ahLst/>
              <a:cxnLst/>
              <a:rect l="l" t="t" r="r" b="b"/>
              <a:pathLst>
                <a:path w="46" h="56" extrusionOk="0">
                  <a:moveTo>
                    <a:pt x="22" y="0"/>
                  </a:moveTo>
                  <a:cubicBezTo>
                    <a:pt x="17" y="0"/>
                    <a:pt x="11" y="5"/>
                    <a:pt x="0" y="16"/>
                  </a:cubicBezTo>
                  <a:lnTo>
                    <a:pt x="0" y="40"/>
                  </a:lnTo>
                  <a:cubicBezTo>
                    <a:pt x="11" y="51"/>
                    <a:pt x="17" y="56"/>
                    <a:pt x="22" y="56"/>
                  </a:cubicBezTo>
                  <a:cubicBezTo>
                    <a:pt x="28" y="56"/>
                    <a:pt x="34" y="51"/>
                    <a:pt x="45" y="40"/>
                  </a:cubicBezTo>
                  <a:lnTo>
                    <a:pt x="45" y="16"/>
                  </a:lnTo>
                  <a:cubicBezTo>
                    <a:pt x="34" y="5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54"/>
            <p:cNvSpPr/>
            <p:nvPr/>
          </p:nvSpPr>
          <p:spPr>
            <a:xfrm>
              <a:off x="2942200" y="202530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cubicBezTo>
                    <a:pt x="69" y="22"/>
                    <a:pt x="69" y="22"/>
                    <a:pt x="69" y="46"/>
                  </a:cubicBezTo>
                  <a:lnTo>
                    <a:pt x="24" y="46"/>
                  </a:lnTo>
                  <a:cubicBezTo>
                    <a:pt x="24" y="22"/>
                    <a:pt x="24" y="22"/>
                    <a:pt x="46" y="22"/>
                  </a:cubicBezTo>
                  <a:close/>
                  <a:moveTo>
                    <a:pt x="24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7"/>
                    <a:pt x="24" y="67"/>
                  </a:cubicBezTo>
                  <a:cubicBezTo>
                    <a:pt x="24" y="67"/>
                    <a:pt x="24" y="91"/>
                    <a:pt x="46" y="91"/>
                  </a:cubicBezTo>
                  <a:cubicBezTo>
                    <a:pt x="69" y="91"/>
                    <a:pt x="69" y="67"/>
                    <a:pt x="69" y="67"/>
                  </a:cubicBezTo>
                  <a:cubicBezTo>
                    <a:pt x="91" y="67"/>
                    <a:pt x="91" y="46"/>
                    <a:pt x="91" y="46"/>
                  </a:cubicBezTo>
                  <a:cubicBezTo>
                    <a:pt x="91" y="22"/>
                    <a:pt x="91" y="22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54"/>
            <p:cNvSpPr/>
            <p:nvPr/>
          </p:nvSpPr>
          <p:spPr>
            <a:xfrm>
              <a:off x="3117511" y="2026529"/>
              <a:ext cx="14303" cy="11442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38" y="0"/>
                  </a:moveTo>
                  <a:cubicBezTo>
                    <a:pt x="30" y="0"/>
                    <a:pt x="24" y="5"/>
                    <a:pt x="24" y="16"/>
                  </a:cubicBezTo>
                  <a:cubicBezTo>
                    <a:pt x="1" y="16"/>
                    <a:pt x="1" y="40"/>
                    <a:pt x="24" y="40"/>
                  </a:cubicBezTo>
                  <a:cubicBezTo>
                    <a:pt x="24" y="51"/>
                    <a:pt x="30" y="56"/>
                    <a:pt x="38" y="56"/>
                  </a:cubicBezTo>
                  <a:cubicBezTo>
                    <a:pt x="46" y="56"/>
                    <a:pt x="58" y="51"/>
                    <a:pt x="69" y="40"/>
                  </a:cubicBezTo>
                  <a:lnTo>
                    <a:pt x="69" y="16"/>
                  </a:lnTo>
                  <a:cubicBezTo>
                    <a:pt x="58" y="5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54"/>
            <p:cNvSpPr/>
            <p:nvPr/>
          </p:nvSpPr>
          <p:spPr>
            <a:xfrm>
              <a:off x="3117511" y="2021625"/>
              <a:ext cx="18593" cy="22271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46" y="40"/>
                  </a:moveTo>
                  <a:cubicBezTo>
                    <a:pt x="69" y="40"/>
                    <a:pt x="69" y="64"/>
                    <a:pt x="46" y="64"/>
                  </a:cubicBezTo>
                  <a:lnTo>
                    <a:pt x="24" y="64"/>
                  </a:lnTo>
                  <a:lnTo>
                    <a:pt x="24" y="40"/>
                  </a:lnTo>
                  <a:close/>
                  <a:moveTo>
                    <a:pt x="35" y="1"/>
                  </a:moveTo>
                  <a:cubicBezTo>
                    <a:pt x="24" y="1"/>
                    <a:pt x="12" y="7"/>
                    <a:pt x="1" y="19"/>
                  </a:cubicBezTo>
                  <a:lnTo>
                    <a:pt x="1" y="85"/>
                  </a:lnTo>
                  <a:cubicBezTo>
                    <a:pt x="24" y="85"/>
                    <a:pt x="24" y="109"/>
                    <a:pt x="46" y="109"/>
                  </a:cubicBezTo>
                  <a:lnTo>
                    <a:pt x="69" y="85"/>
                  </a:lnTo>
                  <a:cubicBezTo>
                    <a:pt x="91" y="64"/>
                    <a:pt x="91" y="40"/>
                    <a:pt x="69" y="19"/>
                  </a:cubicBezTo>
                  <a:cubicBezTo>
                    <a:pt x="58" y="7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54"/>
            <p:cNvSpPr/>
            <p:nvPr/>
          </p:nvSpPr>
          <p:spPr>
            <a:xfrm>
              <a:off x="3030060" y="1938669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7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1" y="18"/>
                    <a:pt x="1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7" y="7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54"/>
            <p:cNvSpPr/>
            <p:nvPr/>
          </p:nvSpPr>
          <p:spPr>
            <a:xfrm>
              <a:off x="3030060" y="1934174"/>
              <a:ext cx="18593" cy="22067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46" y="40"/>
                  </a:moveTo>
                  <a:cubicBezTo>
                    <a:pt x="67" y="40"/>
                    <a:pt x="67" y="62"/>
                    <a:pt x="46" y="62"/>
                  </a:cubicBez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42" y="1"/>
                  </a:moveTo>
                  <a:cubicBezTo>
                    <a:pt x="28" y="1"/>
                    <a:pt x="11" y="6"/>
                    <a:pt x="1" y="17"/>
                  </a:cubicBezTo>
                  <a:lnTo>
                    <a:pt x="1" y="85"/>
                  </a:lnTo>
                  <a:cubicBezTo>
                    <a:pt x="22" y="85"/>
                    <a:pt x="22" y="107"/>
                    <a:pt x="46" y="107"/>
                  </a:cubicBezTo>
                  <a:lnTo>
                    <a:pt x="67" y="85"/>
                  </a:lnTo>
                  <a:cubicBezTo>
                    <a:pt x="91" y="85"/>
                    <a:pt x="91" y="62"/>
                    <a:pt x="91" y="62"/>
                  </a:cubicBezTo>
                  <a:cubicBezTo>
                    <a:pt x="91" y="40"/>
                    <a:pt x="91" y="40"/>
                    <a:pt x="67" y="17"/>
                  </a:cubicBezTo>
                  <a:cubicBezTo>
                    <a:pt x="67" y="6"/>
                    <a:pt x="56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54"/>
            <p:cNvSpPr/>
            <p:nvPr/>
          </p:nvSpPr>
          <p:spPr>
            <a:xfrm>
              <a:off x="3205371" y="2026529"/>
              <a:ext cx="13894" cy="11442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37" y="0"/>
                  </a:moveTo>
                  <a:cubicBezTo>
                    <a:pt x="28" y="0"/>
                    <a:pt x="22" y="5"/>
                    <a:pt x="22" y="16"/>
                  </a:cubicBezTo>
                  <a:cubicBezTo>
                    <a:pt x="0" y="16"/>
                    <a:pt x="0" y="40"/>
                    <a:pt x="22" y="40"/>
                  </a:cubicBezTo>
                  <a:cubicBezTo>
                    <a:pt x="22" y="51"/>
                    <a:pt x="28" y="56"/>
                    <a:pt x="37" y="56"/>
                  </a:cubicBezTo>
                  <a:cubicBezTo>
                    <a:pt x="45" y="56"/>
                    <a:pt x="56" y="51"/>
                    <a:pt x="67" y="40"/>
                  </a:cubicBezTo>
                  <a:lnTo>
                    <a:pt x="67" y="16"/>
                  </a:lnTo>
                  <a:cubicBezTo>
                    <a:pt x="56" y="5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54"/>
            <p:cNvSpPr/>
            <p:nvPr/>
          </p:nvSpPr>
          <p:spPr>
            <a:xfrm>
              <a:off x="3205371" y="2021625"/>
              <a:ext cx="18593" cy="22271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46" y="40"/>
                  </a:moveTo>
                  <a:lnTo>
                    <a:pt x="46" y="64"/>
                  </a:lnTo>
                  <a:lnTo>
                    <a:pt x="22" y="64"/>
                  </a:lnTo>
                  <a:lnTo>
                    <a:pt x="22" y="40"/>
                  </a:lnTo>
                  <a:close/>
                  <a:moveTo>
                    <a:pt x="34" y="1"/>
                  </a:moveTo>
                  <a:cubicBezTo>
                    <a:pt x="23" y="1"/>
                    <a:pt x="11" y="7"/>
                    <a:pt x="0" y="19"/>
                  </a:cubicBezTo>
                  <a:lnTo>
                    <a:pt x="0" y="85"/>
                  </a:lnTo>
                  <a:cubicBezTo>
                    <a:pt x="22" y="85"/>
                    <a:pt x="22" y="109"/>
                    <a:pt x="46" y="109"/>
                  </a:cubicBezTo>
                  <a:lnTo>
                    <a:pt x="67" y="85"/>
                  </a:lnTo>
                  <a:cubicBezTo>
                    <a:pt x="91" y="85"/>
                    <a:pt x="91" y="64"/>
                    <a:pt x="91" y="64"/>
                  </a:cubicBezTo>
                  <a:cubicBezTo>
                    <a:pt x="91" y="40"/>
                    <a:pt x="91" y="40"/>
                    <a:pt x="67" y="19"/>
                  </a:cubicBezTo>
                  <a:cubicBezTo>
                    <a:pt x="56" y="7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54"/>
            <p:cNvSpPr/>
            <p:nvPr/>
          </p:nvSpPr>
          <p:spPr>
            <a:xfrm>
              <a:off x="2771793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0"/>
                  </a:moveTo>
                  <a:lnTo>
                    <a:pt x="0" y="46"/>
                  </a:lnTo>
                  <a:cubicBezTo>
                    <a:pt x="11" y="57"/>
                    <a:pt x="23" y="63"/>
                    <a:pt x="31" y="63"/>
                  </a:cubicBezTo>
                  <a:cubicBezTo>
                    <a:pt x="40" y="63"/>
                    <a:pt x="46" y="57"/>
                    <a:pt x="46" y="46"/>
                  </a:cubicBezTo>
                  <a:cubicBezTo>
                    <a:pt x="67" y="46"/>
                    <a:pt x="67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54"/>
            <p:cNvSpPr/>
            <p:nvPr/>
          </p:nvSpPr>
          <p:spPr>
            <a:xfrm>
              <a:off x="2766889" y="2284796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70" y="40"/>
                  </a:moveTo>
                  <a:lnTo>
                    <a:pt x="70" y="62"/>
                  </a:lnTo>
                  <a:lnTo>
                    <a:pt x="46" y="62"/>
                  </a:lnTo>
                  <a:lnTo>
                    <a:pt x="24" y="40"/>
                  </a:lnTo>
                  <a:close/>
                  <a:moveTo>
                    <a:pt x="58" y="0"/>
                  </a:moveTo>
                  <a:cubicBezTo>
                    <a:pt x="47" y="0"/>
                    <a:pt x="35" y="6"/>
                    <a:pt x="24" y="16"/>
                  </a:cubicBezTo>
                  <a:cubicBezTo>
                    <a:pt x="1" y="16"/>
                    <a:pt x="1" y="40"/>
                    <a:pt x="1" y="40"/>
                  </a:cubicBezTo>
                  <a:cubicBezTo>
                    <a:pt x="1" y="62"/>
                    <a:pt x="1" y="62"/>
                    <a:pt x="24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6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54"/>
            <p:cNvSpPr/>
            <p:nvPr/>
          </p:nvSpPr>
          <p:spPr>
            <a:xfrm>
              <a:off x="2859244" y="2200614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0" y="0"/>
                  </a:moveTo>
                  <a:lnTo>
                    <a:pt x="0" y="46"/>
                  </a:lnTo>
                  <a:cubicBezTo>
                    <a:pt x="12" y="56"/>
                    <a:pt x="18" y="62"/>
                    <a:pt x="24" y="62"/>
                  </a:cubicBezTo>
                  <a:cubicBezTo>
                    <a:pt x="29" y="62"/>
                    <a:pt x="35" y="56"/>
                    <a:pt x="46" y="46"/>
                  </a:cubicBezTo>
                  <a:cubicBezTo>
                    <a:pt x="69" y="46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54"/>
            <p:cNvSpPr/>
            <p:nvPr/>
          </p:nvSpPr>
          <p:spPr>
            <a:xfrm>
              <a:off x="2854749" y="2196936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4"/>
                  </a:lnTo>
                  <a:lnTo>
                    <a:pt x="46" y="64"/>
                  </a:lnTo>
                  <a:cubicBezTo>
                    <a:pt x="22" y="64"/>
                    <a:pt x="22" y="40"/>
                    <a:pt x="46" y="40"/>
                  </a:cubicBezTo>
                  <a:close/>
                  <a:moveTo>
                    <a:pt x="45" y="1"/>
                  </a:moveTo>
                  <a:cubicBezTo>
                    <a:pt x="34" y="1"/>
                    <a:pt x="22" y="7"/>
                    <a:pt x="22" y="18"/>
                  </a:cubicBezTo>
                  <a:cubicBezTo>
                    <a:pt x="1" y="40"/>
                    <a:pt x="1" y="64"/>
                    <a:pt x="22" y="85"/>
                  </a:cubicBezTo>
                  <a:lnTo>
                    <a:pt x="68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8"/>
                    <a:pt x="68" y="18"/>
                  </a:cubicBezTo>
                  <a:cubicBezTo>
                    <a:pt x="68" y="7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54"/>
            <p:cNvSpPr/>
            <p:nvPr/>
          </p:nvSpPr>
          <p:spPr>
            <a:xfrm>
              <a:off x="2947104" y="2288065"/>
              <a:ext cx="9399" cy="13077"/>
            </a:xfrm>
            <a:custGeom>
              <a:avLst/>
              <a:gdLst/>
              <a:ahLst/>
              <a:cxnLst/>
              <a:rect l="l" t="t" r="r" b="b"/>
              <a:pathLst>
                <a:path w="46" h="64" extrusionOk="0">
                  <a:moveTo>
                    <a:pt x="0" y="0"/>
                  </a:moveTo>
                  <a:lnTo>
                    <a:pt x="0" y="46"/>
                  </a:lnTo>
                  <a:cubicBezTo>
                    <a:pt x="11" y="57"/>
                    <a:pt x="17" y="63"/>
                    <a:pt x="22" y="63"/>
                  </a:cubicBezTo>
                  <a:cubicBezTo>
                    <a:pt x="28" y="63"/>
                    <a:pt x="34" y="57"/>
                    <a:pt x="45" y="4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54"/>
            <p:cNvSpPr/>
            <p:nvPr/>
          </p:nvSpPr>
          <p:spPr>
            <a:xfrm>
              <a:off x="2942200" y="2284796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9" y="40"/>
                  </a:moveTo>
                  <a:cubicBezTo>
                    <a:pt x="69" y="40"/>
                    <a:pt x="69" y="62"/>
                    <a:pt x="46" y="62"/>
                  </a:cubicBezTo>
                  <a:cubicBezTo>
                    <a:pt x="24" y="62"/>
                    <a:pt x="24" y="40"/>
                    <a:pt x="24" y="40"/>
                  </a:cubicBezTo>
                  <a:close/>
                  <a:moveTo>
                    <a:pt x="47" y="0"/>
                  </a:moveTo>
                  <a:cubicBezTo>
                    <a:pt x="36" y="0"/>
                    <a:pt x="24" y="6"/>
                    <a:pt x="24" y="16"/>
                  </a:cubicBezTo>
                  <a:cubicBezTo>
                    <a:pt x="1" y="16"/>
                    <a:pt x="1" y="40"/>
                    <a:pt x="1" y="40"/>
                  </a:cubicBezTo>
                  <a:cubicBezTo>
                    <a:pt x="1" y="62"/>
                    <a:pt x="1" y="62"/>
                    <a:pt x="24" y="85"/>
                  </a:cubicBezTo>
                  <a:lnTo>
                    <a:pt x="69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6"/>
                    <a:pt x="69" y="16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54"/>
            <p:cNvSpPr/>
            <p:nvPr/>
          </p:nvSpPr>
          <p:spPr>
            <a:xfrm>
              <a:off x="2859244" y="2288065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0" y="0"/>
                  </a:moveTo>
                  <a:lnTo>
                    <a:pt x="0" y="46"/>
                  </a:lnTo>
                  <a:cubicBezTo>
                    <a:pt x="12" y="57"/>
                    <a:pt x="18" y="63"/>
                    <a:pt x="24" y="63"/>
                  </a:cubicBezTo>
                  <a:cubicBezTo>
                    <a:pt x="29" y="63"/>
                    <a:pt x="35" y="57"/>
                    <a:pt x="46" y="46"/>
                  </a:cubicBezTo>
                  <a:cubicBezTo>
                    <a:pt x="69" y="46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54"/>
            <p:cNvSpPr/>
            <p:nvPr/>
          </p:nvSpPr>
          <p:spPr>
            <a:xfrm>
              <a:off x="2854749" y="228357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8" y="46"/>
                  </a:moveTo>
                  <a:lnTo>
                    <a:pt x="68" y="68"/>
                  </a:lnTo>
                  <a:lnTo>
                    <a:pt x="46" y="68"/>
                  </a:lnTo>
                  <a:cubicBezTo>
                    <a:pt x="22" y="46"/>
                    <a:pt x="22" y="46"/>
                    <a:pt x="46" y="46"/>
                  </a:cubicBezTo>
                  <a:close/>
                  <a:moveTo>
                    <a:pt x="46" y="1"/>
                  </a:moveTo>
                  <a:cubicBezTo>
                    <a:pt x="46" y="1"/>
                    <a:pt x="22" y="1"/>
                    <a:pt x="22" y="22"/>
                  </a:cubicBezTo>
                  <a:cubicBezTo>
                    <a:pt x="1" y="22"/>
                    <a:pt x="1" y="46"/>
                    <a:pt x="1" y="46"/>
                  </a:cubicBezTo>
                  <a:cubicBezTo>
                    <a:pt x="1" y="68"/>
                    <a:pt x="1" y="68"/>
                    <a:pt x="22" y="91"/>
                  </a:cubicBezTo>
                  <a:lnTo>
                    <a:pt x="68" y="91"/>
                  </a:lnTo>
                  <a:cubicBezTo>
                    <a:pt x="91" y="68"/>
                    <a:pt x="91" y="68"/>
                    <a:pt x="91" y="46"/>
                  </a:cubicBezTo>
                  <a:cubicBezTo>
                    <a:pt x="91" y="46"/>
                    <a:pt x="91" y="22"/>
                    <a:pt x="68" y="22"/>
                  </a:cubicBezTo>
                  <a:cubicBezTo>
                    <a:pt x="68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54"/>
            <p:cNvSpPr/>
            <p:nvPr/>
          </p:nvSpPr>
          <p:spPr>
            <a:xfrm>
              <a:off x="2771793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0" y="0"/>
                  </a:moveTo>
                  <a:lnTo>
                    <a:pt x="0" y="46"/>
                  </a:lnTo>
                  <a:cubicBezTo>
                    <a:pt x="11" y="56"/>
                    <a:pt x="23" y="62"/>
                    <a:pt x="31" y="62"/>
                  </a:cubicBezTo>
                  <a:cubicBezTo>
                    <a:pt x="40" y="62"/>
                    <a:pt x="46" y="56"/>
                    <a:pt x="46" y="46"/>
                  </a:cubicBezTo>
                  <a:cubicBezTo>
                    <a:pt x="67" y="46"/>
                    <a:pt x="67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54"/>
            <p:cNvSpPr/>
            <p:nvPr/>
          </p:nvSpPr>
          <p:spPr>
            <a:xfrm>
              <a:off x="2766889" y="219571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70" y="46"/>
                  </a:moveTo>
                  <a:lnTo>
                    <a:pt x="70" y="70"/>
                  </a:lnTo>
                  <a:lnTo>
                    <a:pt x="46" y="70"/>
                  </a:lnTo>
                  <a:cubicBezTo>
                    <a:pt x="46" y="70"/>
                    <a:pt x="24" y="70"/>
                    <a:pt x="24" y="46"/>
                  </a:cubicBezTo>
                  <a:close/>
                  <a:moveTo>
                    <a:pt x="46" y="1"/>
                  </a:moveTo>
                  <a:lnTo>
                    <a:pt x="24" y="24"/>
                  </a:lnTo>
                  <a:cubicBezTo>
                    <a:pt x="1" y="24"/>
                    <a:pt x="1" y="46"/>
                    <a:pt x="1" y="46"/>
                  </a:cubicBezTo>
                  <a:cubicBezTo>
                    <a:pt x="1" y="70"/>
                    <a:pt x="1" y="70"/>
                    <a:pt x="24" y="91"/>
                  </a:cubicBezTo>
                  <a:lnTo>
                    <a:pt x="91" y="91"/>
                  </a:lnTo>
                  <a:lnTo>
                    <a:pt x="91" y="46"/>
                  </a:lnTo>
                  <a:lnTo>
                    <a:pt x="91" y="24"/>
                  </a:lnTo>
                  <a:cubicBezTo>
                    <a:pt x="70" y="24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54"/>
            <p:cNvSpPr/>
            <p:nvPr/>
          </p:nvSpPr>
          <p:spPr>
            <a:xfrm>
              <a:off x="2947104" y="2200614"/>
              <a:ext cx="9399" cy="12668"/>
            </a:xfrm>
            <a:custGeom>
              <a:avLst/>
              <a:gdLst/>
              <a:ahLst/>
              <a:cxnLst/>
              <a:rect l="l" t="t" r="r" b="b"/>
              <a:pathLst>
                <a:path w="46" h="62" extrusionOk="0">
                  <a:moveTo>
                    <a:pt x="0" y="0"/>
                  </a:moveTo>
                  <a:lnTo>
                    <a:pt x="0" y="46"/>
                  </a:lnTo>
                  <a:cubicBezTo>
                    <a:pt x="11" y="56"/>
                    <a:pt x="17" y="62"/>
                    <a:pt x="22" y="62"/>
                  </a:cubicBezTo>
                  <a:cubicBezTo>
                    <a:pt x="28" y="62"/>
                    <a:pt x="34" y="56"/>
                    <a:pt x="45" y="4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54"/>
            <p:cNvSpPr/>
            <p:nvPr/>
          </p:nvSpPr>
          <p:spPr>
            <a:xfrm>
              <a:off x="2942200" y="219571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46"/>
                  </a:moveTo>
                  <a:cubicBezTo>
                    <a:pt x="69" y="46"/>
                    <a:pt x="69" y="70"/>
                    <a:pt x="46" y="70"/>
                  </a:cubicBezTo>
                  <a:cubicBezTo>
                    <a:pt x="24" y="70"/>
                    <a:pt x="24" y="70"/>
                    <a:pt x="24" y="46"/>
                  </a:cubicBezTo>
                  <a:close/>
                  <a:moveTo>
                    <a:pt x="46" y="1"/>
                  </a:moveTo>
                  <a:cubicBezTo>
                    <a:pt x="24" y="1"/>
                    <a:pt x="24" y="24"/>
                    <a:pt x="24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70"/>
                    <a:pt x="1" y="70"/>
                    <a:pt x="24" y="91"/>
                  </a:cubicBezTo>
                  <a:lnTo>
                    <a:pt x="69" y="91"/>
                  </a:lnTo>
                  <a:cubicBezTo>
                    <a:pt x="91" y="70"/>
                    <a:pt x="91" y="70"/>
                    <a:pt x="91" y="46"/>
                  </a:cubicBezTo>
                  <a:cubicBezTo>
                    <a:pt x="91" y="46"/>
                    <a:pt x="91" y="24"/>
                    <a:pt x="69" y="24"/>
                  </a:cubicBezTo>
                  <a:cubicBezTo>
                    <a:pt x="69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54"/>
            <p:cNvSpPr/>
            <p:nvPr/>
          </p:nvSpPr>
          <p:spPr>
            <a:xfrm>
              <a:off x="2859244" y="2113980"/>
              <a:ext cx="14303" cy="11851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24" y="0"/>
                  </a:moveTo>
                  <a:cubicBezTo>
                    <a:pt x="18" y="0"/>
                    <a:pt x="12" y="6"/>
                    <a:pt x="0" y="18"/>
                  </a:cubicBezTo>
                  <a:lnTo>
                    <a:pt x="0" y="40"/>
                  </a:lnTo>
                  <a:cubicBezTo>
                    <a:pt x="12" y="52"/>
                    <a:pt x="18" y="57"/>
                    <a:pt x="24" y="57"/>
                  </a:cubicBezTo>
                  <a:cubicBezTo>
                    <a:pt x="29" y="57"/>
                    <a:pt x="35" y="52"/>
                    <a:pt x="46" y="40"/>
                  </a:cubicBezTo>
                  <a:cubicBezTo>
                    <a:pt x="69" y="40"/>
                    <a:pt x="69" y="18"/>
                    <a:pt x="46" y="18"/>
                  </a:cubicBezTo>
                  <a:cubicBezTo>
                    <a:pt x="35" y="6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54"/>
            <p:cNvSpPr/>
            <p:nvPr/>
          </p:nvSpPr>
          <p:spPr>
            <a:xfrm>
              <a:off x="2854749" y="2109485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cubicBezTo>
                    <a:pt x="22" y="62"/>
                    <a:pt x="22" y="40"/>
                    <a:pt x="46" y="40"/>
                  </a:cubicBezTo>
                  <a:close/>
                  <a:moveTo>
                    <a:pt x="45" y="0"/>
                  </a:moveTo>
                  <a:cubicBezTo>
                    <a:pt x="34" y="0"/>
                    <a:pt x="22" y="6"/>
                    <a:pt x="22" y="17"/>
                  </a:cubicBezTo>
                  <a:cubicBezTo>
                    <a:pt x="1" y="40"/>
                    <a:pt x="1" y="62"/>
                    <a:pt x="22" y="85"/>
                  </a:cubicBezTo>
                  <a:lnTo>
                    <a:pt x="68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8" y="17"/>
                  </a:cubicBezTo>
                  <a:cubicBezTo>
                    <a:pt x="68" y="6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54"/>
            <p:cNvSpPr/>
            <p:nvPr/>
          </p:nvSpPr>
          <p:spPr>
            <a:xfrm>
              <a:off x="2771793" y="2113980"/>
              <a:ext cx="13894" cy="11851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1" y="0"/>
                  </a:moveTo>
                  <a:cubicBezTo>
                    <a:pt x="23" y="0"/>
                    <a:pt x="11" y="6"/>
                    <a:pt x="0" y="18"/>
                  </a:cubicBezTo>
                  <a:lnTo>
                    <a:pt x="0" y="40"/>
                  </a:lnTo>
                  <a:cubicBezTo>
                    <a:pt x="11" y="52"/>
                    <a:pt x="23" y="57"/>
                    <a:pt x="31" y="57"/>
                  </a:cubicBezTo>
                  <a:cubicBezTo>
                    <a:pt x="40" y="57"/>
                    <a:pt x="46" y="52"/>
                    <a:pt x="46" y="40"/>
                  </a:cubicBezTo>
                  <a:cubicBezTo>
                    <a:pt x="67" y="40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54"/>
            <p:cNvSpPr/>
            <p:nvPr/>
          </p:nvSpPr>
          <p:spPr>
            <a:xfrm>
              <a:off x="2766889" y="2109485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70" y="40"/>
                  </a:moveTo>
                  <a:lnTo>
                    <a:pt x="70" y="62"/>
                  </a:lnTo>
                  <a:lnTo>
                    <a:pt x="46" y="62"/>
                  </a:lnTo>
                  <a:cubicBezTo>
                    <a:pt x="46" y="62"/>
                    <a:pt x="24" y="62"/>
                    <a:pt x="24" y="40"/>
                  </a:cubicBezTo>
                  <a:close/>
                  <a:moveTo>
                    <a:pt x="58" y="0"/>
                  </a:moveTo>
                  <a:cubicBezTo>
                    <a:pt x="47" y="0"/>
                    <a:pt x="35" y="6"/>
                    <a:pt x="24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4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7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54"/>
            <p:cNvSpPr/>
            <p:nvPr/>
          </p:nvSpPr>
          <p:spPr>
            <a:xfrm>
              <a:off x="2947104" y="2113980"/>
              <a:ext cx="9399" cy="11851"/>
            </a:xfrm>
            <a:custGeom>
              <a:avLst/>
              <a:gdLst/>
              <a:ahLst/>
              <a:cxnLst/>
              <a:rect l="l" t="t" r="r" b="b"/>
              <a:pathLst>
                <a:path w="46" h="58" extrusionOk="0">
                  <a:moveTo>
                    <a:pt x="22" y="0"/>
                  </a:moveTo>
                  <a:cubicBezTo>
                    <a:pt x="17" y="0"/>
                    <a:pt x="11" y="6"/>
                    <a:pt x="0" y="18"/>
                  </a:cubicBezTo>
                  <a:lnTo>
                    <a:pt x="0" y="40"/>
                  </a:lnTo>
                  <a:cubicBezTo>
                    <a:pt x="11" y="52"/>
                    <a:pt x="17" y="57"/>
                    <a:pt x="22" y="57"/>
                  </a:cubicBezTo>
                  <a:cubicBezTo>
                    <a:pt x="28" y="57"/>
                    <a:pt x="34" y="52"/>
                    <a:pt x="45" y="40"/>
                  </a:cubicBezTo>
                  <a:lnTo>
                    <a:pt x="45" y="18"/>
                  </a:ln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54"/>
            <p:cNvSpPr/>
            <p:nvPr/>
          </p:nvSpPr>
          <p:spPr>
            <a:xfrm>
              <a:off x="2942200" y="2109485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46" y="40"/>
                  </a:moveTo>
                  <a:cubicBezTo>
                    <a:pt x="69" y="40"/>
                    <a:pt x="69" y="62"/>
                    <a:pt x="46" y="62"/>
                  </a:cubicBezTo>
                  <a:cubicBezTo>
                    <a:pt x="24" y="62"/>
                    <a:pt x="24" y="62"/>
                    <a:pt x="24" y="40"/>
                  </a:cubicBezTo>
                  <a:close/>
                  <a:moveTo>
                    <a:pt x="47" y="0"/>
                  </a:moveTo>
                  <a:cubicBezTo>
                    <a:pt x="36" y="0"/>
                    <a:pt x="24" y="6"/>
                    <a:pt x="24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4" y="85"/>
                  </a:cubicBezTo>
                  <a:lnTo>
                    <a:pt x="69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9" y="17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54"/>
            <p:cNvSpPr/>
            <p:nvPr/>
          </p:nvSpPr>
          <p:spPr>
            <a:xfrm>
              <a:off x="3030060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1" y="22"/>
                    <a:pt x="1" y="46"/>
                    <a:pt x="22" y="46"/>
                  </a:cubicBezTo>
                  <a:cubicBezTo>
                    <a:pt x="22" y="56"/>
                    <a:pt x="28" y="62"/>
                    <a:pt x="37" y="62"/>
                  </a:cubicBezTo>
                  <a:cubicBezTo>
                    <a:pt x="45" y="62"/>
                    <a:pt x="57" y="56"/>
                    <a:pt x="67" y="46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54"/>
            <p:cNvSpPr/>
            <p:nvPr/>
          </p:nvSpPr>
          <p:spPr>
            <a:xfrm>
              <a:off x="3030060" y="2196936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cubicBezTo>
                    <a:pt x="67" y="40"/>
                    <a:pt x="67" y="64"/>
                    <a:pt x="46" y="64"/>
                  </a:cubicBezTo>
                  <a:lnTo>
                    <a:pt x="22" y="64"/>
                  </a:lnTo>
                  <a:lnTo>
                    <a:pt x="22" y="40"/>
                  </a:lnTo>
                  <a:close/>
                  <a:moveTo>
                    <a:pt x="42" y="1"/>
                  </a:moveTo>
                  <a:cubicBezTo>
                    <a:pt x="28" y="1"/>
                    <a:pt x="11" y="7"/>
                    <a:pt x="1" y="18"/>
                  </a:cubicBezTo>
                  <a:lnTo>
                    <a:pt x="1" y="85"/>
                  </a:lnTo>
                  <a:lnTo>
                    <a:pt x="67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8"/>
                    <a:pt x="67" y="18"/>
                  </a:cubicBezTo>
                  <a:cubicBezTo>
                    <a:pt x="67" y="7"/>
                    <a:pt x="56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54"/>
            <p:cNvSpPr/>
            <p:nvPr/>
          </p:nvSpPr>
          <p:spPr>
            <a:xfrm>
              <a:off x="2596482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1" y="0"/>
                  </a:moveTo>
                  <a:lnTo>
                    <a:pt x="1" y="45"/>
                  </a:lnTo>
                  <a:cubicBezTo>
                    <a:pt x="11" y="57"/>
                    <a:pt x="23" y="63"/>
                    <a:pt x="31" y="63"/>
                  </a:cubicBezTo>
                  <a:cubicBezTo>
                    <a:pt x="40" y="63"/>
                    <a:pt x="46" y="57"/>
                    <a:pt x="46" y="45"/>
                  </a:cubicBezTo>
                  <a:cubicBezTo>
                    <a:pt x="67" y="45"/>
                    <a:pt x="67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54"/>
            <p:cNvSpPr/>
            <p:nvPr/>
          </p:nvSpPr>
          <p:spPr>
            <a:xfrm>
              <a:off x="2591782" y="2460107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5" y="16"/>
                  </a:moveTo>
                  <a:cubicBezTo>
                    <a:pt x="69" y="16"/>
                    <a:pt x="69" y="40"/>
                    <a:pt x="69" y="40"/>
                  </a:cubicBezTo>
                  <a:lnTo>
                    <a:pt x="69" y="61"/>
                  </a:lnTo>
                  <a:lnTo>
                    <a:pt x="45" y="61"/>
                  </a:lnTo>
                  <a:lnTo>
                    <a:pt x="45" y="40"/>
                  </a:lnTo>
                  <a:lnTo>
                    <a:pt x="45" y="16"/>
                  </a:lnTo>
                  <a:close/>
                  <a:moveTo>
                    <a:pt x="57" y="0"/>
                  </a:moveTo>
                  <a:cubicBezTo>
                    <a:pt x="46" y="0"/>
                    <a:pt x="34" y="5"/>
                    <a:pt x="24" y="16"/>
                  </a:cubicBezTo>
                  <a:lnTo>
                    <a:pt x="0" y="40"/>
                  </a:lnTo>
                  <a:cubicBezTo>
                    <a:pt x="0" y="61"/>
                    <a:pt x="24" y="61"/>
                    <a:pt x="24" y="85"/>
                  </a:cubicBezTo>
                  <a:lnTo>
                    <a:pt x="90" y="85"/>
                  </a:lnTo>
                  <a:lnTo>
                    <a:pt x="90" y="40"/>
                  </a:lnTo>
                  <a:lnTo>
                    <a:pt x="90" y="16"/>
                  </a:lnTo>
                  <a:cubicBezTo>
                    <a:pt x="80" y="5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54"/>
            <p:cNvSpPr/>
            <p:nvPr/>
          </p:nvSpPr>
          <p:spPr>
            <a:xfrm>
              <a:off x="2683933" y="2375925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1" y="0"/>
                  </a:moveTo>
                  <a:lnTo>
                    <a:pt x="1" y="45"/>
                  </a:lnTo>
                  <a:cubicBezTo>
                    <a:pt x="12" y="56"/>
                    <a:pt x="24" y="62"/>
                    <a:pt x="32" y="62"/>
                  </a:cubicBezTo>
                  <a:cubicBezTo>
                    <a:pt x="40" y="62"/>
                    <a:pt x="46" y="56"/>
                    <a:pt x="46" y="45"/>
                  </a:cubicBezTo>
                  <a:cubicBezTo>
                    <a:pt x="69" y="45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54"/>
            <p:cNvSpPr/>
            <p:nvPr/>
          </p:nvSpPr>
          <p:spPr>
            <a:xfrm>
              <a:off x="2679438" y="2372247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8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54"/>
            <p:cNvSpPr/>
            <p:nvPr/>
          </p:nvSpPr>
          <p:spPr>
            <a:xfrm>
              <a:off x="2683933" y="2463377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0"/>
                  </a:moveTo>
                  <a:lnTo>
                    <a:pt x="1" y="45"/>
                  </a:lnTo>
                  <a:cubicBezTo>
                    <a:pt x="12" y="57"/>
                    <a:pt x="24" y="63"/>
                    <a:pt x="32" y="63"/>
                  </a:cubicBezTo>
                  <a:cubicBezTo>
                    <a:pt x="40" y="63"/>
                    <a:pt x="46" y="57"/>
                    <a:pt x="46" y="45"/>
                  </a:cubicBezTo>
                  <a:cubicBezTo>
                    <a:pt x="69" y="45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54"/>
            <p:cNvSpPr/>
            <p:nvPr/>
          </p:nvSpPr>
          <p:spPr>
            <a:xfrm>
              <a:off x="2679438" y="2458881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68" y="46"/>
                  </a:lnTo>
                  <a:lnTo>
                    <a:pt x="68" y="67"/>
                  </a:lnTo>
                  <a:lnTo>
                    <a:pt x="46" y="67"/>
                  </a:lnTo>
                  <a:lnTo>
                    <a:pt x="46" y="46"/>
                  </a:lnTo>
                  <a:lnTo>
                    <a:pt x="46" y="22"/>
                  </a:lnTo>
                  <a:close/>
                  <a:moveTo>
                    <a:pt x="46" y="1"/>
                  </a:moveTo>
                  <a:cubicBezTo>
                    <a:pt x="46" y="1"/>
                    <a:pt x="23" y="1"/>
                    <a:pt x="23" y="22"/>
                  </a:cubicBezTo>
                  <a:cubicBezTo>
                    <a:pt x="1" y="22"/>
                    <a:pt x="1" y="46"/>
                    <a:pt x="1" y="46"/>
                  </a:cubicBezTo>
                  <a:cubicBezTo>
                    <a:pt x="1" y="67"/>
                    <a:pt x="1" y="67"/>
                    <a:pt x="23" y="91"/>
                  </a:cubicBezTo>
                  <a:lnTo>
                    <a:pt x="91" y="91"/>
                  </a:lnTo>
                  <a:lnTo>
                    <a:pt x="91" y="46"/>
                  </a:lnTo>
                  <a:lnTo>
                    <a:pt x="91" y="22"/>
                  </a:lnTo>
                  <a:cubicBezTo>
                    <a:pt x="68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54"/>
            <p:cNvSpPr/>
            <p:nvPr/>
          </p:nvSpPr>
          <p:spPr>
            <a:xfrm>
              <a:off x="2596482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1" y="0"/>
                  </a:moveTo>
                  <a:lnTo>
                    <a:pt x="1" y="45"/>
                  </a:lnTo>
                  <a:cubicBezTo>
                    <a:pt x="11" y="56"/>
                    <a:pt x="23" y="62"/>
                    <a:pt x="31" y="62"/>
                  </a:cubicBezTo>
                  <a:cubicBezTo>
                    <a:pt x="40" y="62"/>
                    <a:pt x="46" y="56"/>
                    <a:pt x="46" y="45"/>
                  </a:cubicBezTo>
                  <a:cubicBezTo>
                    <a:pt x="67" y="45"/>
                    <a:pt x="67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54"/>
            <p:cNvSpPr/>
            <p:nvPr/>
          </p:nvSpPr>
          <p:spPr>
            <a:xfrm>
              <a:off x="2591782" y="2371022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9" y="46"/>
                  </a:moveTo>
                  <a:lnTo>
                    <a:pt x="69" y="69"/>
                  </a:lnTo>
                  <a:lnTo>
                    <a:pt x="45" y="69"/>
                  </a:lnTo>
                  <a:lnTo>
                    <a:pt x="45" y="46"/>
                  </a:lnTo>
                  <a:close/>
                  <a:moveTo>
                    <a:pt x="45" y="1"/>
                  </a:moveTo>
                  <a:cubicBezTo>
                    <a:pt x="45" y="1"/>
                    <a:pt x="24" y="1"/>
                    <a:pt x="24" y="24"/>
                  </a:cubicBezTo>
                  <a:lnTo>
                    <a:pt x="0" y="46"/>
                  </a:lnTo>
                  <a:cubicBezTo>
                    <a:pt x="0" y="69"/>
                    <a:pt x="24" y="69"/>
                    <a:pt x="24" y="91"/>
                  </a:cubicBezTo>
                  <a:lnTo>
                    <a:pt x="90" y="91"/>
                  </a:lnTo>
                  <a:lnTo>
                    <a:pt x="90" y="46"/>
                  </a:lnTo>
                  <a:lnTo>
                    <a:pt x="90" y="24"/>
                  </a:lnTo>
                  <a:cubicBezTo>
                    <a:pt x="69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54"/>
            <p:cNvSpPr/>
            <p:nvPr/>
          </p:nvSpPr>
          <p:spPr>
            <a:xfrm>
              <a:off x="2771793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6"/>
                    <a:pt x="23" y="62"/>
                    <a:pt x="31" y="62"/>
                  </a:cubicBezTo>
                  <a:cubicBezTo>
                    <a:pt x="40" y="62"/>
                    <a:pt x="46" y="56"/>
                    <a:pt x="46" y="45"/>
                  </a:cubicBezTo>
                  <a:cubicBezTo>
                    <a:pt x="67" y="45"/>
                    <a:pt x="67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54"/>
            <p:cNvSpPr/>
            <p:nvPr/>
          </p:nvSpPr>
          <p:spPr>
            <a:xfrm>
              <a:off x="2766889" y="2371022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70" y="46"/>
                  </a:moveTo>
                  <a:lnTo>
                    <a:pt x="70" y="69"/>
                  </a:lnTo>
                  <a:lnTo>
                    <a:pt x="46" y="69"/>
                  </a:lnTo>
                  <a:lnTo>
                    <a:pt x="24" y="46"/>
                  </a:lnTo>
                  <a:close/>
                  <a:moveTo>
                    <a:pt x="46" y="1"/>
                  </a:moveTo>
                  <a:cubicBezTo>
                    <a:pt x="46" y="1"/>
                    <a:pt x="24" y="1"/>
                    <a:pt x="24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4" y="91"/>
                  </a:cubicBezTo>
                  <a:lnTo>
                    <a:pt x="91" y="91"/>
                  </a:lnTo>
                  <a:lnTo>
                    <a:pt x="91" y="46"/>
                  </a:lnTo>
                  <a:lnTo>
                    <a:pt x="91" y="24"/>
                  </a:lnTo>
                  <a:cubicBezTo>
                    <a:pt x="70" y="1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54"/>
            <p:cNvSpPr/>
            <p:nvPr/>
          </p:nvSpPr>
          <p:spPr>
            <a:xfrm>
              <a:off x="2683933" y="2288065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0"/>
                  </a:moveTo>
                  <a:lnTo>
                    <a:pt x="1" y="46"/>
                  </a:lnTo>
                  <a:cubicBezTo>
                    <a:pt x="12" y="57"/>
                    <a:pt x="24" y="63"/>
                    <a:pt x="32" y="63"/>
                  </a:cubicBezTo>
                  <a:cubicBezTo>
                    <a:pt x="40" y="63"/>
                    <a:pt x="46" y="57"/>
                    <a:pt x="46" y="46"/>
                  </a:cubicBezTo>
                  <a:cubicBezTo>
                    <a:pt x="69" y="46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54"/>
            <p:cNvSpPr/>
            <p:nvPr/>
          </p:nvSpPr>
          <p:spPr>
            <a:xfrm>
              <a:off x="2679438" y="228357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8" y="46"/>
                  </a:moveTo>
                  <a:lnTo>
                    <a:pt x="68" y="68"/>
                  </a:lnTo>
                  <a:lnTo>
                    <a:pt x="46" y="68"/>
                  </a:lnTo>
                  <a:lnTo>
                    <a:pt x="46" y="46"/>
                  </a:lnTo>
                  <a:close/>
                  <a:moveTo>
                    <a:pt x="46" y="1"/>
                  </a:moveTo>
                  <a:cubicBezTo>
                    <a:pt x="46" y="1"/>
                    <a:pt x="23" y="1"/>
                    <a:pt x="23" y="22"/>
                  </a:cubicBezTo>
                  <a:cubicBezTo>
                    <a:pt x="1" y="22"/>
                    <a:pt x="1" y="46"/>
                    <a:pt x="1" y="46"/>
                  </a:cubicBezTo>
                  <a:cubicBezTo>
                    <a:pt x="1" y="68"/>
                    <a:pt x="1" y="68"/>
                    <a:pt x="23" y="91"/>
                  </a:cubicBezTo>
                  <a:lnTo>
                    <a:pt x="91" y="91"/>
                  </a:lnTo>
                  <a:lnTo>
                    <a:pt x="91" y="46"/>
                  </a:lnTo>
                  <a:lnTo>
                    <a:pt x="91" y="22"/>
                  </a:lnTo>
                  <a:cubicBezTo>
                    <a:pt x="68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54"/>
            <p:cNvSpPr/>
            <p:nvPr/>
          </p:nvSpPr>
          <p:spPr>
            <a:xfrm>
              <a:off x="2508622" y="2375925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1" y="0"/>
                  </a:moveTo>
                  <a:lnTo>
                    <a:pt x="1" y="45"/>
                  </a:lnTo>
                  <a:cubicBezTo>
                    <a:pt x="12" y="56"/>
                    <a:pt x="24" y="62"/>
                    <a:pt x="32" y="62"/>
                  </a:cubicBezTo>
                  <a:cubicBezTo>
                    <a:pt x="40" y="62"/>
                    <a:pt x="46" y="56"/>
                    <a:pt x="46" y="45"/>
                  </a:cubicBezTo>
                  <a:cubicBezTo>
                    <a:pt x="69" y="45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54"/>
            <p:cNvSpPr/>
            <p:nvPr/>
          </p:nvSpPr>
          <p:spPr>
            <a:xfrm>
              <a:off x="2504331" y="2372247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40"/>
                  </a:moveTo>
                  <a:lnTo>
                    <a:pt x="67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3" y="7"/>
                    <a:pt x="22" y="18"/>
                  </a:cubicBezTo>
                  <a:cubicBezTo>
                    <a:pt x="0" y="40"/>
                    <a:pt x="0" y="63"/>
                    <a:pt x="22" y="85"/>
                  </a:cubicBezTo>
                  <a:lnTo>
                    <a:pt x="90" y="85"/>
                  </a:lnTo>
                  <a:cubicBezTo>
                    <a:pt x="112" y="63"/>
                    <a:pt x="112" y="40"/>
                    <a:pt x="90" y="18"/>
                  </a:cubicBezTo>
                  <a:cubicBezTo>
                    <a:pt x="79" y="7"/>
                    <a:pt x="67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54"/>
            <p:cNvSpPr/>
            <p:nvPr/>
          </p:nvSpPr>
          <p:spPr>
            <a:xfrm>
              <a:off x="2596482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1" y="0"/>
                  </a:moveTo>
                  <a:lnTo>
                    <a:pt x="1" y="46"/>
                  </a:lnTo>
                  <a:cubicBezTo>
                    <a:pt x="11" y="57"/>
                    <a:pt x="23" y="63"/>
                    <a:pt x="31" y="63"/>
                  </a:cubicBezTo>
                  <a:cubicBezTo>
                    <a:pt x="40" y="63"/>
                    <a:pt x="46" y="57"/>
                    <a:pt x="46" y="46"/>
                  </a:cubicBezTo>
                  <a:cubicBezTo>
                    <a:pt x="67" y="46"/>
                    <a:pt x="67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54"/>
            <p:cNvSpPr/>
            <p:nvPr/>
          </p:nvSpPr>
          <p:spPr>
            <a:xfrm>
              <a:off x="2591782" y="2284796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9" y="40"/>
                  </a:moveTo>
                  <a:lnTo>
                    <a:pt x="69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4" y="16"/>
                  </a:cubicBezTo>
                  <a:lnTo>
                    <a:pt x="0" y="40"/>
                  </a:lnTo>
                  <a:cubicBezTo>
                    <a:pt x="0" y="62"/>
                    <a:pt x="24" y="62"/>
                    <a:pt x="24" y="85"/>
                  </a:cubicBezTo>
                  <a:lnTo>
                    <a:pt x="90" y="85"/>
                  </a:lnTo>
                  <a:lnTo>
                    <a:pt x="90" y="40"/>
                  </a:lnTo>
                  <a:lnTo>
                    <a:pt x="90" y="16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54"/>
            <p:cNvSpPr/>
            <p:nvPr/>
          </p:nvSpPr>
          <p:spPr>
            <a:xfrm>
              <a:off x="2421171" y="2635214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4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41"/>
                    <a:pt x="1" y="41"/>
                    <a:pt x="22" y="62"/>
                  </a:cubicBezTo>
                  <a:lnTo>
                    <a:pt x="46" y="62"/>
                  </a:lnTo>
                  <a:cubicBezTo>
                    <a:pt x="68" y="41"/>
                    <a:pt x="68" y="41"/>
                    <a:pt x="46" y="17"/>
                  </a:cubicBezTo>
                  <a:cubicBezTo>
                    <a:pt x="46" y="6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54"/>
            <p:cNvSpPr/>
            <p:nvPr/>
          </p:nvSpPr>
          <p:spPr>
            <a:xfrm>
              <a:off x="2421171" y="263419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cubicBezTo>
                    <a:pt x="22" y="67"/>
                    <a:pt x="22" y="67"/>
                    <a:pt x="22" y="46"/>
                  </a:cubicBezTo>
                  <a:lnTo>
                    <a:pt x="22" y="22"/>
                  </a:lnTo>
                  <a:close/>
                  <a:moveTo>
                    <a:pt x="46" y="0"/>
                  </a:moveTo>
                  <a:cubicBezTo>
                    <a:pt x="22" y="0"/>
                    <a:pt x="1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1" y="91"/>
                    <a:pt x="22" y="91"/>
                    <a:pt x="46" y="91"/>
                  </a:cubicBezTo>
                  <a:cubicBezTo>
                    <a:pt x="46" y="91"/>
                    <a:pt x="68" y="91"/>
                    <a:pt x="68" y="67"/>
                  </a:cubicBezTo>
                  <a:lnTo>
                    <a:pt x="91" y="46"/>
                  </a:lnTo>
                  <a:cubicBezTo>
                    <a:pt x="91" y="22"/>
                    <a:pt x="68" y="22"/>
                    <a:pt x="68" y="22"/>
                  </a:cubicBezTo>
                  <a:cubicBezTo>
                    <a:pt x="68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54"/>
            <p:cNvSpPr/>
            <p:nvPr/>
          </p:nvSpPr>
          <p:spPr>
            <a:xfrm>
              <a:off x="2508622" y="2551237"/>
              <a:ext cx="14303" cy="9399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1" y="0"/>
                  </a:moveTo>
                  <a:lnTo>
                    <a:pt x="1" y="45"/>
                  </a:lnTo>
                  <a:lnTo>
                    <a:pt x="46" y="45"/>
                  </a:lnTo>
                  <a:cubicBezTo>
                    <a:pt x="69" y="22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54"/>
            <p:cNvSpPr/>
            <p:nvPr/>
          </p:nvSpPr>
          <p:spPr>
            <a:xfrm>
              <a:off x="2504331" y="2547559"/>
              <a:ext cx="23088" cy="17368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45" y="18"/>
                  </a:moveTo>
                  <a:cubicBezTo>
                    <a:pt x="67" y="18"/>
                    <a:pt x="67" y="18"/>
                    <a:pt x="67" y="40"/>
                  </a:cubicBezTo>
                  <a:cubicBezTo>
                    <a:pt x="67" y="52"/>
                    <a:pt x="61" y="57"/>
                    <a:pt x="56" y="57"/>
                  </a:cubicBezTo>
                  <a:cubicBezTo>
                    <a:pt x="51" y="57"/>
                    <a:pt x="45" y="52"/>
                    <a:pt x="45" y="40"/>
                  </a:cubicBezTo>
                  <a:lnTo>
                    <a:pt x="45" y="18"/>
                  </a:lnTo>
                  <a:close/>
                  <a:moveTo>
                    <a:pt x="56" y="1"/>
                  </a:moveTo>
                  <a:cubicBezTo>
                    <a:pt x="45" y="1"/>
                    <a:pt x="33" y="6"/>
                    <a:pt x="22" y="18"/>
                  </a:cubicBezTo>
                  <a:cubicBezTo>
                    <a:pt x="22" y="18"/>
                    <a:pt x="0" y="18"/>
                    <a:pt x="0" y="40"/>
                  </a:cubicBezTo>
                  <a:cubicBezTo>
                    <a:pt x="0" y="63"/>
                    <a:pt x="22" y="63"/>
                    <a:pt x="22" y="63"/>
                  </a:cubicBezTo>
                  <a:cubicBezTo>
                    <a:pt x="22" y="85"/>
                    <a:pt x="45" y="85"/>
                    <a:pt x="45" y="85"/>
                  </a:cubicBezTo>
                  <a:cubicBezTo>
                    <a:pt x="67" y="85"/>
                    <a:pt x="67" y="85"/>
                    <a:pt x="90" y="63"/>
                  </a:cubicBezTo>
                  <a:cubicBezTo>
                    <a:pt x="112" y="63"/>
                    <a:pt x="112" y="18"/>
                    <a:pt x="90" y="18"/>
                  </a:cubicBezTo>
                  <a:cubicBezTo>
                    <a:pt x="79" y="6"/>
                    <a:pt x="67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54"/>
            <p:cNvSpPr/>
            <p:nvPr/>
          </p:nvSpPr>
          <p:spPr>
            <a:xfrm>
              <a:off x="2508622" y="2635214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1"/>
                    <a:pt x="69" y="41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54"/>
            <p:cNvSpPr/>
            <p:nvPr/>
          </p:nvSpPr>
          <p:spPr>
            <a:xfrm>
              <a:off x="2504331" y="2634193"/>
              <a:ext cx="23088" cy="18594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2"/>
                  </a:moveTo>
                  <a:lnTo>
                    <a:pt x="67" y="46"/>
                  </a:lnTo>
                  <a:cubicBezTo>
                    <a:pt x="67" y="56"/>
                    <a:pt x="61" y="62"/>
                    <a:pt x="56" y="62"/>
                  </a:cubicBezTo>
                  <a:cubicBezTo>
                    <a:pt x="51" y="62"/>
                    <a:pt x="45" y="56"/>
                    <a:pt x="45" y="46"/>
                  </a:cubicBezTo>
                  <a:lnTo>
                    <a:pt x="45" y="22"/>
                  </a:lnTo>
                  <a:close/>
                  <a:moveTo>
                    <a:pt x="45" y="0"/>
                  </a:moveTo>
                  <a:cubicBezTo>
                    <a:pt x="45" y="0"/>
                    <a:pt x="22" y="0"/>
                    <a:pt x="22" y="22"/>
                  </a:cubicBezTo>
                  <a:cubicBezTo>
                    <a:pt x="22" y="22"/>
                    <a:pt x="0" y="22"/>
                    <a:pt x="0" y="46"/>
                  </a:cubicBezTo>
                  <a:lnTo>
                    <a:pt x="22" y="67"/>
                  </a:lnTo>
                  <a:cubicBezTo>
                    <a:pt x="22" y="91"/>
                    <a:pt x="45" y="91"/>
                    <a:pt x="45" y="91"/>
                  </a:cubicBezTo>
                  <a:cubicBezTo>
                    <a:pt x="67" y="91"/>
                    <a:pt x="67" y="91"/>
                    <a:pt x="90" y="67"/>
                  </a:cubicBezTo>
                  <a:cubicBezTo>
                    <a:pt x="112" y="67"/>
                    <a:pt x="112" y="22"/>
                    <a:pt x="90" y="22"/>
                  </a:cubicBezTo>
                  <a:cubicBezTo>
                    <a:pt x="67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54"/>
            <p:cNvSpPr/>
            <p:nvPr/>
          </p:nvSpPr>
          <p:spPr>
            <a:xfrm>
              <a:off x="2421171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1" y="22"/>
                    <a:pt x="1" y="22"/>
                    <a:pt x="22" y="45"/>
                  </a:cubicBezTo>
                  <a:lnTo>
                    <a:pt x="46" y="45"/>
                  </a:lnTo>
                  <a:cubicBezTo>
                    <a:pt x="68" y="22"/>
                    <a:pt x="68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54"/>
            <p:cNvSpPr/>
            <p:nvPr/>
          </p:nvSpPr>
          <p:spPr>
            <a:xfrm>
              <a:off x="2421171" y="2547559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lnTo>
                    <a:pt x="46" y="40"/>
                  </a:lnTo>
                  <a:cubicBezTo>
                    <a:pt x="46" y="52"/>
                    <a:pt x="40" y="57"/>
                    <a:pt x="34" y="57"/>
                  </a:cubicBezTo>
                  <a:cubicBezTo>
                    <a:pt x="28" y="57"/>
                    <a:pt x="22" y="52"/>
                    <a:pt x="22" y="40"/>
                  </a:cubicBezTo>
                  <a:cubicBezTo>
                    <a:pt x="22" y="18"/>
                    <a:pt x="22" y="18"/>
                    <a:pt x="46" y="18"/>
                  </a:cubicBezTo>
                  <a:close/>
                  <a:moveTo>
                    <a:pt x="34" y="1"/>
                  </a:moveTo>
                  <a:cubicBezTo>
                    <a:pt x="23" y="1"/>
                    <a:pt x="12" y="6"/>
                    <a:pt x="1" y="18"/>
                  </a:cubicBezTo>
                  <a:lnTo>
                    <a:pt x="1" y="40"/>
                  </a:lnTo>
                  <a:lnTo>
                    <a:pt x="1" y="63"/>
                  </a:lnTo>
                  <a:cubicBezTo>
                    <a:pt x="1" y="85"/>
                    <a:pt x="22" y="85"/>
                    <a:pt x="46" y="85"/>
                  </a:cubicBezTo>
                  <a:cubicBezTo>
                    <a:pt x="46" y="85"/>
                    <a:pt x="68" y="85"/>
                    <a:pt x="68" y="63"/>
                  </a:cubicBezTo>
                  <a:cubicBezTo>
                    <a:pt x="68" y="63"/>
                    <a:pt x="91" y="63"/>
                    <a:pt x="91" y="40"/>
                  </a:cubicBezTo>
                  <a:cubicBezTo>
                    <a:pt x="91" y="18"/>
                    <a:pt x="68" y="18"/>
                    <a:pt x="68" y="18"/>
                  </a:cubicBezTo>
                  <a:cubicBezTo>
                    <a:pt x="57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54"/>
            <p:cNvSpPr/>
            <p:nvPr/>
          </p:nvSpPr>
          <p:spPr>
            <a:xfrm>
              <a:off x="2596482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1" y="0"/>
                  </a:moveTo>
                  <a:lnTo>
                    <a:pt x="1" y="45"/>
                  </a:lnTo>
                  <a:lnTo>
                    <a:pt x="46" y="45"/>
                  </a:lnTo>
                  <a:cubicBezTo>
                    <a:pt x="67" y="22"/>
                    <a:pt x="67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54"/>
            <p:cNvSpPr/>
            <p:nvPr/>
          </p:nvSpPr>
          <p:spPr>
            <a:xfrm>
              <a:off x="2591782" y="2546333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4"/>
                  </a:moveTo>
                  <a:cubicBezTo>
                    <a:pt x="69" y="24"/>
                    <a:pt x="69" y="24"/>
                    <a:pt x="69" y="46"/>
                  </a:cubicBezTo>
                  <a:cubicBezTo>
                    <a:pt x="69" y="58"/>
                    <a:pt x="63" y="63"/>
                    <a:pt x="57" y="63"/>
                  </a:cubicBezTo>
                  <a:cubicBezTo>
                    <a:pt x="51" y="63"/>
                    <a:pt x="45" y="58"/>
                    <a:pt x="45" y="46"/>
                  </a:cubicBezTo>
                  <a:lnTo>
                    <a:pt x="45" y="24"/>
                  </a:lnTo>
                  <a:close/>
                  <a:moveTo>
                    <a:pt x="45" y="1"/>
                  </a:moveTo>
                  <a:cubicBezTo>
                    <a:pt x="45" y="1"/>
                    <a:pt x="24" y="1"/>
                    <a:pt x="24" y="24"/>
                  </a:cubicBezTo>
                  <a:cubicBezTo>
                    <a:pt x="24" y="24"/>
                    <a:pt x="0" y="24"/>
                    <a:pt x="0" y="46"/>
                  </a:cubicBezTo>
                  <a:cubicBezTo>
                    <a:pt x="0" y="69"/>
                    <a:pt x="24" y="69"/>
                    <a:pt x="24" y="69"/>
                  </a:cubicBezTo>
                  <a:cubicBezTo>
                    <a:pt x="24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9"/>
                  </a:cubicBezTo>
                  <a:lnTo>
                    <a:pt x="90" y="46"/>
                  </a:lnTo>
                  <a:lnTo>
                    <a:pt x="90" y="24"/>
                  </a:lnTo>
                  <a:cubicBezTo>
                    <a:pt x="69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54"/>
            <p:cNvSpPr/>
            <p:nvPr/>
          </p:nvSpPr>
          <p:spPr>
            <a:xfrm>
              <a:off x="2508622" y="2463377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0"/>
                  </a:moveTo>
                  <a:lnTo>
                    <a:pt x="1" y="45"/>
                  </a:lnTo>
                  <a:cubicBezTo>
                    <a:pt x="12" y="57"/>
                    <a:pt x="24" y="63"/>
                    <a:pt x="32" y="63"/>
                  </a:cubicBezTo>
                  <a:cubicBezTo>
                    <a:pt x="40" y="63"/>
                    <a:pt x="46" y="57"/>
                    <a:pt x="46" y="45"/>
                  </a:cubicBezTo>
                  <a:cubicBezTo>
                    <a:pt x="69" y="45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54"/>
            <p:cNvSpPr/>
            <p:nvPr/>
          </p:nvSpPr>
          <p:spPr>
            <a:xfrm>
              <a:off x="2504331" y="2458881"/>
              <a:ext cx="23088" cy="18594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45" y="22"/>
                  </a:moveTo>
                  <a:cubicBezTo>
                    <a:pt x="67" y="22"/>
                    <a:pt x="67" y="46"/>
                    <a:pt x="67" y="46"/>
                  </a:cubicBezTo>
                  <a:lnTo>
                    <a:pt x="67" y="67"/>
                  </a:lnTo>
                  <a:lnTo>
                    <a:pt x="45" y="67"/>
                  </a:lnTo>
                  <a:lnTo>
                    <a:pt x="45" y="46"/>
                  </a:lnTo>
                  <a:lnTo>
                    <a:pt x="45" y="22"/>
                  </a:lnTo>
                  <a:close/>
                  <a:moveTo>
                    <a:pt x="45" y="1"/>
                  </a:moveTo>
                  <a:cubicBezTo>
                    <a:pt x="45" y="1"/>
                    <a:pt x="22" y="1"/>
                    <a:pt x="22" y="22"/>
                  </a:cubicBezTo>
                  <a:lnTo>
                    <a:pt x="0" y="46"/>
                  </a:lnTo>
                  <a:cubicBezTo>
                    <a:pt x="0" y="67"/>
                    <a:pt x="22" y="67"/>
                    <a:pt x="22" y="91"/>
                  </a:cubicBezTo>
                  <a:lnTo>
                    <a:pt x="90" y="91"/>
                  </a:lnTo>
                  <a:cubicBezTo>
                    <a:pt x="112" y="67"/>
                    <a:pt x="112" y="22"/>
                    <a:pt x="90" y="22"/>
                  </a:cubicBezTo>
                  <a:cubicBezTo>
                    <a:pt x="67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54"/>
            <p:cNvSpPr/>
            <p:nvPr/>
          </p:nvSpPr>
          <p:spPr>
            <a:xfrm>
              <a:off x="2333311" y="2551237"/>
              <a:ext cx="14303" cy="9399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0"/>
                  </a:moveTo>
                  <a:cubicBezTo>
                    <a:pt x="1" y="22"/>
                    <a:pt x="1" y="22"/>
                    <a:pt x="24" y="45"/>
                  </a:cubicBezTo>
                  <a:lnTo>
                    <a:pt x="70" y="45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54"/>
            <p:cNvSpPr/>
            <p:nvPr/>
          </p:nvSpPr>
          <p:spPr>
            <a:xfrm>
              <a:off x="2333311" y="2547559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lnTo>
                    <a:pt x="46" y="40"/>
                  </a:lnTo>
                  <a:cubicBezTo>
                    <a:pt x="46" y="52"/>
                    <a:pt x="41" y="57"/>
                    <a:pt x="35" y="57"/>
                  </a:cubicBezTo>
                  <a:cubicBezTo>
                    <a:pt x="30" y="57"/>
                    <a:pt x="24" y="52"/>
                    <a:pt x="24" y="40"/>
                  </a:cubicBezTo>
                  <a:cubicBezTo>
                    <a:pt x="24" y="18"/>
                    <a:pt x="24" y="18"/>
                    <a:pt x="46" y="18"/>
                  </a:cubicBezTo>
                  <a:close/>
                  <a:moveTo>
                    <a:pt x="35" y="1"/>
                  </a:moveTo>
                  <a:cubicBezTo>
                    <a:pt x="24" y="1"/>
                    <a:pt x="13" y="6"/>
                    <a:pt x="1" y="18"/>
                  </a:cubicBezTo>
                  <a:lnTo>
                    <a:pt x="1" y="40"/>
                  </a:lnTo>
                  <a:lnTo>
                    <a:pt x="1" y="63"/>
                  </a:lnTo>
                  <a:cubicBezTo>
                    <a:pt x="24" y="85"/>
                    <a:pt x="24" y="85"/>
                    <a:pt x="46" y="85"/>
                  </a:cubicBezTo>
                  <a:cubicBezTo>
                    <a:pt x="46" y="85"/>
                    <a:pt x="70" y="85"/>
                    <a:pt x="70" y="63"/>
                  </a:cubicBezTo>
                  <a:cubicBezTo>
                    <a:pt x="91" y="63"/>
                    <a:pt x="91" y="18"/>
                    <a:pt x="70" y="18"/>
                  </a:cubicBezTo>
                  <a:cubicBezTo>
                    <a:pt x="58" y="6"/>
                    <a:pt x="47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54"/>
            <p:cNvSpPr/>
            <p:nvPr/>
          </p:nvSpPr>
          <p:spPr>
            <a:xfrm>
              <a:off x="2421171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1" y="24"/>
                    <a:pt x="1" y="45"/>
                    <a:pt x="22" y="45"/>
                  </a:cubicBezTo>
                  <a:cubicBezTo>
                    <a:pt x="22" y="57"/>
                    <a:pt x="28" y="63"/>
                    <a:pt x="34" y="63"/>
                  </a:cubicBezTo>
                  <a:cubicBezTo>
                    <a:pt x="40" y="63"/>
                    <a:pt x="46" y="57"/>
                    <a:pt x="46" y="45"/>
                  </a:cubicBezTo>
                  <a:cubicBezTo>
                    <a:pt x="68" y="45"/>
                    <a:pt x="68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54"/>
            <p:cNvSpPr/>
            <p:nvPr/>
          </p:nvSpPr>
          <p:spPr>
            <a:xfrm>
              <a:off x="2421171" y="2458881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lnTo>
                    <a:pt x="22" y="67"/>
                  </a:lnTo>
                  <a:lnTo>
                    <a:pt x="22" y="46"/>
                  </a:lnTo>
                  <a:cubicBezTo>
                    <a:pt x="22" y="46"/>
                    <a:pt x="22" y="22"/>
                    <a:pt x="46" y="22"/>
                  </a:cubicBezTo>
                  <a:close/>
                  <a:moveTo>
                    <a:pt x="46" y="1"/>
                  </a:moveTo>
                  <a:cubicBezTo>
                    <a:pt x="22" y="1"/>
                    <a:pt x="1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8" y="91"/>
                  </a:lnTo>
                  <a:cubicBezTo>
                    <a:pt x="68" y="67"/>
                    <a:pt x="91" y="67"/>
                    <a:pt x="91" y="46"/>
                  </a:cubicBezTo>
                  <a:lnTo>
                    <a:pt x="68" y="22"/>
                  </a:lnTo>
                  <a:cubicBezTo>
                    <a:pt x="68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54"/>
            <p:cNvSpPr/>
            <p:nvPr/>
          </p:nvSpPr>
          <p:spPr>
            <a:xfrm>
              <a:off x="2333311" y="2722870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40"/>
                    <a:pt x="24" y="63"/>
                  </a:cubicBezTo>
                  <a:lnTo>
                    <a:pt x="70" y="63"/>
                  </a:lnTo>
                  <a:lnTo>
                    <a:pt x="70" y="18"/>
                  </a:lnTo>
                  <a:cubicBezTo>
                    <a:pt x="58" y="6"/>
                    <a:pt x="47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54"/>
            <p:cNvSpPr/>
            <p:nvPr/>
          </p:nvSpPr>
          <p:spPr>
            <a:xfrm>
              <a:off x="2329020" y="2721644"/>
              <a:ext cx="23088" cy="18594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4"/>
                  </a:moveTo>
                  <a:lnTo>
                    <a:pt x="67" y="46"/>
                  </a:lnTo>
                  <a:cubicBezTo>
                    <a:pt x="67" y="57"/>
                    <a:pt x="62" y="63"/>
                    <a:pt x="56" y="63"/>
                  </a:cubicBezTo>
                  <a:cubicBezTo>
                    <a:pt x="51" y="63"/>
                    <a:pt x="45" y="57"/>
                    <a:pt x="45" y="46"/>
                  </a:cubicBezTo>
                  <a:lnTo>
                    <a:pt x="45" y="24"/>
                  </a:lnTo>
                  <a:close/>
                  <a:moveTo>
                    <a:pt x="22" y="0"/>
                  </a:moveTo>
                  <a:cubicBezTo>
                    <a:pt x="0" y="24"/>
                    <a:pt x="0" y="46"/>
                    <a:pt x="22" y="69"/>
                  </a:cubicBezTo>
                  <a:cubicBezTo>
                    <a:pt x="45" y="91"/>
                    <a:pt x="45" y="91"/>
                    <a:pt x="67" y="91"/>
                  </a:cubicBezTo>
                  <a:cubicBezTo>
                    <a:pt x="67" y="91"/>
                    <a:pt x="91" y="91"/>
                    <a:pt x="91" y="69"/>
                  </a:cubicBezTo>
                  <a:cubicBezTo>
                    <a:pt x="112" y="46"/>
                    <a:pt x="112" y="24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54"/>
            <p:cNvSpPr/>
            <p:nvPr/>
          </p:nvSpPr>
          <p:spPr>
            <a:xfrm>
              <a:off x="2333311" y="2810525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30" y="1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70" y="62"/>
                  </a:lnTo>
                  <a:lnTo>
                    <a:pt x="70" y="17"/>
                  </a:lnTo>
                  <a:cubicBezTo>
                    <a:pt x="58" y="6"/>
                    <a:pt x="47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54"/>
            <p:cNvSpPr/>
            <p:nvPr/>
          </p:nvSpPr>
          <p:spPr>
            <a:xfrm>
              <a:off x="2333311" y="280950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5"/>
                  </a:lnTo>
                  <a:lnTo>
                    <a:pt x="24" y="45"/>
                  </a:lnTo>
                  <a:lnTo>
                    <a:pt x="24" y="22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70" y="91"/>
                    <a:pt x="70" y="67"/>
                  </a:cubicBezTo>
                  <a:cubicBezTo>
                    <a:pt x="91" y="45"/>
                    <a:pt x="91" y="22"/>
                    <a:pt x="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54"/>
            <p:cNvSpPr/>
            <p:nvPr/>
          </p:nvSpPr>
          <p:spPr>
            <a:xfrm>
              <a:off x="2245860" y="2722870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7" y="0"/>
                  </a:moveTo>
                  <a:cubicBezTo>
                    <a:pt x="28" y="0"/>
                    <a:pt x="23" y="6"/>
                    <a:pt x="23" y="18"/>
                  </a:cubicBezTo>
                  <a:cubicBezTo>
                    <a:pt x="1" y="18"/>
                    <a:pt x="1" y="40"/>
                    <a:pt x="23" y="63"/>
                  </a:cubicBezTo>
                  <a:lnTo>
                    <a:pt x="68" y="63"/>
                  </a:lnTo>
                  <a:lnTo>
                    <a:pt x="68" y="18"/>
                  </a:lnTo>
                  <a:cubicBezTo>
                    <a:pt x="57" y="6"/>
                    <a:pt x="46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54"/>
            <p:cNvSpPr/>
            <p:nvPr/>
          </p:nvSpPr>
          <p:spPr>
            <a:xfrm>
              <a:off x="2241160" y="2721644"/>
              <a:ext cx="23497" cy="18594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57"/>
                    <a:pt x="63" y="63"/>
                    <a:pt x="57" y="63"/>
                  </a:cubicBezTo>
                  <a:cubicBezTo>
                    <a:pt x="51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0" y="24"/>
                    <a:pt x="0" y="46"/>
                    <a:pt x="24" y="69"/>
                  </a:cubicBezTo>
                  <a:cubicBezTo>
                    <a:pt x="46" y="91"/>
                    <a:pt x="46" y="91"/>
                    <a:pt x="69" y="91"/>
                  </a:cubicBezTo>
                  <a:cubicBezTo>
                    <a:pt x="69" y="91"/>
                    <a:pt x="91" y="91"/>
                    <a:pt x="91" y="69"/>
                  </a:cubicBezTo>
                  <a:lnTo>
                    <a:pt x="114" y="46"/>
                  </a:lnTo>
                  <a:cubicBezTo>
                    <a:pt x="114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54"/>
            <p:cNvSpPr/>
            <p:nvPr/>
          </p:nvSpPr>
          <p:spPr>
            <a:xfrm>
              <a:off x="2421171" y="2722870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4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40"/>
                    <a:pt x="22" y="63"/>
                  </a:cubicBezTo>
                  <a:lnTo>
                    <a:pt x="46" y="63"/>
                  </a:lnTo>
                  <a:cubicBezTo>
                    <a:pt x="68" y="40"/>
                    <a:pt x="68" y="18"/>
                    <a:pt x="46" y="18"/>
                  </a:cubicBezTo>
                  <a:cubicBezTo>
                    <a:pt x="46" y="6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54"/>
            <p:cNvSpPr/>
            <p:nvPr/>
          </p:nvSpPr>
          <p:spPr>
            <a:xfrm>
              <a:off x="2416471" y="2721644"/>
              <a:ext cx="23497" cy="18594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57"/>
                    <a:pt x="63" y="63"/>
                    <a:pt x="57" y="63"/>
                  </a:cubicBezTo>
                  <a:cubicBezTo>
                    <a:pt x="51" y="63"/>
                    <a:pt x="45" y="57"/>
                    <a:pt x="45" y="46"/>
                  </a:cubicBezTo>
                  <a:lnTo>
                    <a:pt x="45" y="24"/>
                  </a:lnTo>
                  <a:close/>
                  <a:moveTo>
                    <a:pt x="24" y="0"/>
                  </a:moveTo>
                  <a:cubicBezTo>
                    <a:pt x="0" y="24"/>
                    <a:pt x="0" y="46"/>
                    <a:pt x="24" y="69"/>
                  </a:cubicBezTo>
                  <a:cubicBezTo>
                    <a:pt x="24" y="91"/>
                    <a:pt x="45" y="91"/>
                    <a:pt x="69" y="91"/>
                  </a:cubicBezTo>
                  <a:cubicBezTo>
                    <a:pt x="69" y="91"/>
                    <a:pt x="91" y="91"/>
                    <a:pt x="91" y="69"/>
                  </a:cubicBezTo>
                  <a:lnTo>
                    <a:pt x="114" y="46"/>
                  </a:lnTo>
                  <a:cubicBezTo>
                    <a:pt x="114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54"/>
            <p:cNvSpPr/>
            <p:nvPr/>
          </p:nvSpPr>
          <p:spPr>
            <a:xfrm>
              <a:off x="2333311" y="2635214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30" y="1"/>
                    <a:pt x="24" y="6"/>
                    <a:pt x="24" y="17"/>
                  </a:cubicBezTo>
                  <a:cubicBezTo>
                    <a:pt x="1" y="41"/>
                    <a:pt x="1" y="41"/>
                    <a:pt x="24" y="62"/>
                  </a:cubicBezTo>
                  <a:lnTo>
                    <a:pt x="70" y="62"/>
                  </a:lnTo>
                  <a:lnTo>
                    <a:pt x="70" y="17"/>
                  </a:lnTo>
                  <a:cubicBezTo>
                    <a:pt x="58" y="6"/>
                    <a:pt x="47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54"/>
            <p:cNvSpPr/>
            <p:nvPr/>
          </p:nvSpPr>
          <p:spPr>
            <a:xfrm>
              <a:off x="2333311" y="263419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6"/>
                  </a:lnTo>
                  <a:cubicBezTo>
                    <a:pt x="46" y="56"/>
                    <a:pt x="41" y="62"/>
                    <a:pt x="35" y="62"/>
                  </a:cubicBezTo>
                  <a:cubicBezTo>
                    <a:pt x="30" y="62"/>
                    <a:pt x="24" y="56"/>
                    <a:pt x="24" y="46"/>
                  </a:cubicBezTo>
                  <a:lnTo>
                    <a:pt x="24" y="22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70" y="91"/>
                    <a:pt x="70" y="67"/>
                  </a:cubicBezTo>
                  <a:cubicBezTo>
                    <a:pt x="91" y="67"/>
                    <a:pt x="91" y="22"/>
                    <a:pt x="70" y="22"/>
                  </a:cubicBezTo>
                  <a:cubicBezTo>
                    <a:pt x="70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54"/>
            <p:cNvSpPr/>
            <p:nvPr/>
          </p:nvSpPr>
          <p:spPr>
            <a:xfrm>
              <a:off x="2245860" y="2635214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1"/>
                  </a:moveTo>
                  <a:cubicBezTo>
                    <a:pt x="28" y="1"/>
                    <a:pt x="23" y="6"/>
                    <a:pt x="23" y="17"/>
                  </a:cubicBezTo>
                  <a:cubicBezTo>
                    <a:pt x="1" y="41"/>
                    <a:pt x="1" y="41"/>
                    <a:pt x="23" y="62"/>
                  </a:cubicBezTo>
                  <a:lnTo>
                    <a:pt x="68" y="62"/>
                  </a:lnTo>
                  <a:lnTo>
                    <a:pt x="68" y="17"/>
                  </a:lnTo>
                  <a:cubicBezTo>
                    <a:pt x="57" y="6"/>
                    <a:pt x="46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54"/>
            <p:cNvSpPr/>
            <p:nvPr/>
          </p:nvSpPr>
          <p:spPr>
            <a:xfrm>
              <a:off x="2245860" y="263419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cubicBezTo>
                    <a:pt x="46" y="67"/>
                    <a:pt x="23" y="67"/>
                    <a:pt x="23" y="46"/>
                  </a:cubicBezTo>
                  <a:lnTo>
                    <a:pt x="23" y="22"/>
                  </a:lnTo>
                  <a:close/>
                  <a:moveTo>
                    <a:pt x="46" y="0"/>
                  </a:moveTo>
                  <a:cubicBezTo>
                    <a:pt x="23" y="0"/>
                    <a:pt x="23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23" y="91"/>
                    <a:pt x="23" y="91"/>
                    <a:pt x="46" y="91"/>
                  </a:cubicBezTo>
                  <a:cubicBezTo>
                    <a:pt x="46" y="91"/>
                    <a:pt x="68" y="91"/>
                    <a:pt x="68" y="67"/>
                  </a:cubicBezTo>
                  <a:lnTo>
                    <a:pt x="91" y="46"/>
                  </a:lnTo>
                  <a:cubicBezTo>
                    <a:pt x="91" y="22"/>
                    <a:pt x="68" y="22"/>
                    <a:pt x="68" y="22"/>
                  </a:cubicBezTo>
                  <a:cubicBezTo>
                    <a:pt x="68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54"/>
            <p:cNvSpPr/>
            <p:nvPr/>
          </p:nvSpPr>
          <p:spPr>
            <a:xfrm>
              <a:off x="2794845" y="1845110"/>
              <a:ext cx="8505" cy="11833"/>
            </a:xfrm>
            <a:custGeom>
              <a:avLst/>
              <a:gdLst/>
              <a:ahLst/>
              <a:cxnLst/>
              <a:rect l="l" t="t" r="r" b="b"/>
              <a:pathLst>
                <a:path w="46" h="64" extrusionOk="0">
                  <a:moveTo>
                    <a:pt x="22" y="1"/>
                  </a:moveTo>
                  <a:cubicBezTo>
                    <a:pt x="17" y="1"/>
                    <a:pt x="11" y="7"/>
                    <a:pt x="0" y="18"/>
                  </a:cubicBezTo>
                  <a:lnTo>
                    <a:pt x="0" y="64"/>
                  </a:lnTo>
                  <a:lnTo>
                    <a:pt x="45" y="64"/>
                  </a:lnTo>
                  <a:lnTo>
                    <a:pt x="45" y="18"/>
                  </a:lnTo>
                  <a:cubicBezTo>
                    <a:pt x="34" y="7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54"/>
            <p:cNvSpPr/>
            <p:nvPr/>
          </p:nvSpPr>
          <p:spPr>
            <a:xfrm>
              <a:off x="2790408" y="1844001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24"/>
                  </a:moveTo>
                  <a:cubicBezTo>
                    <a:pt x="69" y="46"/>
                    <a:pt x="69" y="46"/>
                    <a:pt x="46" y="46"/>
                  </a:cubicBezTo>
                  <a:lnTo>
                    <a:pt x="24" y="46"/>
                  </a:lnTo>
                  <a:cubicBezTo>
                    <a:pt x="24" y="46"/>
                    <a:pt x="24" y="24"/>
                    <a:pt x="46" y="24"/>
                  </a:cubicBezTo>
                  <a:close/>
                  <a:moveTo>
                    <a:pt x="24" y="1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70"/>
                    <a:pt x="24" y="70"/>
                  </a:cubicBezTo>
                  <a:cubicBezTo>
                    <a:pt x="24" y="91"/>
                    <a:pt x="24" y="91"/>
                    <a:pt x="46" y="91"/>
                  </a:cubicBezTo>
                  <a:cubicBezTo>
                    <a:pt x="69" y="91"/>
                    <a:pt x="69" y="91"/>
                    <a:pt x="69" y="70"/>
                  </a:cubicBezTo>
                  <a:cubicBezTo>
                    <a:pt x="91" y="70"/>
                    <a:pt x="91" y="46"/>
                    <a:pt x="91" y="46"/>
                  </a:cubicBezTo>
                  <a:cubicBezTo>
                    <a:pt x="91" y="24"/>
                    <a:pt x="91" y="24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54"/>
            <p:cNvSpPr/>
            <p:nvPr/>
          </p:nvSpPr>
          <p:spPr>
            <a:xfrm>
              <a:off x="2869909" y="1845110"/>
              <a:ext cx="12572" cy="11833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7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1" y="18"/>
                    <a:pt x="1" y="40"/>
                    <a:pt x="22" y="64"/>
                  </a:cubicBezTo>
                  <a:lnTo>
                    <a:pt x="67" y="64"/>
                  </a:lnTo>
                  <a:lnTo>
                    <a:pt x="67" y="18"/>
                  </a:lnTo>
                  <a:cubicBezTo>
                    <a:pt x="57" y="7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54"/>
            <p:cNvSpPr/>
            <p:nvPr/>
          </p:nvSpPr>
          <p:spPr>
            <a:xfrm>
              <a:off x="2869909" y="1844001"/>
              <a:ext cx="16825" cy="1701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4"/>
                  </a:moveTo>
                  <a:cubicBezTo>
                    <a:pt x="67" y="46"/>
                    <a:pt x="67" y="46"/>
                    <a:pt x="46" y="46"/>
                  </a:cubicBezTo>
                  <a:cubicBezTo>
                    <a:pt x="46" y="58"/>
                    <a:pt x="46" y="64"/>
                    <a:pt x="43" y="64"/>
                  </a:cubicBezTo>
                  <a:cubicBezTo>
                    <a:pt x="40" y="64"/>
                    <a:pt x="34" y="58"/>
                    <a:pt x="22" y="46"/>
                  </a:cubicBezTo>
                  <a:lnTo>
                    <a:pt x="22" y="24"/>
                  </a:lnTo>
                  <a:close/>
                  <a:moveTo>
                    <a:pt x="1" y="1"/>
                  </a:moveTo>
                  <a:lnTo>
                    <a:pt x="1" y="70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70"/>
                  </a:cubicBezTo>
                  <a:cubicBezTo>
                    <a:pt x="91" y="70"/>
                    <a:pt x="91" y="46"/>
                    <a:pt x="91" y="46"/>
                  </a:cubicBezTo>
                  <a:cubicBezTo>
                    <a:pt x="91" y="24"/>
                    <a:pt x="91" y="24"/>
                    <a:pt x="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54"/>
            <p:cNvSpPr/>
            <p:nvPr/>
          </p:nvSpPr>
          <p:spPr>
            <a:xfrm>
              <a:off x="2715344" y="1924612"/>
              <a:ext cx="12942" cy="11463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8" y="0"/>
                    <a:pt x="12" y="6"/>
                    <a:pt x="0" y="16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9" y="40"/>
                    <a:pt x="69" y="16"/>
                    <a:pt x="46" y="16"/>
                  </a:cubicBezTo>
                  <a:cubicBezTo>
                    <a:pt x="35" y="6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54"/>
            <p:cNvSpPr/>
            <p:nvPr/>
          </p:nvSpPr>
          <p:spPr>
            <a:xfrm>
              <a:off x="2711276" y="1923503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8" y="22"/>
                  </a:moveTo>
                  <a:lnTo>
                    <a:pt x="68" y="46"/>
                  </a:lnTo>
                  <a:lnTo>
                    <a:pt x="46" y="46"/>
                  </a:lnTo>
                  <a:cubicBezTo>
                    <a:pt x="22" y="46"/>
                    <a:pt x="22" y="46"/>
                    <a:pt x="46" y="22"/>
                  </a:cubicBezTo>
                  <a:close/>
                  <a:moveTo>
                    <a:pt x="22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2" y="68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8" y="91"/>
                    <a:pt x="68" y="91"/>
                    <a:pt x="68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54"/>
            <p:cNvSpPr/>
            <p:nvPr/>
          </p:nvSpPr>
          <p:spPr>
            <a:xfrm>
              <a:off x="2947104" y="1938669"/>
              <a:ext cx="9399" cy="13077"/>
            </a:xfrm>
            <a:custGeom>
              <a:avLst/>
              <a:gdLst/>
              <a:ahLst/>
              <a:cxnLst/>
              <a:rect l="l" t="t" r="r" b="b"/>
              <a:pathLst>
                <a:path w="46" h="64" extrusionOk="0">
                  <a:moveTo>
                    <a:pt x="22" y="1"/>
                  </a:moveTo>
                  <a:cubicBezTo>
                    <a:pt x="17" y="1"/>
                    <a:pt x="11" y="7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lnTo>
                    <a:pt x="45" y="18"/>
                  </a:lnTo>
                  <a:cubicBezTo>
                    <a:pt x="34" y="7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54"/>
            <p:cNvSpPr/>
            <p:nvPr/>
          </p:nvSpPr>
          <p:spPr>
            <a:xfrm>
              <a:off x="2942200" y="1934174"/>
              <a:ext cx="18798" cy="22067"/>
            </a:xfrm>
            <a:custGeom>
              <a:avLst/>
              <a:gdLst/>
              <a:ahLst/>
              <a:cxnLst/>
              <a:rect l="l" t="t" r="r" b="b"/>
              <a:pathLst>
                <a:path w="92" h="108" extrusionOk="0">
                  <a:moveTo>
                    <a:pt x="46" y="40"/>
                  </a:moveTo>
                  <a:cubicBezTo>
                    <a:pt x="69" y="40"/>
                    <a:pt x="69" y="62"/>
                    <a:pt x="46" y="62"/>
                  </a:cubicBezTo>
                  <a:lnTo>
                    <a:pt x="24" y="62"/>
                  </a:lnTo>
                  <a:cubicBezTo>
                    <a:pt x="24" y="40"/>
                    <a:pt x="24" y="40"/>
                    <a:pt x="46" y="40"/>
                  </a:cubicBezTo>
                  <a:close/>
                  <a:moveTo>
                    <a:pt x="47" y="1"/>
                  </a:moveTo>
                  <a:cubicBezTo>
                    <a:pt x="36" y="1"/>
                    <a:pt x="24" y="6"/>
                    <a:pt x="24" y="17"/>
                  </a:cubicBezTo>
                  <a:cubicBezTo>
                    <a:pt x="1" y="40"/>
                    <a:pt x="1" y="40"/>
                    <a:pt x="1" y="62"/>
                  </a:cubicBezTo>
                  <a:cubicBezTo>
                    <a:pt x="1" y="62"/>
                    <a:pt x="1" y="85"/>
                    <a:pt x="24" y="85"/>
                  </a:cubicBezTo>
                  <a:cubicBezTo>
                    <a:pt x="24" y="85"/>
                    <a:pt x="24" y="107"/>
                    <a:pt x="46" y="107"/>
                  </a:cubicBezTo>
                  <a:cubicBezTo>
                    <a:pt x="69" y="107"/>
                    <a:pt x="69" y="85"/>
                    <a:pt x="69" y="85"/>
                  </a:cubicBezTo>
                  <a:cubicBezTo>
                    <a:pt x="91" y="85"/>
                    <a:pt x="91" y="62"/>
                    <a:pt x="91" y="62"/>
                  </a:cubicBezTo>
                  <a:cubicBezTo>
                    <a:pt x="91" y="40"/>
                    <a:pt x="91" y="40"/>
                    <a:pt x="69" y="17"/>
                  </a:cubicBezTo>
                  <a:cubicBezTo>
                    <a:pt x="69" y="6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54"/>
            <p:cNvSpPr/>
            <p:nvPr/>
          </p:nvSpPr>
          <p:spPr>
            <a:xfrm>
              <a:off x="2859244" y="1938669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8" y="1"/>
                    <a:pt x="12" y="7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35" y="7"/>
                    <a:pt x="29" y="1"/>
                    <a:pt x="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54"/>
            <p:cNvSpPr/>
            <p:nvPr/>
          </p:nvSpPr>
          <p:spPr>
            <a:xfrm>
              <a:off x="2854749" y="1934174"/>
              <a:ext cx="18798" cy="22067"/>
            </a:xfrm>
            <a:custGeom>
              <a:avLst/>
              <a:gdLst/>
              <a:ahLst/>
              <a:cxnLst/>
              <a:rect l="l" t="t" r="r" b="b"/>
              <a:pathLst>
                <a:path w="92" h="108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cubicBezTo>
                    <a:pt x="22" y="62"/>
                    <a:pt x="22" y="40"/>
                    <a:pt x="46" y="40"/>
                  </a:cubicBezTo>
                  <a:close/>
                  <a:moveTo>
                    <a:pt x="45" y="1"/>
                  </a:moveTo>
                  <a:cubicBezTo>
                    <a:pt x="34" y="1"/>
                    <a:pt x="22" y="6"/>
                    <a:pt x="22" y="17"/>
                  </a:cubicBezTo>
                  <a:cubicBezTo>
                    <a:pt x="1" y="40"/>
                    <a:pt x="1" y="62"/>
                    <a:pt x="22" y="85"/>
                  </a:cubicBezTo>
                  <a:lnTo>
                    <a:pt x="46" y="107"/>
                  </a:lnTo>
                  <a:cubicBezTo>
                    <a:pt x="68" y="107"/>
                    <a:pt x="68" y="85"/>
                    <a:pt x="68" y="85"/>
                  </a:cubicBezTo>
                  <a:cubicBezTo>
                    <a:pt x="91" y="85"/>
                    <a:pt x="91" y="62"/>
                    <a:pt x="91" y="62"/>
                  </a:cubicBezTo>
                  <a:cubicBezTo>
                    <a:pt x="91" y="40"/>
                    <a:pt x="91" y="40"/>
                    <a:pt x="68" y="17"/>
                  </a:cubicBezTo>
                  <a:cubicBezTo>
                    <a:pt x="68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54"/>
            <p:cNvSpPr/>
            <p:nvPr/>
          </p:nvSpPr>
          <p:spPr>
            <a:xfrm>
              <a:off x="2636212" y="1924612"/>
              <a:ext cx="12572" cy="11463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0"/>
                  </a:moveTo>
                  <a:cubicBezTo>
                    <a:pt x="23" y="0"/>
                    <a:pt x="11" y="6"/>
                    <a:pt x="0" y="16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0"/>
                    <a:pt x="67" y="16"/>
                    <a:pt x="46" y="16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54"/>
            <p:cNvSpPr/>
            <p:nvPr/>
          </p:nvSpPr>
          <p:spPr>
            <a:xfrm>
              <a:off x="2631775" y="1923503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70" y="22"/>
                  </a:moveTo>
                  <a:lnTo>
                    <a:pt x="70" y="46"/>
                  </a:lnTo>
                  <a:lnTo>
                    <a:pt x="24" y="46"/>
                  </a:lnTo>
                  <a:lnTo>
                    <a:pt x="46" y="22"/>
                  </a:lnTo>
                  <a:close/>
                  <a:moveTo>
                    <a:pt x="24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4" y="68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70" y="91"/>
                    <a:pt x="70" y="91"/>
                    <a:pt x="91" y="68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54"/>
            <p:cNvSpPr/>
            <p:nvPr/>
          </p:nvSpPr>
          <p:spPr>
            <a:xfrm>
              <a:off x="2794845" y="1924612"/>
              <a:ext cx="8505" cy="11463"/>
            </a:xfrm>
            <a:custGeom>
              <a:avLst/>
              <a:gdLst/>
              <a:ahLst/>
              <a:cxnLst/>
              <a:rect l="l" t="t" r="r" b="b"/>
              <a:pathLst>
                <a:path w="46" h="62" extrusionOk="0">
                  <a:moveTo>
                    <a:pt x="22" y="0"/>
                  </a:moveTo>
                  <a:cubicBezTo>
                    <a:pt x="17" y="0"/>
                    <a:pt x="11" y="6"/>
                    <a:pt x="0" y="16"/>
                  </a:cubicBezTo>
                  <a:lnTo>
                    <a:pt x="0" y="62"/>
                  </a:lnTo>
                  <a:lnTo>
                    <a:pt x="45" y="62"/>
                  </a:lnTo>
                  <a:lnTo>
                    <a:pt x="45" y="16"/>
                  </a:ln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54"/>
            <p:cNvSpPr/>
            <p:nvPr/>
          </p:nvSpPr>
          <p:spPr>
            <a:xfrm>
              <a:off x="2790408" y="1923503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22"/>
                  </a:moveTo>
                  <a:cubicBezTo>
                    <a:pt x="69" y="22"/>
                    <a:pt x="69" y="46"/>
                    <a:pt x="69" y="46"/>
                  </a:cubicBezTo>
                  <a:lnTo>
                    <a:pt x="24" y="46"/>
                  </a:lnTo>
                  <a:cubicBezTo>
                    <a:pt x="24" y="46"/>
                    <a:pt x="24" y="22"/>
                    <a:pt x="46" y="22"/>
                  </a:cubicBezTo>
                  <a:close/>
                  <a:moveTo>
                    <a:pt x="24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4" y="68"/>
                  </a:cubicBezTo>
                  <a:cubicBezTo>
                    <a:pt x="24" y="91"/>
                    <a:pt x="24" y="91"/>
                    <a:pt x="46" y="91"/>
                  </a:cubicBezTo>
                  <a:cubicBezTo>
                    <a:pt x="69" y="91"/>
                    <a:pt x="69" y="91"/>
                    <a:pt x="69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54"/>
            <p:cNvSpPr/>
            <p:nvPr/>
          </p:nvSpPr>
          <p:spPr>
            <a:xfrm>
              <a:off x="2715344" y="1845110"/>
              <a:ext cx="12942" cy="11833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8" y="1"/>
                    <a:pt x="12" y="7"/>
                    <a:pt x="0" y="18"/>
                  </a:cubicBezTo>
                  <a:lnTo>
                    <a:pt x="0" y="64"/>
                  </a:lnTo>
                  <a:lnTo>
                    <a:pt x="46" y="64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35" y="7"/>
                    <a:pt x="29" y="1"/>
                    <a:pt x="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54"/>
            <p:cNvSpPr/>
            <p:nvPr/>
          </p:nvSpPr>
          <p:spPr>
            <a:xfrm>
              <a:off x="2711276" y="1844001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8" y="24"/>
                  </a:moveTo>
                  <a:lnTo>
                    <a:pt x="68" y="46"/>
                  </a:lnTo>
                  <a:cubicBezTo>
                    <a:pt x="57" y="58"/>
                    <a:pt x="51" y="64"/>
                    <a:pt x="49" y="64"/>
                  </a:cubicBezTo>
                  <a:cubicBezTo>
                    <a:pt x="46" y="64"/>
                    <a:pt x="46" y="58"/>
                    <a:pt x="46" y="46"/>
                  </a:cubicBezTo>
                  <a:cubicBezTo>
                    <a:pt x="22" y="46"/>
                    <a:pt x="22" y="46"/>
                    <a:pt x="46" y="24"/>
                  </a:cubicBezTo>
                  <a:close/>
                  <a:moveTo>
                    <a:pt x="22" y="1"/>
                  </a:moveTo>
                  <a:cubicBezTo>
                    <a:pt x="1" y="24"/>
                    <a:pt x="1" y="46"/>
                    <a:pt x="22" y="70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8" y="91"/>
                    <a:pt x="68" y="91"/>
                    <a:pt x="68" y="70"/>
                  </a:cubicBezTo>
                  <a:cubicBezTo>
                    <a:pt x="91" y="70"/>
                    <a:pt x="91" y="46"/>
                    <a:pt x="91" y="46"/>
                  </a:cubicBezTo>
                  <a:cubicBezTo>
                    <a:pt x="91" y="24"/>
                    <a:pt x="91" y="24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54"/>
            <p:cNvSpPr/>
            <p:nvPr/>
          </p:nvSpPr>
          <p:spPr>
            <a:xfrm>
              <a:off x="2556711" y="1924612"/>
              <a:ext cx="12942" cy="11463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2" y="0"/>
                  </a:moveTo>
                  <a:cubicBezTo>
                    <a:pt x="24" y="0"/>
                    <a:pt x="12" y="6"/>
                    <a:pt x="1" y="16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6"/>
                    <a:pt x="46" y="16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54"/>
            <p:cNvSpPr/>
            <p:nvPr/>
          </p:nvSpPr>
          <p:spPr>
            <a:xfrm>
              <a:off x="2552643" y="1923503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8" y="22"/>
                  </a:moveTo>
                  <a:lnTo>
                    <a:pt x="68" y="46"/>
                  </a:lnTo>
                  <a:lnTo>
                    <a:pt x="46" y="46"/>
                  </a:lnTo>
                  <a:lnTo>
                    <a:pt x="46" y="22"/>
                  </a:lnTo>
                  <a:close/>
                  <a:moveTo>
                    <a:pt x="23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3" y="68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8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54"/>
            <p:cNvSpPr/>
            <p:nvPr/>
          </p:nvSpPr>
          <p:spPr>
            <a:xfrm>
              <a:off x="2636212" y="1845110"/>
              <a:ext cx="12572" cy="11833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1"/>
                  </a:moveTo>
                  <a:cubicBezTo>
                    <a:pt x="23" y="1"/>
                    <a:pt x="11" y="7"/>
                    <a:pt x="0" y="18"/>
                  </a:cubicBezTo>
                  <a:lnTo>
                    <a:pt x="0" y="64"/>
                  </a:lnTo>
                  <a:lnTo>
                    <a:pt x="46" y="64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54"/>
            <p:cNvSpPr/>
            <p:nvPr/>
          </p:nvSpPr>
          <p:spPr>
            <a:xfrm>
              <a:off x="2631775" y="1844001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70" y="24"/>
                  </a:moveTo>
                  <a:lnTo>
                    <a:pt x="70" y="46"/>
                  </a:lnTo>
                  <a:cubicBezTo>
                    <a:pt x="58" y="58"/>
                    <a:pt x="52" y="64"/>
                    <a:pt x="49" y="64"/>
                  </a:cubicBezTo>
                  <a:cubicBezTo>
                    <a:pt x="46" y="64"/>
                    <a:pt x="46" y="58"/>
                    <a:pt x="46" y="46"/>
                  </a:cubicBezTo>
                  <a:lnTo>
                    <a:pt x="24" y="46"/>
                  </a:lnTo>
                  <a:lnTo>
                    <a:pt x="46" y="24"/>
                  </a:lnTo>
                  <a:close/>
                  <a:moveTo>
                    <a:pt x="24" y="1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70"/>
                    <a:pt x="24" y="70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70" y="91"/>
                    <a:pt x="70" y="91"/>
                    <a:pt x="91" y="70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54"/>
            <p:cNvSpPr/>
            <p:nvPr/>
          </p:nvSpPr>
          <p:spPr>
            <a:xfrm>
              <a:off x="2683933" y="2026529"/>
              <a:ext cx="14303" cy="11442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32" y="0"/>
                  </a:moveTo>
                  <a:cubicBezTo>
                    <a:pt x="24" y="0"/>
                    <a:pt x="12" y="5"/>
                    <a:pt x="1" y="16"/>
                  </a:cubicBezTo>
                  <a:lnTo>
                    <a:pt x="1" y="40"/>
                  </a:lnTo>
                  <a:cubicBezTo>
                    <a:pt x="12" y="51"/>
                    <a:pt x="24" y="56"/>
                    <a:pt x="32" y="56"/>
                  </a:cubicBezTo>
                  <a:cubicBezTo>
                    <a:pt x="40" y="56"/>
                    <a:pt x="46" y="51"/>
                    <a:pt x="46" y="40"/>
                  </a:cubicBezTo>
                  <a:cubicBezTo>
                    <a:pt x="69" y="40"/>
                    <a:pt x="69" y="16"/>
                    <a:pt x="46" y="16"/>
                  </a:cubicBezTo>
                  <a:cubicBezTo>
                    <a:pt x="46" y="5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54"/>
            <p:cNvSpPr/>
            <p:nvPr/>
          </p:nvSpPr>
          <p:spPr>
            <a:xfrm>
              <a:off x="2679438" y="2021625"/>
              <a:ext cx="18798" cy="22271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9"/>
                  </a:cubicBezTo>
                  <a:cubicBezTo>
                    <a:pt x="1" y="40"/>
                    <a:pt x="1" y="64"/>
                    <a:pt x="23" y="85"/>
                  </a:cubicBezTo>
                  <a:lnTo>
                    <a:pt x="46" y="109"/>
                  </a:lnTo>
                  <a:cubicBezTo>
                    <a:pt x="68" y="109"/>
                    <a:pt x="68" y="85"/>
                    <a:pt x="91" y="85"/>
                  </a:cubicBezTo>
                  <a:lnTo>
                    <a:pt x="91" y="64"/>
                  </a:lnTo>
                  <a:lnTo>
                    <a:pt x="91" y="19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54"/>
            <p:cNvSpPr/>
            <p:nvPr/>
          </p:nvSpPr>
          <p:spPr>
            <a:xfrm>
              <a:off x="2683933" y="2113980"/>
              <a:ext cx="14303" cy="11851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40"/>
                  </a:lnTo>
                  <a:cubicBezTo>
                    <a:pt x="12" y="52"/>
                    <a:pt x="24" y="57"/>
                    <a:pt x="32" y="57"/>
                  </a:cubicBezTo>
                  <a:cubicBezTo>
                    <a:pt x="40" y="57"/>
                    <a:pt x="46" y="52"/>
                    <a:pt x="46" y="40"/>
                  </a:cubicBezTo>
                  <a:cubicBezTo>
                    <a:pt x="69" y="40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54"/>
            <p:cNvSpPr/>
            <p:nvPr/>
          </p:nvSpPr>
          <p:spPr>
            <a:xfrm>
              <a:off x="2679438" y="2109485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7"/>
                  </a:cubicBezTo>
                  <a:cubicBezTo>
                    <a:pt x="1" y="40"/>
                    <a:pt x="1" y="62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7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54"/>
            <p:cNvSpPr/>
            <p:nvPr/>
          </p:nvSpPr>
          <p:spPr>
            <a:xfrm>
              <a:off x="2596482" y="2026529"/>
              <a:ext cx="13894" cy="11442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31" y="0"/>
                  </a:moveTo>
                  <a:cubicBezTo>
                    <a:pt x="23" y="0"/>
                    <a:pt x="11" y="5"/>
                    <a:pt x="1" y="16"/>
                  </a:cubicBezTo>
                  <a:lnTo>
                    <a:pt x="1" y="40"/>
                  </a:lnTo>
                  <a:cubicBezTo>
                    <a:pt x="11" y="51"/>
                    <a:pt x="23" y="56"/>
                    <a:pt x="31" y="56"/>
                  </a:cubicBezTo>
                  <a:cubicBezTo>
                    <a:pt x="40" y="56"/>
                    <a:pt x="46" y="51"/>
                    <a:pt x="46" y="40"/>
                  </a:cubicBezTo>
                  <a:cubicBezTo>
                    <a:pt x="67" y="40"/>
                    <a:pt x="67" y="16"/>
                    <a:pt x="46" y="16"/>
                  </a:cubicBezTo>
                  <a:cubicBezTo>
                    <a:pt x="46" y="5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54"/>
            <p:cNvSpPr/>
            <p:nvPr/>
          </p:nvSpPr>
          <p:spPr>
            <a:xfrm>
              <a:off x="2591782" y="2025303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2"/>
                  </a:moveTo>
                  <a:lnTo>
                    <a:pt x="69" y="46"/>
                  </a:lnTo>
                  <a:lnTo>
                    <a:pt x="45" y="46"/>
                  </a:lnTo>
                  <a:lnTo>
                    <a:pt x="45" y="22"/>
                  </a:lnTo>
                  <a:close/>
                  <a:moveTo>
                    <a:pt x="24" y="1"/>
                  </a:moveTo>
                  <a:cubicBezTo>
                    <a:pt x="24" y="22"/>
                    <a:pt x="0" y="22"/>
                    <a:pt x="0" y="46"/>
                  </a:cubicBezTo>
                  <a:lnTo>
                    <a:pt x="24" y="67"/>
                  </a:lnTo>
                  <a:lnTo>
                    <a:pt x="45" y="91"/>
                  </a:lnTo>
                  <a:cubicBezTo>
                    <a:pt x="69" y="91"/>
                    <a:pt x="69" y="67"/>
                    <a:pt x="90" y="67"/>
                  </a:cubicBezTo>
                  <a:lnTo>
                    <a:pt x="90" y="46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54"/>
            <p:cNvSpPr/>
            <p:nvPr/>
          </p:nvSpPr>
          <p:spPr>
            <a:xfrm>
              <a:off x="2771793" y="2026529"/>
              <a:ext cx="13894" cy="11442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31" y="0"/>
                  </a:moveTo>
                  <a:cubicBezTo>
                    <a:pt x="23" y="0"/>
                    <a:pt x="11" y="5"/>
                    <a:pt x="0" y="16"/>
                  </a:cubicBezTo>
                  <a:lnTo>
                    <a:pt x="0" y="40"/>
                  </a:lnTo>
                  <a:cubicBezTo>
                    <a:pt x="11" y="51"/>
                    <a:pt x="23" y="56"/>
                    <a:pt x="31" y="56"/>
                  </a:cubicBezTo>
                  <a:cubicBezTo>
                    <a:pt x="40" y="56"/>
                    <a:pt x="46" y="51"/>
                    <a:pt x="46" y="40"/>
                  </a:cubicBezTo>
                  <a:cubicBezTo>
                    <a:pt x="67" y="40"/>
                    <a:pt x="67" y="16"/>
                    <a:pt x="46" y="16"/>
                  </a:cubicBezTo>
                  <a:cubicBezTo>
                    <a:pt x="46" y="5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54"/>
            <p:cNvSpPr/>
            <p:nvPr/>
          </p:nvSpPr>
          <p:spPr>
            <a:xfrm>
              <a:off x="2766889" y="202530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70" y="22"/>
                  </a:moveTo>
                  <a:lnTo>
                    <a:pt x="70" y="46"/>
                  </a:lnTo>
                  <a:lnTo>
                    <a:pt x="24" y="46"/>
                  </a:lnTo>
                  <a:cubicBezTo>
                    <a:pt x="24" y="22"/>
                    <a:pt x="46" y="22"/>
                    <a:pt x="46" y="22"/>
                  </a:cubicBezTo>
                  <a:close/>
                  <a:moveTo>
                    <a:pt x="24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7"/>
                    <a:pt x="24" y="67"/>
                  </a:cubicBezTo>
                  <a:lnTo>
                    <a:pt x="46" y="91"/>
                  </a:lnTo>
                  <a:cubicBezTo>
                    <a:pt x="70" y="91"/>
                    <a:pt x="70" y="67"/>
                    <a:pt x="91" y="67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54"/>
            <p:cNvSpPr/>
            <p:nvPr/>
          </p:nvSpPr>
          <p:spPr>
            <a:xfrm>
              <a:off x="2683933" y="1938669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54"/>
            <p:cNvSpPr/>
            <p:nvPr/>
          </p:nvSpPr>
          <p:spPr>
            <a:xfrm>
              <a:off x="2679438" y="1934174"/>
              <a:ext cx="18798" cy="22067"/>
            </a:xfrm>
            <a:custGeom>
              <a:avLst/>
              <a:gdLst/>
              <a:ahLst/>
              <a:cxnLst/>
              <a:rect l="l" t="t" r="r" b="b"/>
              <a:pathLst>
                <a:path w="92" h="108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3" y="17"/>
                  </a:cubicBezTo>
                  <a:cubicBezTo>
                    <a:pt x="1" y="40"/>
                    <a:pt x="1" y="62"/>
                    <a:pt x="23" y="85"/>
                  </a:cubicBezTo>
                  <a:lnTo>
                    <a:pt x="46" y="107"/>
                  </a:lnTo>
                  <a:cubicBezTo>
                    <a:pt x="68" y="107"/>
                    <a:pt x="68" y="85"/>
                    <a:pt x="91" y="85"/>
                  </a:cubicBezTo>
                  <a:lnTo>
                    <a:pt x="91" y="62"/>
                  </a:lnTo>
                  <a:lnTo>
                    <a:pt x="91" y="17"/>
                  </a:lnTo>
                  <a:cubicBezTo>
                    <a:pt x="79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54"/>
            <p:cNvSpPr/>
            <p:nvPr/>
          </p:nvSpPr>
          <p:spPr>
            <a:xfrm>
              <a:off x="2508622" y="2026529"/>
              <a:ext cx="14303" cy="11442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32" y="0"/>
                  </a:moveTo>
                  <a:cubicBezTo>
                    <a:pt x="24" y="0"/>
                    <a:pt x="12" y="5"/>
                    <a:pt x="1" y="16"/>
                  </a:cubicBezTo>
                  <a:lnTo>
                    <a:pt x="1" y="40"/>
                  </a:lnTo>
                  <a:cubicBezTo>
                    <a:pt x="12" y="51"/>
                    <a:pt x="24" y="56"/>
                    <a:pt x="32" y="56"/>
                  </a:cubicBezTo>
                  <a:cubicBezTo>
                    <a:pt x="40" y="56"/>
                    <a:pt x="46" y="51"/>
                    <a:pt x="46" y="40"/>
                  </a:cubicBezTo>
                  <a:cubicBezTo>
                    <a:pt x="69" y="40"/>
                    <a:pt x="69" y="16"/>
                    <a:pt x="46" y="16"/>
                  </a:cubicBezTo>
                  <a:cubicBezTo>
                    <a:pt x="46" y="5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54"/>
            <p:cNvSpPr/>
            <p:nvPr/>
          </p:nvSpPr>
          <p:spPr>
            <a:xfrm>
              <a:off x="2504331" y="2021625"/>
              <a:ext cx="23088" cy="22271"/>
            </a:xfrm>
            <a:custGeom>
              <a:avLst/>
              <a:gdLst/>
              <a:ahLst/>
              <a:cxnLst/>
              <a:rect l="l" t="t" r="r" b="b"/>
              <a:pathLst>
                <a:path w="113" h="109" extrusionOk="0">
                  <a:moveTo>
                    <a:pt x="67" y="40"/>
                  </a:moveTo>
                  <a:lnTo>
                    <a:pt x="67" y="64"/>
                  </a:lnTo>
                  <a:lnTo>
                    <a:pt x="45" y="64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3" y="7"/>
                    <a:pt x="22" y="19"/>
                  </a:cubicBezTo>
                  <a:cubicBezTo>
                    <a:pt x="0" y="40"/>
                    <a:pt x="0" y="64"/>
                    <a:pt x="22" y="85"/>
                  </a:cubicBezTo>
                  <a:lnTo>
                    <a:pt x="45" y="109"/>
                  </a:lnTo>
                  <a:cubicBezTo>
                    <a:pt x="67" y="109"/>
                    <a:pt x="67" y="85"/>
                    <a:pt x="90" y="85"/>
                  </a:cubicBezTo>
                  <a:cubicBezTo>
                    <a:pt x="112" y="64"/>
                    <a:pt x="112" y="40"/>
                    <a:pt x="90" y="19"/>
                  </a:cubicBezTo>
                  <a:cubicBezTo>
                    <a:pt x="79" y="7"/>
                    <a:pt x="67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54"/>
            <p:cNvSpPr/>
            <p:nvPr/>
          </p:nvSpPr>
          <p:spPr>
            <a:xfrm>
              <a:off x="2596482" y="1938669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1"/>
                  </a:moveTo>
                  <a:cubicBezTo>
                    <a:pt x="23" y="1"/>
                    <a:pt x="11" y="7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54"/>
            <p:cNvSpPr/>
            <p:nvPr/>
          </p:nvSpPr>
          <p:spPr>
            <a:xfrm>
              <a:off x="2591782" y="1934174"/>
              <a:ext cx="18593" cy="22067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69" y="40"/>
                  </a:moveTo>
                  <a:lnTo>
                    <a:pt x="69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4" y="17"/>
                  </a:cubicBezTo>
                  <a:cubicBezTo>
                    <a:pt x="24" y="40"/>
                    <a:pt x="0" y="40"/>
                    <a:pt x="0" y="62"/>
                  </a:cubicBezTo>
                  <a:lnTo>
                    <a:pt x="24" y="85"/>
                  </a:lnTo>
                  <a:lnTo>
                    <a:pt x="45" y="107"/>
                  </a:lnTo>
                  <a:cubicBezTo>
                    <a:pt x="69" y="107"/>
                    <a:pt x="69" y="85"/>
                    <a:pt x="90" y="85"/>
                  </a:cubicBezTo>
                  <a:lnTo>
                    <a:pt x="90" y="62"/>
                  </a:lnTo>
                  <a:lnTo>
                    <a:pt x="90" y="17"/>
                  </a:lnTo>
                  <a:cubicBezTo>
                    <a:pt x="80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54"/>
            <p:cNvSpPr/>
            <p:nvPr/>
          </p:nvSpPr>
          <p:spPr>
            <a:xfrm>
              <a:off x="2771793" y="1938669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1"/>
                  </a:moveTo>
                  <a:cubicBezTo>
                    <a:pt x="23" y="1"/>
                    <a:pt x="11" y="7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54"/>
            <p:cNvSpPr/>
            <p:nvPr/>
          </p:nvSpPr>
          <p:spPr>
            <a:xfrm>
              <a:off x="2766889" y="1934174"/>
              <a:ext cx="18798" cy="22067"/>
            </a:xfrm>
            <a:custGeom>
              <a:avLst/>
              <a:gdLst/>
              <a:ahLst/>
              <a:cxnLst/>
              <a:rect l="l" t="t" r="r" b="b"/>
              <a:pathLst>
                <a:path w="92" h="108" extrusionOk="0">
                  <a:moveTo>
                    <a:pt x="70" y="40"/>
                  </a:moveTo>
                  <a:lnTo>
                    <a:pt x="70" y="62"/>
                  </a:lnTo>
                  <a:lnTo>
                    <a:pt x="24" y="62"/>
                  </a:lnTo>
                  <a:cubicBezTo>
                    <a:pt x="24" y="40"/>
                    <a:pt x="46" y="40"/>
                    <a:pt x="46" y="40"/>
                  </a:cubicBezTo>
                  <a:close/>
                  <a:moveTo>
                    <a:pt x="58" y="1"/>
                  </a:moveTo>
                  <a:cubicBezTo>
                    <a:pt x="47" y="1"/>
                    <a:pt x="35" y="6"/>
                    <a:pt x="24" y="17"/>
                  </a:cubicBezTo>
                  <a:cubicBezTo>
                    <a:pt x="1" y="40"/>
                    <a:pt x="1" y="40"/>
                    <a:pt x="1" y="62"/>
                  </a:cubicBezTo>
                  <a:cubicBezTo>
                    <a:pt x="1" y="62"/>
                    <a:pt x="1" y="85"/>
                    <a:pt x="24" y="85"/>
                  </a:cubicBezTo>
                  <a:lnTo>
                    <a:pt x="46" y="107"/>
                  </a:lnTo>
                  <a:cubicBezTo>
                    <a:pt x="70" y="107"/>
                    <a:pt x="70" y="85"/>
                    <a:pt x="91" y="85"/>
                  </a:cubicBezTo>
                  <a:lnTo>
                    <a:pt x="91" y="62"/>
                  </a:lnTo>
                  <a:lnTo>
                    <a:pt x="91" y="17"/>
                  </a:lnTo>
                  <a:cubicBezTo>
                    <a:pt x="80" y="6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54"/>
            <p:cNvSpPr/>
            <p:nvPr/>
          </p:nvSpPr>
          <p:spPr>
            <a:xfrm>
              <a:off x="2859244" y="2026529"/>
              <a:ext cx="14303" cy="11442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24" y="0"/>
                  </a:moveTo>
                  <a:cubicBezTo>
                    <a:pt x="18" y="0"/>
                    <a:pt x="12" y="5"/>
                    <a:pt x="0" y="16"/>
                  </a:cubicBezTo>
                  <a:lnTo>
                    <a:pt x="0" y="40"/>
                  </a:lnTo>
                  <a:cubicBezTo>
                    <a:pt x="12" y="51"/>
                    <a:pt x="18" y="56"/>
                    <a:pt x="24" y="56"/>
                  </a:cubicBezTo>
                  <a:cubicBezTo>
                    <a:pt x="29" y="56"/>
                    <a:pt x="35" y="51"/>
                    <a:pt x="46" y="40"/>
                  </a:cubicBezTo>
                  <a:cubicBezTo>
                    <a:pt x="69" y="40"/>
                    <a:pt x="69" y="16"/>
                    <a:pt x="46" y="16"/>
                  </a:cubicBezTo>
                  <a:cubicBezTo>
                    <a:pt x="35" y="5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54"/>
            <p:cNvSpPr/>
            <p:nvPr/>
          </p:nvSpPr>
          <p:spPr>
            <a:xfrm>
              <a:off x="2854749" y="2021625"/>
              <a:ext cx="18798" cy="22271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4"/>
                  </a:lnTo>
                  <a:lnTo>
                    <a:pt x="46" y="64"/>
                  </a:lnTo>
                  <a:cubicBezTo>
                    <a:pt x="22" y="64"/>
                    <a:pt x="22" y="40"/>
                    <a:pt x="46" y="40"/>
                  </a:cubicBezTo>
                  <a:close/>
                  <a:moveTo>
                    <a:pt x="45" y="1"/>
                  </a:moveTo>
                  <a:cubicBezTo>
                    <a:pt x="34" y="1"/>
                    <a:pt x="22" y="7"/>
                    <a:pt x="22" y="19"/>
                  </a:cubicBezTo>
                  <a:cubicBezTo>
                    <a:pt x="1" y="40"/>
                    <a:pt x="1" y="64"/>
                    <a:pt x="22" y="85"/>
                  </a:cubicBezTo>
                  <a:lnTo>
                    <a:pt x="46" y="109"/>
                  </a:lnTo>
                  <a:cubicBezTo>
                    <a:pt x="68" y="109"/>
                    <a:pt x="68" y="85"/>
                    <a:pt x="68" y="85"/>
                  </a:cubicBezTo>
                  <a:cubicBezTo>
                    <a:pt x="91" y="85"/>
                    <a:pt x="91" y="64"/>
                    <a:pt x="91" y="64"/>
                  </a:cubicBezTo>
                  <a:cubicBezTo>
                    <a:pt x="91" y="40"/>
                    <a:pt x="91" y="40"/>
                    <a:pt x="68" y="19"/>
                  </a:cubicBezTo>
                  <a:cubicBezTo>
                    <a:pt x="68" y="7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54"/>
            <p:cNvSpPr/>
            <p:nvPr/>
          </p:nvSpPr>
          <p:spPr>
            <a:xfrm>
              <a:off x="2421171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1" y="24"/>
                    <a:pt x="1" y="46"/>
                    <a:pt x="22" y="46"/>
                  </a:cubicBezTo>
                  <a:cubicBezTo>
                    <a:pt x="22" y="57"/>
                    <a:pt x="28" y="63"/>
                    <a:pt x="34" y="63"/>
                  </a:cubicBezTo>
                  <a:cubicBezTo>
                    <a:pt x="40" y="63"/>
                    <a:pt x="46" y="57"/>
                    <a:pt x="46" y="46"/>
                  </a:cubicBezTo>
                  <a:cubicBezTo>
                    <a:pt x="68" y="46"/>
                    <a:pt x="68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54"/>
            <p:cNvSpPr/>
            <p:nvPr/>
          </p:nvSpPr>
          <p:spPr>
            <a:xfrm>
              <a:off x="2421171" y="228357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46"/>
                  </a:moveTo>
                  <a:lnTo>
                    <a:pt x="46" y="68"/>
                  </a:lnTo>
                  <a:lnTo>
                    <a:pt x="22" y="68"/>
                  </a:lnTo>
                  <a:lnTo>
                    <a:pt x="22" y="46"/>
                  </a:lnTo>
                  <a:close/>
                  <a:moveTo>
                    <a:pt x="46" y="1"/>
                  </a:moveTo>
                  <a:cubicBezTo>
                    <a:pt x="22" y="1"/>
                    <a:pt x="1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8" y="91"/>
                  </a:lnTo>
                  <a:cubicBezTo>
                    <a:pt x="68" y="68"/>
                    <a:pt x="91" y="68"/>
                    <a:pt x="91" y="46"/>
                  </a:cubicBezTo>
                  <a:lnTo>
                    <a:pt x="68" y="22"/>
                  </a:lnTo>
                  <a:cubicBezTo>
                    <a:pt x="68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54"/>
            <p:cNvSpPr/>
            <p:nvPr/>
          </p:nvSpPr>
          <p:spPr>
            <a:xfrm>
              <a:off x="2508622" y="2200614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1" y="0"/>
                  </a:moveTo>
                  <a:lnTo>
                    <a:pt x="1" y="46"/>
                  </a:lnTo>
                  <a:cubicBezTo>
                    <a:pt x="12" y="56"/>
                    <a:pt x="24" y="62"/>
                    <a:pt x="32" y="62"/>
                  </a:cubicBezTo>
                  <a:cubicBezTo>
                    <a:pt x="40" y="62"/>
                    <a:pt x="46" y="56"/>
                    <a:pt x="46" y="46"/>
                  </a:cubicBezTo>
                  <a:cubicBezTo>
                    <a:pt x="69" y="46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54"/>
            <p:cNvSpPr/>
            <p:nvPr/>
          </p:nvSpPr>
          <p:spPr>
            <a:xfrm>
              <a:off x="2504331" y="2196936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40"/>
                  </a:moveTo>
                  <a:lnTo>
                    <a:pt x="67" y="64"/>
                  </a:lnTo>
                  <a:lnTo>
                    <a:pt x="45" y="64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3" y="7"/>
                    <a:pt x="22" y="18"/>
                  </a:cubicBezTo>
                  <a:cubicBezTo>
                    <a:pt x="0" y="40"/>
                    <a:pt x="0" y="64"/>
                    <a:pt x="22" y="85"/>
                  </a:cubicBezTo>
                  <a:lnTo>
                    <a:pt x="90" y="85"/>
                  </a:lnTo>
                  <a:cubicBezTo>
                    <a:pt x="112" y="64"/>
                    <a:pt x="112" y="40"/>
                    <a:pt x="90" y="18"/>
                  </a:cubicBezTo>
                  <a:cubicBezTo>
                    <a:pt x="79" y="7"/>
                    <a:pt x="67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54"/>
            <p:cNvSpPr/>
            <p:nvPr/>
          </p:nvSpPr>
          <p:spPr>
            <a:xfrm>
              <a:off x="2508622" y="2288065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0"/>
                  </a:moveTo>
                  <a:lnTo>
                    <a:pt x="1" y="46"/>
                  </a:lnTo>
                  <a:cubicBezTo>
                    <a:pt x="12" y="57"/>
                    <a:pt x="24" y="63"/>
                    <a:pt x="32" y="63"/>
                  </a:cubicBezTo>
                  <a:cubicBezTo>
                    <a:pt x="40" y="63"/>
                    <a:pt x="46" y="57"/>
                    <a:pt x="46" y="46"/>
                  </a:cubicBezTo>
                  <a:cubicBezTo>
                    <a:pt x="69" y="46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54"/>
            <p:cNvSpPr/>
            <p:nvPr/>
          </p:nvSpPr>
          <p:spPr>
            <a:xfrm>
              <a:off x="2504331" y="2283570"/>
              <a:ext cx="23088" cy="18798"/>
            </a:xfrm>
            <a:custGeom>
              <a:avLst/>
              <a:gdLst/>
              <a:ahLst/>
              <a:cxnLst/>
              <a:rect l="l" t="t" r="r" b="b"/>
              <a:pathLst>
                <a:path w="113" h="92" extrusionOk="0">
                  <a:moveTo>
                    <a:pt x="67" y="46"/>
                  </a:moveTo>
                  <a:lnTo>
                    <a:pt x="67" y="68"/>
                  </a:lnTo>
                  <a:lnTo>
                    <a:pt x="45" y="68"/>
                  </a:lnTo>
                  <a:lnTo>
                    <a:pt x="45" y="46"/>
                  </a:lnTo>
                  <a:close/>
                  <a:moveTo>
                    <a:pt x="45" y="1"/>
                  </a:moveTo>
                  <a:cubicBezTo>
                    <a:pt x="45" y="1"/>
                    <a:pt x="22" y="1"/>
                    <a:pt x="22" y="22"/>
                  </a:cubicBezTo>
                  <a:lnTo>
                    <a:pt x="0" y="46"/>
                  </a:lnTo>
                  <a:cubicBezTo>
                    <a:pt x="0" y="68"/>
                    <a:pt x="22" y="68"/>
                    <a:pt x="22" y="91"/>
                  </a:cubicBezTo>
                  <a:lnTo>
                    <a:pt x="90" y="91"/>
                  </a:lnTo>
                  <a:cubicBezTo>
                    <a:pt x="112" y="68"/>
                    <a:pt x="112" y="46"/>
                    <a:pt x="90" y="22"/>
                  </a:cubicBezTo>
                  <a:cubicBezTo>
                    <a:pt x="67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54"/>
            <p:cNvSpPr/>
            <p:nvPr/>
          </p:nvSpPr>
          <p:spPr>
            <a:xfrm>
              <a:off x="2421171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1" y="22"/>
                    <a:pt x="1" y="46"/>
                    <a:pt x="22" y="46"/>
                  </a:cubicBezTo>
                  <a:cubicBezTo>
                    <a:pt x="22" y="56"/>
                    <a:pt x="28" y="62"/>
                    <a:pt x="34" y="62"/>
                  </a:cubicBezTo>
                  <a:cubicBezTo>
                    <a:pt x="40" y="62"/>
                    <a:pt x="46" y="56"/>
                    <a:pt x="46" y="46"/>
                  </a:cubicBezTo>
                  <a:cubicBezTo>
                    <a:pt x="68" y="46"/>
                    <a:pt x="68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54"/>
            <p:cNvSpPr/>
            <p:nvPr/>
          </p:nvSpPr>
          <p:spPr>
            <a:xfrm>
              <a:off x="2416471" y="2196936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4"/>
                  </a:lnTo>
                  <a:lnTo>
                    <a:pt x="45" y="64"/>
                  </a:lnTo>
                  <a:lnTo>
                    <a:pt x="45" y="40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0" y="40"/>
                    <a:pt x="0" y="64"/>
                    <a:pt x="24" y="85"/>
                  </a:cubicBezTo>
                  <a:lnTo>
                    <a:pt x="91" y="85"/>
                  </a:lnTo>
                  <a:cubicBezTo>
                    <a:pt x="91" y="64"/>
                    <a:pt x="114" y="64"/>
                    <a:pt x="114" y="40"/>
                  </a:cubicBezTo>
                  <a:lnTo>
                    <a:pt x="91" y="18"/>
                  </a:lnTo>
                  <a:cubicBezTo>
                    <a:pt x="80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54"/>
            <p:cNvSpPr/>
            <p:nvPr/>
          </p:nvSpPr>
          <p:spPr>
            <a:xfrm>
              <a:off x="2596482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1" y="0"/>
                  </a:moveTo>
                  <a:lnTo>
                    <a:pt x="1" y="46"/>
                  </a:lnTo>
                  <a:cubicBezTo>
                    <a:pt x="11" y="56"/>
                    <a:pt x="23" y="62"/>
                    <a:pt x="31" y="62"/>
                  </a:cubicBezTo>
                  <a:cubicBezTo>
                    <a:pt x="40" y="62"/>
                    <a:pt x="46" y="56"/>
                    <a:pt x="46" y="46"/>
                  </a:cubicBezTo>
                  <a:cubicBezTo>
                    <a:pt x="67" y="46"/>
                    <a:pt x="67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54"/>
            <p:cNvSpPr/>
            <p:nvPr/>
          </p:nvSpPr>
          <p:spPr>
            <a:xfrm>
              <a:off x="2591782" y="219571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9" y="46"/>
                  </a:moveTo>
                  <a:lnTo>
                    <a:pt x="69" y="70"/>
                  </a:lnTo>
                  <a:lnTo>
                    <a:pt x="45" y="70"/>
                  </a:lnTo>
                  <a:lnTo>
                    <a:pt x="45" y="46"/>
                  </a:lnTo>
                  <a:close/>
                  <a:moveTo>
                    <a:pt x="45" y="1"/>
                  </a:moveTo>
                  <a:lnTo>
                    <a:pt x="24" y="24"/>
                  </a:lnTo>
                  <a:lnTo>
                    <a:pt x="0" y="46"/>
                  </a:lnTo>
                  <a:cubicBezTo>
                    <a:pt x="0" y="70"/>
                    <a:pt x="24" y="70"/>
                    <a:pt x="24" y="91"/>
                  </a:cubicBezTo>
                  <a:lnTo>
                    <a:pt x="90" y="91"/>
                  </a:lnTo>
                  <a:lnTo>
                    <a:pt x="90" y="46"/>
                  </a:lnTo>
                  <a:lnTo>
                    <a:pt x="90" y="24"/>
                  </a:lnTo>
                  <a:cubicBezTo>
                    <a:pt x="69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54"/>
            <p:cNvSpPr/>
            <p:nvPr/>
          </p:nvSpPr>
          <p:spPr>
            <a:xfrm>
              <a:off x="2508622" y="2113980"/>
              <a:ext cx="14303" cy="11851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40"/>
                  </a:lnTo>
                  <a:cubicBezTo>
                    <a:pt x="12" y="52"/>
                    <a:pt x="24" y="57"/>
                    <a:pt x="32" y="57"/>
                  </a:cubicBezTo>
                  <a:cubicBezTo>
                    <a:pt x="40" y="57"/>
                    <a:pt x="46" y="52"/>
                    <a:pt x="46" y="40"/>
                  </a:cubicBezTo>
                  <a:cubicBezTo>
                    <a:pt x="69" y="40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54"/>
            <p:cNvSpPr/>
            <p:nvPr/>
          </p:nvSpPr>
          <p:spPr>
            <a:xfrm>
              <a:off x="2504331" y="2109485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40"/>
                  </a:moveTo>
                  <a:lnTo>
                    <a:pt x="67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6" y="0"/>
                  </a:moveTo>
                  <a:cubicBezTo>
                    <a:pt x="45" y="0"/>
                    <a:pt x="33" y="6"/>
                    <a:pt x="22" y="17"/>
                  </a:cubicBezTo>
                  <a:cubicBezTo>
                    <a:pt x="0" y="40"/>
                    <a:pt x="0" y="62"/>
                    <a:pt x="22" y="85"/>
                  </a:cubicBezTo>
                  <a:lnTo>
                    <a:pt x="90" y="85"/>
                  </a:lnTo>
                  <a:cubicBezTo>
                    <a:pt x="112" y="62"/>
                    <a:pt x="112" y="40"/>
                    <a:pt x="90" y="17"/>
                  </a:cubicBezTo>
                  <a:cubicBezTo>
                    <a:pt x="79" y="6"/>
                    <a:pt x="67" y="0"/>
                    <a:pt x="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54"/>
            <p:cNvSpPr/>
            <p:nvPr/>
          </p:nvSpPr>
          <p:spPr>
            <a:xfrm>
              <a:off x="2333311" y="2200614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6"/>
                    <a:pt x="30" y="62"/>
                    <a:pt x="38" y="62"/>
                  </a:cubicBezTo>
                  <a:cubicBezTo>
                    <a:pt x="47" y="62"/>
                    <a:pt x="58" y="56"/>
                    <a:pt x="70" y="46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54"/>
            <p:cNvSpPr/>
            <p:nvPr/>
          </p:nvSpPr>
          <p:spPr>
            <a:xfrm>
              <a:off x="2329020" y="2196936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40"/>
                  </a:moveTo>
                  <a:lnTo>
                    <a:pt x="67" y="64"/>
                  </a:lnTo>
                  <a:lnTo>
                    <a:pt x="45" y="64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4" y="7"/>
                    <a:pt x="22" y="18"/>
                  </a:cubicBezTo>
                  <a:cubicBezTo>
                    <a:pt x="0" y="40"/>
                    <a:pt x="0" y="64"/>
                    <a:pt x="22" y="85"/>
                  </a:cubicBezTo>
                  <a:lnTo>
                    <a:pt x="91" y="85"/>
                  </a:lnTo>
                  <a:cubicBezTo>
                    <a:pt x="112" y="64"/>
                    <a:pt x="112" y="40"/>
                    <a:pt x="91" y="18"/>
                  </a:cubicBezTo>
                  <a:cubicBezTo>
                    <a:pt x="79" y="7"/>
                    <a:pt x="68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54"/>
            <p:cNvSpPr/>
            <p:nvPr/>
          </p:nvSpPr>
          <p:spPr>
            <a:xfrm>
              <a:off x="2421171" y="2113980"/>
              <a:ext cx="13894" cy="11851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4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40"/>
                    <a:pt x="22" y="40"/>
                  </a:cubicBezTo>
                  <a:cubicBezTo>
                    <a:pt x="22" y="52"/>
                    <a:pt x="28" y="57"/>
                    <a:pt x="34" y="57"/>
                  </a:cubicBezTo>
                  <a:cubicBezTo>
                    <a:pt x="40" y="57"/>
                    <a:pt x="46" y="52"/>
                    <a:pt x="46" y="40"/>
                  </a:cubicBezTo>
                  <a:cubicBezTo>
                    <a:pt x="68" y="40"/>
                    <a:pt x="68" y="18"/>
                    <a:pt x="46" y="18"/>
                  </a:cubicBezTo>
                  <a:cubicBezTo>
                    <a:pt x="46" y="6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54"/>
            <p:cNvSpPr/>
            <p:nvPr/>
          </p:nvSpPr>
          <p:spPr>
            <a:xfrm>
              <a:off x="2416471" y="2109485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5" y="6"/>
                    <a:pt x="24" y="17"/>
                  </a:cubicBezTo>
                  <a:cubicBezTo>
                    <a:pt x="0" y="40"/>
                    <a:pt x="0" y="62"/>
                    <a:pt x="24" y="85"/>
                  </a:cubicBezTo>
                  <a:lnTo>
                    <a:pt x="91" y="85"/>
                  </a:lnTo>
                  <a:cubicBezTo>
                    <a:pt x="91" y="62"/>
                    <a:pt x="114" y="62"/>
                    <a:pt x="114" y="40"/>
                  </a:cubicBezTo>
                  <a:lnTo>
                    <a:pt x="91" y="17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54"/>
            <p:cNvSpPr/>
            <p:nvPr/>
          </p:nvSpPr>
          <p:spPr>
            <a:xfrm>
              <a:off x="2596482" y="2113980"/>
              <a:ext cx="13894" cy="11851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1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40"/>
                  </a:lnTo>
                  <a:cubicBezTo>
                    <a:pt x="11" y="52"/>
                    <a:pt x="23" y="57"/>
                    <a:pt x="31" y="57"/>
                  </a:cubicBezTo>
                  <a:cubicBezTo>
                    <a:pt x="40" y="57"/>
                    <a:pt x="46" y="52"/>
                    <a:pt x="46" y="40"/>
                  </a:cubicBezTo>
                  <a:cubicBezTo>
                    <a:pt x="67" y="40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54"/>
            <p:cNvSpPr/>
            <p:nvPr/>
          </p:nvSpPr>
          <p:spPr>
            <a:xfrm>
              <a:off x="2591782" y="2109485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9" y="40"/>
                  </a:moveTo>
                  <a:lnTo>
                    <a:pt x="69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4" y="17"/>
                  </a:cubicBezTo>
                  <a:lnTo>
                    <a:pt x="0" y="40"/>
                  </a:lnTo>
                  <a:cubicBezTo>
                    <a:pt x="0" y="62"/>
                    <a:pt x="24" y="62"/>
                    <a:pt x="24" y="85"/>
                  </a:cubicBezTo>
                  <a:lnTo>
                    <a:pt x="90" y="85"/>
                  </a:lnTo>
                  <a:lnTo>
                    <a:pt x="90" y="40"/>
                  </a:lnTo>
                  <a:lnTo>
                    <a:pt x="90" y="17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54"/>
            <p:cNvSpPr/>
            <p:nvPr/>
          </p:nvSpPr>
          <p:spPr>
            <a:xfrm>
              <a:off x="2683933" y="2200614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1" y="0"/>
                  </a:moveTo>
                  <a:lnTo>
                    <a:pt x="1" y="46"/>
                  </a:lnTo>
                  <a:cubicBezTo>
                    <a:pt x="12" y="56"/>
                    <a:pt x="24" y="62"/>
                    <a:pt x="32" y="62"/>
                  </a:cubicBezTo>
                  <a:cubicBezTo>
                    <a:pt x="40" y="62"/>
                    <a:pt x="46" y="56"/>
                    <a:pt x="46" y="46"/>
                  </a:cubicBezTo>
                  <a:cubicBezTo>
                    <a:pt x="69" y="46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54"/>
            <p:cNvSpPr/>
            <p:nvPr/>
          </p:nvSpPr>
          <p:spPr>
            <a:xfrm>
              <a:off x="2679438" y="2196936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8"/>
                  </a:cubicBezTo>
                  <a:cubicBezTo>
                    <a:pt x="1" y="40"/>
                    <a:pt x="1" y="64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8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54"/>
            <p:cNvSpPr/>
            <p:nvPr/>
          </p:nvSpPr>
          <p:spPr>
            <a:xfrm>
              <a:off x="2245860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3" y="0"/>
                  </a:moveTo>
                  <a:cubicBezTo>
                    <a:pt x="1" y="24"/>
                    <a:pt x="1" y="45"/>
                    <a:pt x="23" y="45"/>
                  </a:cubicBezTo>
                  <a:cubicBezTo>
                    <a:pt x="23" y="57"/>
                    <a:pt x="28" y="63"/>
                    <a:pt x="37" y="63"/>
                  </a:cubicBezTo>
                  <a:cubicBezTo>
                    <a:pt x="46" y="63"/>
                    <a:pt x="57" y="57"/>
                    <a:pt x="68" y="45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54"/>
            <p:cNvSpPr/>
            <p:nvPr/>
          </p:nvSpPr>
          <p:spPr>
            <a:xfrm>
              <a:off x="2245860" y="2458881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lnTo>
                    <a:pt x="23" y="67"/>
                  </a:lnTo>
                  <a:lnTo>
                    <a:pt x="23" y="46"/>
                  </a:lnTo>
                  <a:lnTo>
                    <a:pt x="46" y="22"/>
                  </a:lnTo>
                  <a:close/>
                  <a:moveTo>
                    <a:pt x="46" y="1"/>
                  </a:moveTo>
                  <a:cubicBezTo>
                    <a:pt x="23" y="1"/>
                    <a:pt x="23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8" y="91"/>
                  </a:lnTo>
                  <a:cubicBezTo>
                    <a:pt x="68" y="67"/>
                    <a:pt x="91" y="67"/>
                    <a:pt x="91" y="46"/>
                  </a:cubicBezTo>
                  <a:lnTo>
                    <a:pt x="68" y="22"/>
                  </a:lnTo>
                  <a:cubicBezTo>
                    <a:pt x="68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54"/>
            <p:cNvSpPr/>
            <p:nvPr/>
          </p:nvSpPr>
          <p:spPr>
            <a:xfrm>
              <a:off x="2333311" y="2375925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" y="22"/>
                    <a:pt x="1" y="45"/>
                    <a:pt x="24" y="45"/>
                  </a:cubicBezTo>
                  <a:cubicBezTo>
                    <a:pt x="24" y="56"/>
                    <a:pt x="30" y="62"/>
                    <a:pt x="38" y="62"/>
                  </a:cubicBezTo>
                  <a:cubicBezTo>
                    <a:pt x="47" y="62"/>
                    <a:pt x="58" y="56"/>
                    <a:pt x="70" y="45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54"/>
            <p:cNvSpPr/>
            <p:nvPr/>
          </p:nvSpPr>
          <p:spPr>
            <a:xfrm>
              <a:off x="2329020" y="2372247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40"/>
                  </a:moveTo>
                  <a:lnTo>
                    <a:pt x="67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4" y="7"/>
                    <a:pt x="22" y="18"/>
                  </a:cubicBezTo>
                  <a:cubicBezTo>
                    <a:pt x="0" y="40"/>
                    <a:pt x="0" y="63"/>
                    <a:pt x="22" y="85"/>
                  </a:cubicBezTo>
                  <a:lnTo>
                    <a:pt x="91" y="85"/>
                  </a:lnTo>
                  <a:cubicBezTo>
                    <a:pt x="112" y="63"/>
                    <a:pt x="112" y="40"/>
                    <a:pt x="91" y="18"/>
                  </a:cubicBezTo>
                  <a:cubicBezTo>
                    <a:pt x="79" y="7"/>
                    <a:pt x="68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54"/>
            <p:cNvSpPr/>
            <p:nvPr/>
          </p:nvSpPr>
          <p:spPr>
            <a:xfrm>
              <a:off x="2333311" y="2463377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1" y="24"/>
                    <a:pt x="1" y="45"/>
                    <a:pt x="24" y="45"/>
                  </a:cubicBezTo>
                  <a:cubicBezTo>
                    <a:pt x="24" y="57"/>
                    <a:pt x="30" y="63"/>
                    <a:pt x="38" y="63"/>
                  </a:cubicBezTo>
                  <a:cubicBezTo>
                    <a:pt x="47" y="63"/>
                    <a:pt x="58" y="57"/>
                    <a:pt x="70" y="45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54"/>
            <p:cNvSpPr/>
            <p:nvPr/>
          </p:nvSpPr>
          <p:spPr>
            <a:xfrm>
              <a:off x="2333311" y="2458881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lnTo>
                    <a:pt x="24" y="67"/>
                  </a:lnTo>
                  <a:lnTo>
                    <a:pt x="24" y="46"/>
                  </a:lnTo>
                  <a:cubicBezTo>
                    <a:pt x="24" y="46"/>
                    <a:pt x="24" y="22"/>
                    <a:pt x="46" y="22"/>
                  </a:cubicBezTo>
                  <a:close/>
                  <a:moveTo>
                    <a:pt x="46" y="1"/>
                  </a:moveTo>
                  <a:cubicBezTo>
                    <a:pt x="24" y="1"/>
                    <a:pt x="24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70" y="91"/>
                  </a:lnTo>
                  <a:cubicBezTo>
                    <a:pt x="91" y="67"/>
                    <a:pt x="91" y="22"/>
                    <a:pt x="70" y="22"/>
                  </a:cubicBezTo>
                  <a:cubicBezTo>
                    <a:pt x="70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54"/>
            <p:cNvSpPr/>
            <p:nvPr/>
          </p:nvSpPr>
          <p:spPr>
            <a:xfrm>
              <a:off x="2245860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3" y="0"/>
                  </a:moveTo>
                  <a:cubicBezTo>
                    <a:pt x="1" y="22"/>
                    <a:pt x="1" y="45"/>
                    <a:pt x="23" y="45"/>
                  </a:cubicBezTo>
                  <a:cubicBezTo>
                    <a:pt x="23" y="56"/>
                    <a:pt x="28" y="62"/>
                    <a:pt x="37" y="62"/>
                  </a:cubicBezTo>
                  <a:cubicBezTo>
                    <a:pt x="46" y="62"/>
                    <a:pt x="57" y="56"/>
                    <a:pt x="68" y="45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54"/>
            <p:cNvSpPr/>
            <p:nvPr/>
          </p:nvSpPr>
          <p:spPr>
            <a:xfrm>
              <a:off x="2241160" y="2372247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0" y="40"/>
                    <a:pt x="0" y="63"/>
                    <a:pt x="24" y="85"/>
                  </a:cubicBezTo>
                  <a:lnTo>
                    <a:pt x="91" y="85"/>
                  </a:lnTo>
                  <a:cubicBezTo>
                    <a:pt x="91" y="63"/>
                    <a:pt x="114" y="63"/>
                    <a:pt x="114" y="40"/>
                  </a:cubicBezTo>
                  <a:lnTo>
                    <a:pt x="91" y="18"/>
                  </a:lnTo>
                  <a:cubicBezTo>
                    <a:pt x="80" y="7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54"/>
            <p:cNvSpPr/>
            <p:nvPr/>
          </p:nvSpPr>
          <p:spPr>
            <a:xfrm>
              <a:off x="2421171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1" y="22"/>
                    <a:pt x="1" y="45"/>
                    <a:pt x="22" y="45"/>
                  </a:cubicBezTo>
                  <a:cubicBezTo>
                    <a:pt x="22" y="56"/>
                    <a:pt x="28" y="62"/>
                    <a:pt x="34" y="62"/>
                  </a:cubicBezTo>
                  <a:cubicBezTo>
                    <a:pt x="40" y="62"/>
                    <a:pt x="46" y="56"/>
                    <a:pt x="46" y="45"/>
                  </a:cubicBezTo>
                  <a:cubicBezTo>
                    <a:pt x="68" y="45"/>
                    <a:pt x="68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54"/>
            <p:cNvSpPr/>
            <p:nvPr/>
          </p:nvSpPr>
          <p:spPr>
            <a:xfrm>
              <a:off x="2416471" y="2372247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0" y="40"/>
                    <a:pt x="0" y="63"/>
                    <a:pt x="24" y="85"/>
                  </a:cubicBezTo>
                  <a:lnTo>
                    <a:pt x="91" y="85"/>
                  </a:lnTo>
                  <a:cubicBezTo>
                    <a:pt x="91" y="63"/>
                    <a:pt x="114" y="63"/>
                    <a:pt x="114" y="40"/>
                  </a:cubicBezTo>
                  <a:lnTo>
                    <a:pt x="91" y="18"/>
                  </a:lnTo>
                  <a:cubicBezTo>
                    <a:pt x="80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54"/>
            <p:cNvSpPr/>
            <p:nvPr/>
          </p:nvSpPr>
          <p:spPr>
            <a:xfrm>
              <a:off x="2333311" y="2288065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7"/>
                    <a:pt x="30" y="63"/>
                    <a:pt x="38" y="63"/>
                  </a:cubicBezTo>
                  <a:cubicBezTo>
                    <a:pt x="47" y="63"/>
                    <a:pt x="58" y="57"/>
                    <a:pt x="70" y="46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54"/>
            <p:cNvSpPr/>
            <p:nvPr/>
          </p:nvSpPr>
          <p:spPr>
            <a:xfrm>
              <a:off x="2333311" y="228357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46"/>
                  </a:moveTo>
                  <a:lnTo>
                    <a:pt x="46" y="68"/>
                  </a:lnTo>
                  <a:lnTo>
                    <a:pt x="24" y="68"/>
                  </a:lnTo>
                  <a:lnTo>
                    <a:pt x="24" y="46"/>
                  </a:lnTo>
                  <a:close/>
                  <a:moveTo>
                    <a:pt x="46" y="1"/>
                  </a:moveTo>
                  <a:cubicBezTo>
                    <a:pt x="24" y="1"/>
                    <a:pt x="24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70" y="91"/>
                  </a:lnTo>
                  <a:cubicBezTo>
                    <a:pt x="91" y="68"/>
                    <a:pt x="91" y="46"/>
                    <a:pt x="70" y="22"/>
                  </a:cubicBezTo>
                  <a:cubicBezTo>
                    <a:pt x="70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54"/>
            <p:cNvSpPr/>
            <p:nvPr/>
          </p:nvSpPr>
          <p:spPr>
            <a:xfrm>
              <a:off x="2245860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3" y="0"/>
                  </a:moveTo>
                  <a:cubicBezTo>
                    <a:pt x="1" y="24"/>
                    <a:pt x="1" y="46"/>
                    <a:pt x="23" y="46"/>
                  </a:cubicBezTo>
                  <a:cubicBezTo>
                    <a:pt x="23" y="57"/>
                    <a:pt x="28" y="63"/>
                    <a:pt x="37" y="63"/>
                  </a:cubicBezTo>
                  <a:cubicBezTo>
                    <a:pt x="46" y="63"/>
                    <a:pt x="57" y="57"/>
                    <a:pt x="68" y="46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54"/>
            <p:cNvSpPr/>
            <p:nvPr/>
          </p:nvSpPr>
          <p:spPr>
            <a:xfrm>
              <a:off x="2245860" y="228357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46"/>
                  </a:moveTo>
                  <a:lnTo>
                    <a:pt x="46" y="68"/>
                  </a:lnTo>
                  <a:lnTo>
                    <a:pt x="23" y="68"/>
                  </a:lnTo>
                  <a:lnTo>
                    <a:pt x="23" y="46"/>
                  </a:lnTo>
                  <a:close/>
                  <a:moveTo>
                    <a:pt x="46" y="1"/>
                  </a:moveTo>
                  <a:cubicBezTo>
                    <a:pt x="23" y="1"/>
                    <a:pt x="23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8" y="91"/>
                  </a:lnTo>
                  <a:cubicBezTo>
                    <a:pt x="68" y="68"/>
                    <a:pt x="91" y="68"/>
                    <a:pt x="91" y="46"/>
                  </a:cubicBezTo>
                  <a:lnTo>
                    <a:pt x="68" y="22"/>
                  </a:lnTo>
                  <a:cubicBezTo>
                    <a:pt x="68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54"/>
            <p:cNvSpPr/>
            <p:nvPr/>
          </p:nvSpPr>
          <p:spPr>
            <a:xfrm>
              <a:off x="2158204" y="2551237"/>
              <a:ext cx="14098" cy="9399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24" y="0"/>
                  </a:moveTo>
                  <a:cubicBezTo>
                    <a:pt x="0" y="22"/>
                    <a:pt x="0" y="22"/>
                    <a:pt x="24" y="45"/>
                  </a:cubicBezTo>
                  <a:lnTo>
                    <a:pt x="69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54"/>
            <p:cNvSpPr/>
            <p:nvPr/>
          </p:nvSpPr>
          <p:spPr>
            <a:xfrm>
              <a:off x="2158204" y="2547559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5" y="18"/>
                  </a:moveTo>
                  <a:lnTo>
                    <a:pt x="45" y="40"/>
                  </a:lnTo>
                  <a:cubicBezTo>
                    <a:pt x="45" y="52"/>
                    <a:pt x="45" y="57"/>
                    <a:pt x="42" y="57"/>
                  </a:cubicBezTo>
                  <a:cubicBezTo>
                    <a:pt x="40" y="57"/>
                    <a:pt x="34" y="52"/>
                    <a:pt x="24" y="40"/>
                  </a:cubicBezTo>
                  <a:cubicBezTo>
                    <a:pt x="24" y="18"/>
                    <a:pt x="45" y="18"/>
                    <a:pt x="45" y="18"/>
                  </a:cubicBezTo>
                  <a:close/>
                  <a:moveTo>
                    <a:pt x="34" y="1"/>
                  </a:moveTo>
                  <a:cubicBezTo>
                    <a:pt x="23" y="1"/>
                    <a:pt x="12" y="6"/>
                    <a:pt x="0" y="18"/>
                  </a:cubicBezTo>
                  <a:lnTo>
                    <a:pt x="0" y="40"/>
                  </a:lnTo>
                  <a:lnTo>
                    <a:pt x="0" y="63"/>
                  </a:lnTo>
                  <a:cubicBezTo>
                    <a:pt x="24" y="85"/>
                    <a:pt x="24" y="85"/>
                    <a:pt x="45" y="85"/>
                  </a:cubicBezTo>
                  <a:cubicBezTo>
                    <a:pt x="45" y="85"/>
                    <a:pt x="69" y="85"/>
                    <a:pt x="69" y="63"/>
                  </a:cubicBezTo>
                  <a:cubicBezTo>
                    <a:pt x="90" y="63"/>
                    <a:pt x="90" y="63"/>
                    <a:pt x="90" y="40"/>
                  </a:cubicBezTo>
                  <a:cubicBezTo>
                    <a:pt x="90" y="18"/>
                    <a:pt x="90" y="18"/>
                    <a:pt x="69" y="18"/>
                  </a:cubicBezTo>
                  <a:cubicBezTo>
                    <a:pt x="57" y="6"/>
                    <a:pt x="46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54"/>
            <p:cNvSpPr/>
            <p:nvPr/>
          </p:nvSpPr>
          <p:spPr>
            <a:xfrm>
              <a:off x="2245860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3" y="0"/>
                  </a:moveTo>
                  <a:cubicBezTo>
                    <a:pt x="1" y="22"/>
                    <a:pt x="1" y="22"/>
                    <a:pt x="23" y="45"/>
                  </a:cubicBezTo>
                  <a:lnTo>
                    <a:pt x="68" y="45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54"/>
            <p:cNvSpPr/>
            <p:nvPr/>
          </p:nvSpPr>
          <p:spPr>
            <a:xfrm>
              <a:off x="2245860" y="2547559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lnTo>
                    <a:pt x="46" y="40"/>
                  </a:lnTo>
                  <a:cubicBezTo>
                    <a:pt x="46" y="52"/>
                    <a:pt x="40" y="57"/>
                    <a:pt x="34" y="57"/>
                  </a:cubicBezTo>
                  <a:cubicBezTo>
                    <a:pt x="28" y="57"/>
                    <a:pt x="23" y="52"/>
                    <a:pt x="23" y="40"/>
                  </a:cubicBezTo>
                  <a:cubicBezTo>
                    <a:pt x="23" y="18"/>
                    <a:pt x="46" y="18"/>
                    <a:pt x="46" y="18"/>
                  </a:cubicBezTo>
                  <a:close/>
                  <a:moveTo>
                    <a:pt x="34" y="1"/>
                  </a:moveTo>
                  <a:cubicBezTo>
                    <a:pt x="23" y="1"/>
                    <a:pt x="12" y="6"/>
                    <a:pt x="1" y="18"/>
                  </a:cubicBezTo>
                  <a:lnTo>
                    <a:pt x="1" y="40"/>
                  </a:lnTo>
                  <a:lnTo>
                    <a:pt x="1" y="63"/>
                  </a:lnTo>
                  <a:cubicBezTo>
                    <a:pt x="23" y="85"/>
                    <a:pt x="23" y="85"/>
                    <a:pt x="46" y="85"/>
                  </a:cubicBezTo>
                  <a:cubicBezTo>
                    <a:pt x="46" y="85"/>
                    <a:pt x="68" y="85"/>
                    <a:pt x="68" y="63"/>
                  </a:cubicBezTo>
                  <a:cubicBezTo>
                    <a:pt x="68" y="63"/>
                    <a:pt x="91" y="63"/>
                    <a:pt x="91" y="40"/>
                  </a:cubicBezTo>
                  <a:cubicBezTo>
                    <a:pt x="91" y="18"/>
                    <a:pt x="68" y="18"/>
                    <a:pt x="68" y="18"/>
                  </a:cubicBezTo>
                  <a:cubicBezTo>
                    <a:pt x="57" y="6"/>
                    <a:pt x="46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54"/>
            <p:cNvSpPr/>
            <p:nvPr/>
          </p:nvSpPr>
          <p:spPr>
            <a:xfrm>
              <a:off x="2158204" y="2463377"/>
              <a:ext cx="14098" cy="13077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24" y="0"/>
                  </a:moveTo>
                  <a:cubicBezTo>
                    <a:pt x="0" y="24"/>
                    <a:pt x="0" y="45"/>
                    <a:pt x="24" y="45"/>
                  </a:cubicBezTo>
                  <a:cubicBezTo>
                    <a:pt x="24" y="57"/>
                    <a:pt x="29" y="63"/>
                    <a:pt x="37" y="63"/>
                  </a:cubicBezTo>
                  <a:cubicBezTo>
                    <a:pt x="46" y="63"/>
                    <a:pt x="57" y="57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54"/>
            <p:cNvSpPr/>
            <p:nvPr/>
          </p:nvSpPr>
          <p:spPr>
            <a:xfrm>
              <a:off x="2158204" y="2458881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2"/>
                  </a:moveTo>
                  <a:lnTo>
                    <a:pt x="45" y="46"/>
                  </a:lnTo>
                  <a:lnTo>
                    <a:pt x="45" y="67"/>
                  </a:lnTo>
                  <a:lnTo>
                    <a:pt x="24" y="67"/>
                  </a:lnTo>
                  <a:lnTo>
                    <a:pt x="24" y="46"/>
                  </a:lnTo>
                  <a:lnTo>
                    <a:pt x="45" y="22"/>
                  </a:lnTo>
                  <a:close/>
                  <a:moveTo>
                    <a:pt x="45" y="1"/>
                  </a:moveTo>
                  <a:cubicBezTo>
                    <a:pt x="24" y="1"/>
                    <a:pt x="24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90" y="67"/>
                    <a:pt x="90" y="67"/>
                    <a:pt x="90" y="46"/>
                  </a:cubicBezTo>
                  <a:cubicBezTo>
                    <a:pt x="90" y="46"/>
                    <a:pt x="90" y="22"/>
                    <a:pt x="69" y="22"/>
                  </a:cubicBezTo>
                  <a:cubicBezTo>
                    <a:pt x="69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54"/>
            <p:cNvSpPr/>
            <p:nvPr/>
          </p:nvSpPr>
          <p:spPr>
            <a:xfrm>
              <a:off x="2477579" y="1845110"/>
              <a:ext cx="12572" cy="11833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1"/>
                  </a:moveTo>
                  <a:cubicBezTo>
                    <a:pt x="23" y="1"/>
                    <a:pt x="11" y="7"/>
                    <a:pt x="1" y="18"/>
                  </a:cubicBezTo>
                  <a:lnTo>
                    <a:pt x="1" y="64"/>
                  </a:lnTo>
                  <a:lnTo>
                    <a:pt x="46" y="64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54"/>
            <p:cNvSpPr/>
            <p:nvPr/>
          </p:nvSpPr>
          <p:spPr>
            <a:xfrm>
              <a:off x="2473327" y="1844001"/>
              <a:ext cx="16825" cy="1701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58"/>
                    <a:pt x="63" y="64"/>
                    <a:pt x="57" y="64"/>
                  </a:cubicBezTo>
                  <a:cubicBezTo>
                    <a:pt x="51" y="64"/>
                    <a:pt x="45" y="58"/>
                    <a:pt x="45" y="46"/>
                  </a:cubicBezTo>
                  <a:lnTo>
                    <a:pt x="45" y="24"/>
                  </a:lnTo>
                  <a:close/>
                  <a:moveTo>
                    <a:pt x="24" y="1"/>
                  </a:moveTo>
                  <a:cubicBezTo>
                    <a:pt x="24" y="24"/>
                    <a:pt x="0" y="24"/>
                    <a:pt x="0" y="46"/>
                  </a:cubicBezTo>
                  <a:lnTo>
                    <a:pt x="24" y="70"/>
                  </a:lnTo>
                  <a:cubicBezTo>
                    <a:pt x="24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70"/>
                  </a:cubicBezTo>
                  <a:lnTo>
                    <a:pt x="90" y="46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54"/>
            <p:cNvSpPr/>
            <p:nvPr/>
          </p:nvSpPr>
          <p:spPr>
            <a:xfrm>
              <a:off x="2556711" y="1845110"/>
              <a:ext cx="12942" cy="11833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64"/>
                  </a:lnTo>
                  <a:lnTo>
                    <a:pt x="46" y="64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54"/>
            <p:cNvSpPr/>
            <p:nvPr/>
          </p:nvSpPr>
          <p:spPr>
            <a:xfrm>
              <a:off x="2552643" y="1844001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8" y="24"/>
                  </a:moveTo>
                  <a:lnTo>
                    <a:pt x="68" y="46"/>
                  </a:lnTo>
                  <a:cubicBezTo>
                    <a:pt x="57" y="58"/>
                    <a:pt x="51" y="64"/>
                    <a:pt x="49" y="64"/>
                  </a:cubicBezTo>
                  <a:cubicBezTo>
                    <a:pt x="46" y="64"/>
                    <a:pt x="46" y="58"/>
                    <a:pt x="46" y="46"/>
                  </a:cubicBezTo>
                  <a:lnTo>
                    <a:pt x="46" y="24"/>
                  </a:lnTo>
                  <a:close/>
                  <a:moveTo>
                    <a:pt x="23" y="1"/>
                  </a:moveTo>
                  <a:cubicBezTo>
                    <a:pt x="1" y="24"/>
                    <a:pt x="1" y="46"/>
                    <a:pt x="23" y="70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70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54"/>
            <p:cNvSpPr/>
            <p:nvPr/>
          </p:nvSpPr>
          <p:spPr>
            <a:xfrm>
              <a:off x="2398078" y="1924612"/>
              <a:ext cx="12942" cy="11463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2" y="0"/>
                  </a:moveTo>
                  <a:cubicBezTo>
                    <a:pt x="24" y="0"/>
                    <a:pt x="12" y="6"/>
                    <a:pt x="1" y="16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6"/>
                    <a:pt x="46" y="16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54"/>
            <p:cNvSpPr/>
            <p:nvPr/>
          </p:nvSpPr>
          <p:spPr>
            <a:xfrm>
              <a:off x="2394195" y="1923503"/>
              <a:ext cx="20892" cy="17010"/>
            </a:xfrm>
            <a:custGeom>
              <a:avLst/>
              <a:gdLst/>
              <a:ahLst/>
              <a:cxnLst/>
              <a:rect l="l" t="t" r="r" b="b"/>
              <a:pathLst>
                <a:path w="113" h="92" extrusionOk="0">
                  <a:moveTo>
                    <a:pt x="67" y="22"/>
                  </a:moveTo>
                  <a:lnTo>
                    <a:pt x="67" y="46"/>
                  </a:lnTo>
                  <a:lnTo>
                    <a:pt x="45" y="46"/>
                  </a:lnTo>
                  <a:lnTo>
                    <a:pt x="45" y="22"/>
                  </a:lnTo>
                  <a:close/>
                  <a:moveTo>
                    <a:pt x="22" y="1"/>
                  </a:moveTo>
                  <a:cubicBezTo>
                    <a:pt x="22" y="22"/>
                    <a:pt x="0" y="22"/>
                    <a:pt x="0" y="46"/>
                  </a:cubicBezTo>
                  <a:lnTo>
                    <a:pt x="22" y="68"/>
                  </a:lnTo>
                  <a:cubicBezTo>
                    <a:pt x="22" y="91"/>
                    <a:pt x="45" y="91"/>
                    <a:pt x="45" y="91"/>
                  </a:cubicBezTo>
                  <a:cubicBezTo>
                    <a:pt x="67" y="91"/>
                    <a:pt x="67" y="91"/>
                    <a:pt x="90" y="68"/>
                  </a:cubicBezTo>
                  <a:cubicBezTo>
                    <a:pt x="112" y="46"/>
                    <a:pt x="112" y="22"/>
                    <a:pt x="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54"/>
            <p:cNvSpPr/>
            <p:nvPr/>
          </p:nvSpPr>
          <p:spPr>
            <a:xfrm>
              <a:off x="2508622" y="1938669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54"/>
            <p:cNvSpPr/>
            <p:nvPr/>
          </p:nvSpPr>
          <p:spPr>
            <a:xfrm>
              <a:off x="2504331" y="1934174"/>
              <a:ext cx="23088" cy="22067"/>
            </a:xfrm>
            <a:custGeom>
              <a:avLst/>
              <a:gdLst/>
              <a:ahLst/>
              <a:cxnLst/>
              <a:rect l="l" t="t" r="r" b="b"/>
              <a:pathLst>
                <a:path w="113" h="108" extrusionOk="0">
                  <a:moveTo>
                    <a:pt x="67" y="40"/>
                  </a:moveTo>
                  <a:lnTo>
                    <a:pt x="67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3" y="6"/>
                    <a:pt x="22" y="17"/>
                  </a:cubicBezTo>
                  <a:cubicBezTo>
                    <a:pt x="0" y="40"/>
                    <a:pt x="0" y="62"/>
                    <a:pt x="22" y="85"/>
                  </a:cubicBezTo>
                  <a:lnTo>
                    <a:pt x="45" y="107"/>
                  </a:lnTo>
                  <a:cubicBezTo>
                    <a:pt x="67" y="107"/>
                    <a:pt x="67" y="85"/>
                    <a:pt x="90" y="85"/>
                  </a:cubicBezTo>
                  <a:cubicBezTo>
                    <a:pt x="112" y="62"/>
                    <a:pt x="112" y="40"/>
                    <a:pt x="90" y="17"/>
                  </a:cubicBezTo>
                  <a:cubicBezTo>
                    <a:pt x="79" y="6"/>
                    <a:pt x="67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54"/>
            <p:cNvSpPr/>
            <p:nvPr/>
          </p:nvSpPr>
          <p:spPr>
            <a:xfrm>
              <a:off x="2318946" y="1924612"/>
              <a:ext cx="12572" cy="11463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4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16"/>
                    <a:pt x="1" y="40"/>
                    <a:pt x="22" y="62"/>
                  </a:cubicBezTo>
                  <a:lnTo>
                    <a:pt x="46" y="62"/>
                  </a:lnTo>
                  <a:cubicBezTo>
                    <a:pt x="68" y="40"/>
                    <a:pt x="68" y="16"/>
                    <a:pt x="46" y="16"/>
                  </a:cubicBezTo>
                  <a:cubicBezTo>
                    <a:pt x="46" y="6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54"/>
            <p:cNvSpPr/>
            <p:nvPr/>
          </p:nvSpPr>
          <p:spPr>
            <a:xfrm>
              <a:off x="2318946" y="1923503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22"/>
                  </a:moveTo>
                  <a:lnTo>
                    <a:pt x="46" y="46"/>
                  </a:lnTo>
                  <a:lnTo>
                    <a:pt x="22" y="46"/>
                  </a:lnTo>
                  <a:lnTo>
                    <a:pt x="22" y="22"/>
                  </a:lnTo>
                  <a:close/>
                  <a:moveTo>
                    <a:pt x="1" y="1"/>
                  </a:moveTo>
                  <a:lnTo>
                    <a:pt x="1" y="46"/>
                  </a:lnTo>
                  <a:lnTo>
                    <a:pt x="1" y="68"/>
                  </a:lnTo>
                  <a:cubicBezTo>
                    <a:pt x="1" y="91"/>
                    <a:pt x="22" y="91"/>
                    <a:pt x="46" y="91"/>
                  </a:cubicBezTo>
                  <a:cubicBezTo>
                    <a:pt x="46" y="91"/>
                    <a:pt x="68" y="91"/>
                    <a:pt x="68" y="68"/>
                  </a:cubicBezTo>
                  <a:lnTo>
                    <a:pt x="91" y="46"/>
                  </a:lnTo>
                  <a:cubicBezTo>
                    <a:pt x="91" y="22"/>
                    <a:pt x="68" y="22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54"/>
            <p:cNvSpPr/>
            <p:nvPr/>
          </p:nvSpPr>
          <p:spPr>
            <a:xfrm>
              <a:off x="2477579" y="1924612"/>
              <a:ext cx="12572" cy="11463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0"/>
                  </a:moveTo>
                  <a:cubicBezTo>
                    <a:pt x="23" y="0"/>
                    <a:pt x="11" y="6"/>
                    <a:pt x="1" y="16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7" y="40"/>
                    <a:pt x="67" y="16"/>
                    <a:pt x="46" y="16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54"/>
            <p:cNvSpPr/>
            <p:nvPr/>
          </p:nvSpPr>
          <p:spPr>
            <a:xfrm>
              <a:off x="2473327" y="1923503"/>
              <a:ext cx="16825" cy="1701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9" y="22"/>
                  </a:moveTo>
                  <a:lnTo>
                    <a:pt x="69" y="46"/>
                  </a:lnTo>
                  <a:lnTo>
                    <a:pt x="45" y="46"/>
                  </a:lnTo>
                  <a:lnTo>
                    <a:pt x="45" y="22"/>
                  </a:lnTo>
                  <a:close/>
                  <a:moveTo>
                    <a:pt x="24" y="1"/>
                  </a:moveTo>
                  <a:cubicBezTo>
                    <a:pt x="24" y="22"/>
                    <a:pt x="0" y="22"/>
                    <a:pt x="0" y="46"/>
                  </a:cubicBezTo>
                  <a:lnTo>
                    <a:pt x="24" y="68"/>
                  </a:lnTo>
                  <a:cubicBezTo>
                    <a:pt x="24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8"/>
                  </a:cubicBezTo>
                  <a:lnTo>
                    <a:pt x="90" y="46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54"/>
            <p:cNvSpPr/>
            <p:nvPr/>
          </p:nvSpPr>
          <p:spPr>
            <a:xfrm>
              <a:off x="2398078" y="1845110"/>
              <a:ext cx="12942" cy="11833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64"/>
                  </a:lnTo>
                  <a:lnTo>
                    <a:pt x="46" y="64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54"/>
            <p:cNvSpPr/>
            <p:nvPr/>
          </p:nvSpPr>
          <p:spPr>
            <a:xfrm>
              <a:off x="2394195" y="1844001"/>
              <a:ext cx="20892" cy="17010"/>
            </a:xfrm>
            <a:custGeom>
              <a:avLst/>
              <a:gdLst/>
              <a:ahLst/>
              <a:cxnLst/>
              <a:rect l="l" t="t" r="r" b="b"/>
              <a:pathLst>
                <a:path w="113" h="92" extrusionOk="0">
                  <a:moveTo>
                    <a:pt x="67" y="24"/>
                  </a:moveTo>
                  <a:lnTo>
                    <a:pt x="67" y="46"/>
                  </a:lnTo>
                  <a:cubicBezTo>
                    <a:pt x="67" y="58"/>
                    <a:pt x="61" y="64"/>
                    <a:pt x="56" y="64"/>
                  </a:cubicBezTo>
                  <a:cubicBezTo>
                    <a:pt x="51" y="64"/>
                    <a:pt x="45" y="58"/>
                    <a:pt x="45" y="46"/>
                  </a:cubicBezTo>
                  <a:lnTo>
                    <a:pt x="45" y="24"/>
                  </a:lnTo>
                  <a:close/>
                  <a:moveTo>
                    <a:pt x="22" y="1"/>
                  </a:moveTo>
                  <a:cubicBezTo>
                    <a:pt x="0" y="24"/>
                    <a:pt x="0" y="46"/>
                    <a:pt x="22" y="70"/>
                  </a:cubicBezTo>
                  <a:cubicBezTo>
                    <a:pt x="22" y="91"/>
                    <a:pt x="45" y="91"/>
                    <a:pt x="45" y="91"/>
                  </a:cubicBezTo>
                  <a:cubicBezTo>
                    <a:pt x="67" y="91"/>
                    <a:pt x="67" y="91"/>
                    <a:pt x="90" y="70"/>
                  </a:cubicBezTo>
                  <a:cubicBezTo>
                    <a:pt x="112" y="46"/>
                    <a:pt x="112" y="24"/>
                    <a:pt x="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54"/>
            <p:cNvSpPr/>
            <p:nvPr/>
          </p:nvSpPr>
          <p:spPr>
            <a:xfrm>
              <a:off x="2245860" y="2113980"/>
              <a:ext cx="13894" cy="11851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7" y="0"/>
                  </a:moveTo>
                  <a:cubicBezTo>
                    <a:pt x="28" y="0"/>
                    <a:pt x="23" y="6"/>
                    <a:pt x="23" y="18"/>
                  </a:cubicBezTo>
                  <a:cubicBezTo>
                    <a:pt x="1" y="18"/>
                    <a:pt x="1" y="40"/>
                    <a:pt x="23" y="40"/>
                  </a:cubicBezTo>
                  <a:cubicBezTo>
                    <a:pt x="23" y="52"/>
                    <a:pt x="28" y="57"/>
                    <a:pt x="37" y="57"/>
                  </a:cubicBezTo>
                  <a:cubicBezTo>
                    <a:pt x="46" y="57"/>
                    <a:pt x="57" y="52"/>
                    <a:pt x="68" y="40"/>
                  </a:cubicBezTo>
                  <a:lnTo>
                    <a:pt x="68" y="18"/>
                  </a:lnTo>
                  <a:cubicBezTo>
                    <a:pt x="57" y="6"/>
                    <a:pt x="46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54"/>
            <p:cNvSpPr/>
            <p:nvPr/>
          </p:nvSpPr>
          <p:spPr>
            <a:xfrm>
              <a:off x="2241160" y="2109485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2"/>
                  </a:lnTo>
                  <a:lnTo>
                    <a:pt x="46" y="62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5" y="6"/>
                    <a:pt x="24" y="17"/>
                  </a:cubicBezTo>
                  <a:cubicBezTo>
                    <a:pt x="0" y="40"/>
                    <a:pt x="0" y="62"/>
                    <a:pt x="24" y="85"/>
                  </a:cubicBezTo>
                  <a:lnTo>
                    <a:pt x="91" y="85"/>
                  </a:lnTo>
                  <a:cubicBezTo>
                    <a:pt x="91" y="62"/>
                    <a:pt x="114" y="62"/>
                    <a:pt x="114" y="40"/>
                  </a:cubicBezTo>
                  <a:lnTo>
                    <a:pt x="91" y="17"/>
                  </a:lnTo>
                  <a:cubicBezTo>
                    <a:pt x="80" y="6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54"/>
            <p:cNvSpPr/>
            <p:nvPr/>
          </p:nvSpPr>
          <p:spPr>
            <a:xfrm>
              <a:off x="2333311" y="2026529"/>
              <a:ext cx="14303" cy="11442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38" y="0"/>
                  </a:moveTo>
                  <a:cubicBezTo>
                    <a:pt x="30" y="0"/>
                    <a:pt x="24" y="5"/>
                    <a:pt x="24" y="16"/>
                  </a:cubicBezTo>
                  <a:cubicBezTo>
                    <a:pt x="1" y="16"/>
                    <a:pt x="1" y="40"/>
                    <a:pt x="24" y="40"/>
                  </a:cubicBezTo>
                  <a:cubicBezTo>
                    <a:pt x="24" y="51"/>
                    <a:pt x="30" y="56"/>
                    <a:pt x="38" y="56"/>
                  </a:cubicBezTo>
                  <a:cubicBezTo>
                    <a:pt x="47" y="56"/>
                    <a:pt x="58" y="51"/>
                    <a:pt x="70" y="40"/>
                  </a:cubicBezTo>
                  <a:lnTo>
                    <a:pt x="70" y="16"/>
                  </a:lnTo>
                  <a:cubicBezTo>
                    <a:pt x="58" y="5"/>
                    <a:pt x="47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54"/>
            <p:cNvSpPr/>
            <p:nvPr/>
          </p:nvSpPr>
          <p:spPr>
            <a:xfrm>
              <a:off x="2329020" y="2021625"/>
              <a:ext cx="23088" cy="22271"/>
            </a:xfrm>
            <a:custGeom>
              <a:avLst/>
              <a:gdLst/>
              <a:ahLst/>
              <a:cxnLst/>
              <a:rect l="l" t="t" r="r" b="b"/>
              <a:pathLst>
                <a:path w="113" h="109" extrusionOk="0">
                  <a:moveTo>
                    <a:pt x="67" y="40"/>
                  </a:moveTo>
                  <a:lnTo>
                    <a:pt x="67" y="64"/>
                  </a:lnTo>
                  <a:lnTo>
                    <a:pt x="45" y="64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4" y="7"/>
                    <a:pt x="22" y="19"/>
                  </a:cubicBezTo>
                  <a:cubicBezTo>
                    <a:pt x="0" y="40"/>
                    <a:pt x="0" y="64"/>
                    <a:pt x="22" y="85"/>
                  </a:cubicBezTo>
                  <a:cubicBezTo>
                    <a:pt x="45" y="85"/>
                    <a:pt x="45" y="109"/>
                    <a:pt x="67" y="109"/>
                  </a:cubicBezTo>
                  <a:lnTo>
                    <a:pt x="91" y="85"/>
                  </a:lnTo>
                  <a:cubicBezTo>
                    <a:pt x="112" y="64"/>
                    <a:pt x="112" y="40"/>
                    <a:pt x="91" y="19"/>
                  </a:cubicBezTo>
                  <a:cubicBezTo>
                    <a:pt x="79" y="7"/>
                    <a:pt x="68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54"/>
            <p:cNvSpPr/>
            <p:nvPr/>
          </p:nvSpPr>
          <p:spPr>
            <a:xfrm>
              <a:off x="2333311" y="2113980"/>
              <a:ext cx="14303" cy="11851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8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40"/>
                    <a:pt x="24" y="40"/>
                  </a:cubicBezTo>
                  <a:cubicBezTo>
                    <a:pt x="24" y="52"/>
                    <a:pt x="30" y="57"/>
                    <a:pt x="38" y="57"/>
                  </a:cubicBezTo>
                  <a:cubicBezTo>
                    <a:pt x="47" y="57"/>
                    <a:pt x="58" y="52"/>
                    <a:pt x="70" y="40"/>
                  </a:cubicBezTo>
                  <a:lnTo>
                    <a:pt x="70" y="18"/>
                  </a:lnTo>
                  <a:cubicBezTo>
                    <a:pt x="58" y="6"/>
                    <a:pt x="47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54"/>
            <p:cNvSpPr/>
            <p:nvPr/>
          </p:nvSpPr>
          <p:spPr>
            <a:xfrm>
              <a:off x="2329020" y="2109485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40"/>
                  </a:moveTo>
                  <a:lnTo>
                    <a:pt x="67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7"/>
                  </a:cubicBezTo>
                  <a:cubicBezTo>
                    <a:pt x="0" y="40"/>
                    <a:pt x="0" y="62"/>
                    <a:pt x="22" y="85"/>
                  </a:cubicBezTo>
                  <a:lnTo>
                    <a:pt x="91" y="85"/>
                  </a:lnTo>
                  <a:cubicBezTo>
                    <a:pt x="112" y="62"/>
                    <a:pt x="112" y="40"/>
                    <a:pt x="91" y="17"/>
                  </a:cubicBezTo>
                  <a:cubicBezTo>
                    <a:pt x="79" y="6"/>
                    <a:pt x="68" y="0"/>
                    <a:pt x="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54"/>
            <p:cNvSpPr/>
            <p:nvPr/>
          </p:nvSpPr>
          <p:spPr>
            <a:xfrm>
              <a:off x="2245860" y="2026529"/>
              <a:ext cx="13894" cy="11442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37" y="0"/>
                  </a:moveTo>
                  <a:cubicBezTo>
                    <a:pt x="28" y="0"/>
                    <a:pt x="23" y="5"/>
                    <a:pt x="23" y="16"/>
                  </a:cubicBezTo>
                  <a:cubicBezTo>
                    <a:pt x="1" y="16"/>
                    <a:pt x="1" y="40"/>
                    <a:pt x="23" y="40"/>
                  </a:cubicBezTo>
                  <a:cubicBezTo>
                    <a:pt x="23" y="51"/>
                    <a:pt x="28" y="56"/>
                    <a:pt x="37" y="56"/>
                  </a:cubicBezTo>
                  <a:cubicBezTo>
                    <a:pt x="46" y="56"/>
                    <a:pt x="57" y="51"/>
                    <a:pt x="68" y="40"/>
                  </a:cubicBezTo>
                  <a:lnTo>
                    <a:pt x="68" y="16"/>
                  </a:lnTo>
                  <a:cubicBezTo>
                    <a:pt x="57" y="5"/>
                    <a:pt x="46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54"/>
            <p:cNvSpPr/>
            <p:nvPr/>
          </p:nvSpPr>
          <p:spPr>
            <a:xfrm>
              <a:off x="2241160" y="2021625"/>
              <a:ext cx="23497" cy="22271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69" y="40"/>
                  </a:moveTo>
                  <a:lnTo>
                    <a:pt x="69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9"/>
                  </a:cubicBezTo>
                  <a:cubicBezTo>
                    <a:pt x="0" y="40"/>
                    <a:pt x="0" y="64"/>
                    <a:pt x="24" y="85"/>
                  </a:cubicBezTo>
                  <a:cubicBezTo>
                    <a:pt x="46" y="85"/>
                    <a:pt x="46" y="109"/>
                    <a:pt x="69" y="109"/>
                  </a:cubicBezTo>
                  <a:lnTo>
                    <a:pt x="91" y="85"/>
                  </a:lnTo>
                  <a:lnTo>
                    <a:pt x="114" y="64"/>
                  </a:lnTo>
                  <a:cubicBezTo>
                    <a:pt x="114" y="40"/>
                    <a:pt x="91" y="40"/>
                    <a:pt x="91" y="19"/>
                  </a:cubicBezTo>
                  <a:cubicBezTo>
                    <a:pt x="80" y="7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54"/>
            <p:cNvSpPr/>
            <p:nvPr/>
          </p:nvSpPr>
          <p:spPr>
            <a:xfrm>
              <a:off x="2421171" y="2026529"/>
              <a:ext cx="13894" cy="11442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34" y="0"/>
                  </a:moveTo>
                  <a:cubicBezTo>
                    <a:pt x="28" y="0"/>
                    <a:pt x="22" y="5"/>
                    <a:pt x="22" y="16"/>
                  </a:cubicBezTo>
                  <a:cubicBezTo>
                    <a:pt x="1" y="16"/>
                    <a:pt x="1" y="40"/>
                    <a:pt x="22" y="40"/>
                  </a:cubicBezTo>
                  <a:cubicBezTo>
                    <a:pt x="22" y="51"/>
                    <a:pt x="28" y="56"/>
                    <a:pt x="34" y="56"/>
                  </a:cubicBezTo>
                  <a:cubicBezTo>
                    <a:pt x="40" y="56"/>
                    <a:pt x="46" y="51"/>
                    <a:pt x="46" y="40"/>
                  </a:cubicBezTo>
                  <a:cubicBezTo>
                    <a:pt x="68" y="40"/>
                    <a:pt x="68" y="16"/>
                    <a:pt x="46" y="16"/>
                  </a:cubicBezTo>
                  <a:cubicBezTo>
                    <a:pt x="46" y="5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54"/>
            <p:cNvSpPr/>
            <p:nvPr/>
          </p:nvSpPr>
          <p:spPr>
            <a:xfrm>
              <a:off x="2416471" y="2021625"/>
              <a:ext cx="23497" cy="22271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69" y="40"/>
                  </a:moveTo>
                  <a:lnTo>
                    <a:pt x="69" y="64"/>
                  </a:lnTo>
                  <a:lnTo>
                    <a:pt x="45" y="64"/>
                  </a:lnTo>
                  <a:lnTo>
                    <a:pt x="45" y="40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9"/>
                  </a:cubicBezTo>
                  <a:cubicBezTo>
                    <a:pt x="0" y="40"/>
                    <a:pt x="0" y="64"/>
                    <a:pt x="24" y="85"/>
                  </a:cubicBezTo>
                  <a:cubicBezTo>
                    <a:pt x="24" y="85"/>
                    <a:pt x="45" y="109"/>
                    <a:pt x="69" y="109"/>
                  </a:cubicBezTo>
                  <a:lnTo>
                    <a:pt x="91" y="85"/>
                  </a:lnTo>
                  <a:lnTo>
                    <a:pt x="114" y="64"/>
                  </a:lnTo>
                  <a:cubicBezTo>
                    <a:pt x="114" y="40"/>
                    <a:pt x="91" y="40"/>
                    <a:pt x="91" y="19"/>
                  </a:cubicBezTo>
                  <a:cubicBezTo>
                    <a:pt x="80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54"/>
            <p:cNvSpPr/>
            <p:nvPr/>
          </p:nvSpPr>
          <p:spPr>
            <a:xfrm>
              <a:off x="2333311" y="1938669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1"/>
                  </a:moveTo>
                  <a:cubicBezTo>
                    <a:pt x="30" y="1"/>
                    <a:pt x="24" y="7"/>
                    <a:pt x="24" y="18"/>
                  </a:cubicBezTo>
                  <a:cubicBezTo>
                    <a:pt x="1" y="18"/>
                    <a:pt x="1" y="40"/>
                    <a:pt x="24" y="63"/>
                  </a:cubicBezTo>
                  <a:lnTo>
                    <a:pt x="70" y="63"/>
                  </a:lnTo>
                  <a:lnTo>
                    <a:pt x="70" y="18"/>
                  </a:lnTo>
                  <a:cubicBezTo>
                    <a:pt x="58" y="7"/>
                    <a:pt x="47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54"/>
            <p:cNvSpPr/>
            <p:nvPr/>
          </p:nvSpPr>
          <p:spPr>
            <a:xfrm>
              <a:off x="2329020" y="1934174"/>
              <a:ext cx="23088" cy="22067"/>
            </a:xfrm>
            <a:custGeom>
              <a:avLst/>
              <a:gdLst/>
              <a:ahLst/>
              <a:cxnLst/>
              <a:rect l="l" t="t" r="r" b="b"/>
              <a:pathLst>
                <a:path w="113" h="108" extrusionOk="0">
                  <a:moveTo>
                    <a:pt x="67" y="40"/>
                  </a:moveTo>
                  <a:lnTo>
                    <a:pt x="67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4" y="6"/>
                    <a:pt x="22" y="17"/>
                  </a:cubicBezTo>
                  <a:cubicBezTo>
                    <a:pt x="0" y="40"/>
                    <a:pt x="0" y="62"/>
                    <a:pt x="22" y="85"/>
                  </a:cubicBezTo>
                  <a:cubicBezTo>
                    <a:pt x="45" y="85"/>
                    <a:pt x="45" y="107"/>
                    <a:pt x="67" y="107"/>
                  </a:cubicBezTo>
                  <a:lnTo>
                    <a:pt x="91" y="85"/>
                  </a:lnTo>
                  <a:cubicBezTo>
                    <a:pt x="112" y="62"/>
                    <a:pt x="112" y="40"/>
                    <a:pt x="91" y="17"/>
                  </a:cubicBezTo>
                  <a:cubicBezTo>
                    <a:pt x="79" y="6"/>
                    <a:pt x="68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54"/>
            <p:cNvSpPr/>
            <p:nvPr/>
          </p:nvSpPr>
          <p:spPr>
            <a:xfrm>
              <a:off x="2421171" y="1938669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4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1" y="18"/>
                    <a:pt x="1" y="40"/>
                    <a:pt x="22" y="63"/>
                  </a:cubicBezTo>
                  <a:lnTo>
                    <a:pt x="46" y="63"/>
                  </a:lnTo>
                  <a:cubicBezTo>
                    <a:pt x="68" y="40"/>
                    <a:pt x="68" y="18"/>
                    <a:pt x="46" y="18"/>
                  </a:cubicBezTo>
                  <a:cubicBezTo>
                    <a:pt x="46" y="7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54"/>
            <p:cNvSpPr/>
            <p:nvPr/>
          </p:nvSpPr>
          <p:spPr>
            <a:xfrm>
              <a:off x="2416471" y="1934174"/>
              <a:ext cx="23497" cy="22067"/>
            </a:xfrm>
            <a:custGeom>
              <a:avLst/>
              <a:gdLst/>
              <a:ahLst/>
              <a:cxnLst/>
              <a:rect l="l" t="t" r="r" b="b"/>
              <a:pathLst>
                <a:path w="115" h="108" extrusionOk="0">
                  <a:moveTo>
                    <a:pt x="69" y="40"/>
                  </a:moveTo>
                  <a:lnTo>
                    <a:pt x="69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7" y="1"/>
                  </a:moveTo>
                  <a:cubicBezTo>
                    <a:pt x="46" y="1"/>
                    <a:pt x="35" y="6"/>
                    <a:pt x="24" y="17"/>
                  </a:cubicBezTo>
                  <a:cubicBezTo>
                    <a:pt x="0" y="40"/>
                    <a:pt x="0" y="62"/>
                    <a:pt x="24" y="85"/>
                  </a:cubicBezTo>
                  <a:cubicBezTo>
                    <a:pt x="24" y="85"/>
                    <a:pt x="45" y="107"/>
                    <a:pt x="69" y="107"/>
                  </a:cubicBezTo>
                  <a:lnTo>
                    <a:pt x="91" y="85"/>
                  </a:lnTo>
                  <a:lnTo>
                    <a:pt x="114" y="62"/>
                  </a:lnTo>
                  <a:cubicBezTo>
                    <a:pt x="114" y="40"/>
                    <a:pt x="91" y="40"/>
                    <a:pt x="91" y="17"/>
                  </a:cubicBezTo>
                  <a:cubicBezTo>
                    <a:pt x="80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54"/>
            <p:cNvSpPr/>
            <p:nvPr/>
          </p:nvSpPr>
          <p:spPr>
            <a:xfrm>
              <a:off x="2158204" y="2200614"/>
              <a:ext cx="14098" cy="1266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24" y="0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6"/>
                    <a:pt x="29" y="62"/>
                    <a:pt x="37" y="62"/>
                  </a:cubicBezTo>
                  <a:cubicBezTo>
                    <a:pt x="46" y="62"/>
                    <a:pt x="57" y="56"/>
                    <a:pt x="69" y="4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54"/>
            <p:cNvSpPr/>
            <p:nvPr/>
          </p:nvSpPr>
          <p:spPr>
            <a:xfrm>
              <a:off x="2158204" y="2196936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5" y="40"/>
                  </a:moveTo>
                  <a:cubicBezTo>
                    <a:pt x="69" y="40"/>
                    <a:pt x="69" y="64"/>
                    <a:pt x="45" y="64"/>
                  </a:cubicBezTo>
                  <a:lnTo>
                    <a:pt x="24" y="64"/>
                  </a:lnTo>
                  <a:lnTo>
                    <a:pt x="24" y="40"/>
                  </a:lnTo>
                  <a:close/>
                  <a:moveTo>
                    <a:pt x="34" y="1"/>
                  </a:moveTo>
                  <a:cubicBezTo>
                    <a:pt x="23" y="1"/>
                    <a:pt x="12" y="7"/>
                    <a:pt x="0" y="18"/>
                  </a:cubicBezTo>
                  <a:lnTo>
                    <a:pt x="0" y="40"/>
                  </a:lnTo>
                  <a:lnTo>
                    <a:pt x="0" y="85"/>
                  </a:lnTo>
                  <a:lnTo>
                    <a:pt x="69" y="85"/>
                  </a:lnTo>
                  <a:cubicBezTo>
                    <a:pt x="90" y="64"/>
                    <a:pt x="90" y="64"/>
                    <a:pt x="90" y="40"/>
                  </a:cubicBezTo>
                  <a:cubicBezTo>
                    <a:pt x="90" y="40"/>
                    <a:pt x="90" y="18"/>
                    <a:pt x="69" y="18"/>
                  </a:cubicBezTo>
                  <a:cubicBezTo>
                    <a:pt x="57" y="7"/>
                    <a:pt x="46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54"/>
            <p:cNvSpPr/>
            <p:nvPr/>
          </p:nvSpPr>
          <p:spPr>
            <a:xfrm>
              <a:off x="2158204" y="2288065"/>
              <a:ext cx="14098" cy="13077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24" y="0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7"/>
                    <a:pt x="29" y="63"/>
                    <a:pt x="37" y="63"/>
                  </a:cubicBezTo>
                  <a:cubicBezTo>
                    <a:pt x="46" y="63"/>
                    <a:pt x="57" y="57"/>
                    <a:pt x="69" y="4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54"/>
            <p:cNvSpPr/>
            <p:nvPr/>
          </p:nvSpPr>
          <p:spPr>
            <a:xfrm>
              <a:off x="2158204" y="228357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46"/>
                  </a:moveTo>
                  <a:lnTo>
                    <a:pt x="45" y="68"/>
                  </a:lnTo>
                  <a:lnTo>
                    <a:pt x="24" y="68"/>
                  </a:lnTo>
                  <a:lnTo>
                    <a:pt x="24" y="46"/>
                  </a:lnTo>
                  <a:close/>
                  <a:moveTo>
                    <a:pt x="45" y="1"/>
                  </a:moveTo>
                  <a:cubicBezTo>
                    <a:pt x="24" y="1"/>
                    <a:pt x="24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90" y="68"/>
                    <a:pt x="90" y="68"/>
                    <a:pt x="90" y="46"/>
                  </a:cubicBezTo>
                  <a:cubicBezTo>
                    <a:pt x="90" y="46"/>
                    <a:pt x="90" y="22"/>
                    <a:pt x="69" y="22"/>
                  </a:cubicBezTo>
                  <a:cubicBezTo>
                    <a:pt x="69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54"/>
            <p:cNvSpPr/>
            <p:nvPr/>
          </p:nvSpPr>
          <p:spPr>
            <a:xfrm>
              <a:off x="2245860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3" y="0"/>
                  </a:moveTo>
                  <a:cubicBezTo>
                    <a:pt x="1" y="22"/>
                    <a:pt x="1" y="46"/>
                    <a:pt x="23" y="46"/>
                  </a:cubicBezTo>
                  <a:cubicBezTo>
                    <a:pt x="23" y="56"/>
                    <a:pt x="28" y="62"/>
                    <a:pt x="37" y="62"/>
                  </a:cubicBezTo>
                  <a:cubicBezTo>
                    <a:pt x="46" y="62"/>
                    <a:pt x="57" y="56"/>
                    <a:pt x="68" y="46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54"/>
            <p:cNvSpPr/>
            <p:nvPr/>
          </p:nvSpPr>
          <p:spPr>
            <a:xfrm>
              <a:off x="2241160" y="2196936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0" y="40"/>
                    <a:pt x="0" y="64"/>
                    <a:pt x="24" y="85"/>
                  </a:cubicBezTo>
                  <a:lnTo>
                    <a:pt x="91" y="85"/>
                  </a:lnTo>
                  <a:cubicBezTo>
                    <a:pt x="91" y="64"/>
                    <a:pt x="114" y="64"/>
                    <a:pt x="114" y="40"/>
                  </a:cubicBezTo>
                  <a:lnTo>
                    <a:pt x="91" y="18"/>
                  </a:lnTo>
                  <a:cubicBezTo>
                    <a:pt x="80" y="7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54"/>
            <p:cNvSpPr/>
            <p:nvPr/>
          </p:nvSpPr>
          <p:spPr>
            <a:xfrm>
              <a:off x="2158204" y="2113980"/>
              <a:ext cx="14098" cy="11851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37" y="0"/>
                  </a:moveTo>
                  <a:cubicBezTo>
                    <a:pt x="29" y="0"/>
                    <a:pt x="24" y="6"/>
                    <a:pt x="24" y="18"/>
                  </a:cubicBezTo>
                  <a:lnTo>
                    <a:pt x="0" y="18"/>
                  </a:lnTo>
                  <a:cubicBezTo>
                    <a:pt x="0" y="40"/>
                    <a:pt x="24" y="40"/>
                    <a:pt x="24" y="40"/>
                  </a:cubicBezTo>
                  <a:cubicBezTo>
                    <a:pt x="24" y="52"/>
                    <a:pt x="29" y="57"/>
                    <a:pt x="37" y="57"/>
                  </a:cubicBezTo>
                  <a:cubicBezTo>
                    <a:pt x="46" y="57"/>
                    <a:pt x="57" y="52"/>
                    <a:pt x="69" y="40"/>
                  </a:cubicBezTo>
                  <a:lnTo>
                    <a:pt x="69" y="18"/>
                  </a:lnTo>
                  <a:cubicBezTo>
                    <a:pt x="57" y="6"/>
                    <a:pt x="46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54"/>
            <p:cNvSpPr/>
            <p:nvPr/>
          </p:nvSpPr>
          <p:spPr>
            <a:xfrm>
              <a:off x="2158204" y="2109485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5" y="40"/>
                  </a:moveTo>
                  <a:cubicBezTo>
                    <a:pt x="69" y="40"/>
                    <a:pt x="69" y="62"/>
                    <a:pt x="45" y="62"/>
                  </a:cubicBezTo>
                  <a:lnTo>
                    <a:pt x="24" y="62"/>
                  </a:lnTo>
                  <a:lnTo>
                    <a:pt x="24" y="40"/>
                  </a:lnTo>
                  <a:close/>
                  <a:moveTo>
                    <a:pt x="34" y="0"/>
                  </a:moveTo>
                  <a:cubicBezTo>
                    <a:pt x="23" y="0"/>
                    <a:pt x="12" y="6"/>
                    <a:pt x="0" y="17"/>
                  </a:cubicBezTo>
                  <a:lnTo>
                    <a:pt x="0" y="40"/>
                  </a:lnTo>
                  <a:lnTo>
                    <a:pt x="0" y="62"/>
                  </a:lnTo>
                  <a:lnTo>
                    <a:pt x="0" y="85"/>
                  </a:lnTo>
                  <a:lnTo>
                    <a:pt x="69" y="85"/>
                  </a:lnTo>
                  <a:cubicBezTo>
                    <a:pt x="90" y="62"/>
                    <a:pt x="90" y="62"/>
                    <a:pt x="90" y="40"/>
                  </a:cubicBezTo>
                  <a:cubicBezTo>
                    <a:pt x="90" y="40"/>
                    <a:pt x="90" y="17"/>
                    <a:pt x="69" y="17"/>
                  </a:cubicBezTo>
                  <a:cubicBezTo>
                    <a:pt x="57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54"/>
            <p:cNvSpPr/>
            <p:nvPr/>
          </p:nvSpPr>
          <p:spPr>
            <a:xfrm>
              <a:off x="2158204" y="2375925"/>
              <a:ext cx="14098" cy="1266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24" y="0"/>
                  </a:moveTo>
                  <a:cubicBezTo>
                    <a:pt x="0" y="22"/>
                    <a:pt x="0" y="45"/>
                    <a:pt x="24" y="45"/>
                  </a:cubicBezTo>
                  <a:cubicBezTo>
                    <a:pt x="24" y="56"/>
                    <a:pt x="29" y="62"/>
                    <a:pt x="37" y="62"/>
                  </a:cubicBezTo>
                  <a:cubicBezTo>
                    <a:pt x="46" y="62"/>
                    <a:pt x="57" y="56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54"/>
            <p:cNvSpPr/>
            <p:nvPr/>
          </p:nvSpPr>
          <p:spPr>
            <a:xfrm>
              <a:off x="2158204" y="2372247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2" y="24"/>
                  </a:moveTo>
                  <a:cubicBezTo>
                    <a:pt x="45" y="24"/>
                    <a:pt x="45" y="29"/>
                    <a:pt x="45" y="40"/>
                  </a:cubicBezTo>
                  <a:cubicBezTo>
                    <a:pt x="69" y="40"/>
                    <a:pt x="69" y="40"/>
                    <a:pt x="45" y="63"/>
                  </a:cubicBezTo>
                  <a:lnTo>
                    <a:pt x="24" y="63"/>
                  </a:lnTo>
                  <a:lnTo>
                    <a:pt x="24" y="40"/>
                  </a:lnTo>
                  <a:cubicBezTo>
                    <a:pt x="34" y="29"/>
                    <a:pt x="40" y="24"/>
                    <a:pt x="42" y="24"/>
                  </a:cubicBezTo>
                  <a:close/>
                  <a:moveTo>
                    <a:pt x="34" y="1"/>
                  </a:moveTo>
                  <a:cubicBezTo>
                    <a:pt x="23" y="1"/>
                    <a:pt x="12" y="7"/>
                    <a:pt x="0" y="18"/>
                  </a:cubicBezTo>
                  <a:lnTo>
                    <a:pt x="0" y="40"/>
                  </a:lnTo>
                  <a:lnTo>
                    <a:pt x="0" y="85"/>
                  </a:lnTo>
                  <a:lnTo>
                    <a:pt x="69" y="85"/>
                  </a:lnTo>
                  <a:cubicBezTo>
                    <a:pt x="90" y="63"/>
                    <a:pt x="90" y="63"/>
                    <a:pt x="90" y="40"/>
                  </a:cubicBezTo>
                  <a:cubicBezTo>
                    <a:pt x="90" y="40"/>
                    <a:pt x="90" y="18"/>
                    <a:pt x="69" y="18"/>
                  </a:cubicBezTo>
                  <a:cubicBezTo>
                    <a:pt x="57" y="7"/>
                    <a:pt x="46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83" name="Google Shape;4783;p54"/>
          <p:cNvSpPr/>
          <p:nvPr/>
        </p:nvSpPr>
        <p:spPr>
          <a:xfrm>
            <a:off x="2635197" y="1543916"/>
            <a:ext cx="3823549" cy="1886915"/>
          </a:xfrm>
          <a:custGeom>
            <a:avLst/>
            <a:gdLst/>
            <a:ahLst/>
            <a:cxnLst/>
            <a:rect l="l" t="t" r="r" b="b"/>
            <a:pathLst>
              <a:path w="15599" h="7698" extrusionOk="0">
                <a:moveTo>
                  <a:pt x="0" y="1"/>
                </a:moveTo>
                <a:lnTo>
                  <a:pt x="0" y="7698"/>
                </a:lnTo>
                <a:lnTo>
                  <a:pt x="15598" y="7698"/>
                </a:lnTo>
                <a:lnTo>
                  <a:pt x="15598" y="1"/>
                </a:lnTo>
                <a:close/>
              </a:path>
            </a:pathLst>
          </a:custGeom>
          <a:solidFill>
            <a:srgbClr val="FFFFFF"/>
          </a:solidFill>
          <a:ln w="190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4" name="Google Shape;4784;p54"/>
          <p:cNvSpPr/>
          <p:nvPr/>
        </p:nvSpPr>
        <p:spPr>
          <a:xfrm>
            <a:off x="1580401" y="1705480"/>
            <a:ext cx="1505251" cy="138737"/>
          </a:xfrm>
          <a:custGeom>
            <a:avLst/>
            <a:gdLst/>
            <a:ahLst/>
            <a:cxnLst/>
            <a:rect l="l" t="t" r="r" b="b"/>
            <a:pathLst>
              <a:path w="6141" h="566" extrusionOk="0">
                <a:moveTo>
                  <a:pt x="0" y="0"/>
                </a:moveTo>
                <a:lnTo>
                  <a:pt x="0" y="91"/>
                </a:lnTo>
                <a:cubicBezTo>
                  <a:pt x="135" y="91"/>
                  <a:pt x="202" y="181"/>
                  <a:pt x="293" y="295"/>
                </a:cubicBezTo>
                <a:cubicBezTo>
                  <a:pt x="383" y="430"/>
                  <a:pt x="473" y="566"/>
                  <a:pt x="677" y="566"/>
                </a:cubicBezTo>
                <a:cubicBezTo>
                  <a:pt x="858" y="566"/>
                  <a:pt x="970" y="430"/>
                  <a:pt x="1060" y="295"/>
                </a:cubicBezTo>
                <a:cubicBezTo>
                  <a:pt x="1129" y="181"/>
                  <a:pt x="1219" y="91"/>
                  <a:pt x="1354" y="91"/>
                </a:cubicBezTo>
                <a:cubicBezTo>
                  <a:pt x="1512" y="91"/>
                  <a:pt x="1580" y="181"/>
                  <a:pt x="1671" y="295"/>
                </a:cubicBezTo>
                <a:cubicBezTo>
                  <a:pt x="1737" y="430"/>
                  <a:pt x="1851" y="566"/>
                  <a:pt x="2032" y="566"/>
                </a:cubicBezTo>
                <a:cubicBezTo>
                  <a:pt x="2234" y="566"/>
                  <a:pt x="2324" y="430"/>
                  <a:pt x="2415" y="295"/>
                </a:cubicBezTo>
                <a:cubicBezTo>
                  <a:pt x="2505" y="181"/>
                  <a:pt x="2574" y="91"/>
                  <a:pt x="2731" y="91"/>
                </a:cubicBezTo>
                <a:cubicBezTo>
                  <a:pt x="2866" y="91"/>
                  <a:pt x="2935" y="181"/>
                  <a:pt x="3025" y="295"/>
                </a:cubicBezTo>
                <a:cubicBezTo>
                  <a:pt x="3115" y="430"/>
                  <a:pt x="3206" y="566"/>
                  <a:pt x="3408" y="566"/>
                </a:cubicBezTo>
                <a:cubicBezTo>
                  <a:pt x="3589" y="566"/>
                  <a:pt x="3702" y="430"/>
                  <a:pt x="3769" y="295"/>
                </a:cubicBezTo>
                <a:cubicBezTo>
                  <a:pt x="3859" y="181"/>
                  <a:pt x="3928" y="91"/>
                  <a:pt x="4085" y="91"/>
                </a:cubicBezTo>
                <a:cubicBezTo>
                  <a:pt x="4221" y="91"/>
                  <a:pt x="4311" y="181"/>
                  <a:pt x="4380" y="295"/>
                </a:cubicBezTo>
                <a:cubicBezTo>
                  <a:pt x="4470" y="430"/>
                  <a:pt x="4582" y="566"/>
                  <a:pt x="4762" y="566"/>
                </a:cubicBezTo>
                <a:cubicBezTo>
                  <a:pt x="4966" y="566"/>
                  <a:pt x="5057" y="430"/>
                  <a:pt x="5147" y="295"/>
                </a:cubicBezTo>
                <a:cubicBezTo>
                  <a:pt x="5237" y="181"/>
                  <a:pt x="5304" y="91"/>
                  <a:pt x="5440" y="91"/>
                </a:cubicBezTo>
                <a:cubicBezTo>
                  <a:pt x="5599" y="91"/>
                  <a:pt x="5665" y="181"/>
                  <a:pt x="5756" y="295"/>
                </a:cubicBezTo>
                <a:cubicBezTo>
                  <a:pt x="5846" y="430"/>
                  <a:pt x="5936" y="566"/>
                  <a:pt x="6140" y="566"/>
                </a:cubicBezTo>
                <a:lnTo>
                  <a:pt x="6140" y="475"/>
                </a:lnTo>
                <a:cubicBezTo>
                  <a:pt x="5981" y="475"/>
                  <a:pt x="5915" y="362"/>
                  <a:pt x="5824" y="250"/>
                </a:cubicBezTo>
                <a:cubicBezTo>
                  <a:pt x="5734" y="136"/>
                  <a:pt x="5644" y="0"/>
                  <a:pt x="5440" y="0"/>
                </a:cubicBezTo>
                <a:cubicBezTo>
                  <a:pt x="5259" y="0"/>
                  <a:pt x="5147" y="136"/>
                  <a:pt x="5078" y="250"/>
                </a:cubicBezTo>
                <a:cubicBezTo>
                  <a:pt x="4988" y="362"/>
                  <a:pt x="4921" y="475"/>
                  <a:pt x="4762" y="475"/>
                </a:cubicBezTo>
                <a:cubicBezTo>
                  <a:pt x="4627" y="475"/>
                  <a:pt x="4537" y="362"/>
                  <a:pt x="4470" y="250"/>
                </a:cubicBezTo>
                <a:cubicBezTo>
                  <a:pt x="4380" y="136"/>
                  <a:pt x="4289" y="0"/>
                  <a:pt x="4085" y="0"/>
                </a:cubicBezTo>
                <a:cubicBezTo>
                  <a:pt x="3883" y="0"/>
                  <a:pt x="3793" y="136"/>
                  <a:pt x="3702" y="250"/>
                </a:cubicBezTo>
                <a:cubicBezTo>
                  <a:pt x="3612" y="362"/>
                  <a:pt x="3543" y="475"/>
                  <a:pt x="3408" y="475"/>
                </a:cubicBezTo>
                <a:cubicBezTo>
                  <a:pt x="3251" y="475"/>
                  <a:pt x="3182" y="362"/>
                  <a:pt x="3092" y="250"/>
                </a:cubicBezTo>
                <a:cubicBezTo>
                  <a:pt x="3002" y="136"/>
                  <a:pt x="2911" y="0"/>
                  <a:pt x="2731" y="0"/>
                </a:cubicBezTo>
                <a:cubicBezTo>
                  <a:pt x="2528" y="0"/>
                  <a:pt x="2438" y="136"/>
                  <a:pt x="2348" y="250"/>
                </a:cubicBezTo>
                <a:cubicBezTo>
                  <a:pt x="2257" y="362"/>
                  <a:pt x="2189" y="475"/>
                  <a:pt x="2032" y="475"/>
                </a:cubicBezTo>
                <a:cubicBezTo>
                  <a:pt x="1896" y="475"/>
                  <a:pt x="1828" y="362"/>
                  <a:pt x="1737" y="250"/>
                </a:cubicBezTo>
                <a:cubicBezTo>
                  <a:pt x="1647" y="136"/>
                  <a:pt x="1557" y="0"/>
                  <a:pt x="1354" y="0"/>
                </a:cubicBezTo>
                <a:cubicBezTo>
                  <a:pt x="1174" y="0"/>
                  <a:pt x="1060" y="136"/>
                  <a:pt x="970" y="250"/>
                </a:cubicBezTo>
                <a:cubicBezTo>
                  <a:pt x="903" y="362"/>
                  <a:pt x="813" y="475"/>
                  <a:pt x="677" y="475"/>
                </a:cubicBezTo>
                <a:cubicBezTo>
                  <a:pt x="518" y="475"/>
                  <a:pt x="452" y="362"/>
                  <a:pt x="361" y="250"/>
                </a:cubicBezTo>
                <a:cubicBezTo>
                  <a:pt x="293" y="136"/>
                  <a:pt x="181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6" name="Google Shape;4786;p54"/>
          <p:cNvSpPr txBox="1">
            <a:spLocks noGrp="1"/>
          </p:cNvSpPr>
          <p:nvPr>
            <p:ph type="subTitle" idx="4294967295"/>
          </p:nvPr>
        </p:nvSpPr>
        <p:spPr>
          <a:xfrm>
            <a:off x="723900" y="3706940"/>
            <a:ext cx="2480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 b="1" dirty="0">
                <a:latin typeface="Roboto Condensed"/>
                <a:ea typeface="Roboto Condensed"/>
                <a:cs typeface="Roboto Condensed"/>
                <a:sym typeface="Roboto Condensed"/>
              </a:rPr>
              <a:t>Question1</a:t>
            </a:r>
            <a:endParaRPr sz="1700" b="1" dirty="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787" name="Google Shape;4787;p54"/>
          <p:cNvSpPr txBox="1">
            <a:spLocks noGrp="1"/>
          </p:cNvSpPr>
          <p:nvPr>
            <p:ph type="subTitle" idx="4294967295"/>
          </p:nvPr>
        </p:nvSpPr>
        <p:spPr>
          <a:xfrm>
            <a:off x="3331950" y="3706940"/>
            <a:ext cx="2480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 b="1" dirty="0">
                <a:latin typeface="Roboto Condensed"/>
                <a:ea typeface="Roboto Condensed"/>
                <a:cs typeface="Roboto Condensed"/>
                <a:sym typeface="Roboto Condensed"/>
              </a:rPr>
              <a:t>Question2</a:t>
            </a:r>
            <a:endParaRPr sz="1700" b="1" dirty="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788" name="Google Shape;4788;p54"/>
          <p:cNvSpPr txBox="1">
            <a:spLocks noGrp="1"/>
          </p:cNvSpPr>
          <p:nvPr>
            <p:ph type="subTitle" idx="4294967295"/>
          </p:nvPr>
        </p:nvSpPr>
        <p:spPr>
          <a:xfrm>
            <a:off x="5944949" y="3704184"/>
            <a:ext cx="2480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 b="1" dirty="0">
                <a:latin typeface="Roboto Condensed"/>
                <a:ea typeface="Roboto Condensed"/>
                <a:cs typeface="Roboto Condensed"/>
                <a:sym typeface="Roboto Condensed"/>
              </a:rPr>
              <a:t>Question 3</a:t>
            </a:r>
            <a:endParaRPr sz="1700" b="1" dirty="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789" name="Google Shape;4789;p54"/>
          <p:cNvSpPr txBox="1">
            <a:spLocks noGrp="1"/>
          </p:cNvSpPr>
          <p:nvPr>
            <p:ph type="subTitle" idx="4294967295"/>
          </p:nvPr>
        </p:nvSpPr>
        <p:spPr>
          <a:xfrm>
            <a:off x="291287" y="4083918"/>
            <a:ext cx="288047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Aft>
                <a:spcPts val="1600"/>
              </a:spcAft>
              <a:buClr>
                <a:schemeClr val="dk1"/>
              </a:buClr>
              <a:buSzPts val="1100"/>
              <a:buNone/>
            </a:pPr>
            <a:r>
              <a:rPr lang="en-US" sz="1600" b="1" dirty="0">
                <a:solidFill>
                  <a:schemeClr val="bg1"/>
                </a:solidFill>
              </a:rPr>
              <a:t>Ahmed was looking forward to going to Abdullah’s graduation event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4790" name="Google Shape;4790;p54"/>
          <p:cNvSpPr txBox="1">
            <a:spLocks noGrp="1"/>
          </p:cNvSpPr>
          <p:nvPr>
            <p:ph type="subTitle" idx="4294967295"/>
          </p:nvPr>
        </p:nvSpPr>
        <p:spPr>
          <a:xfrm>
            <a:off x="3281267" y="4083918"/>
            <a:ext cx="2881179" cy="8640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Aft>
                <a:spcPts val="1600"/>
              </a:spcAft>
              <a:buNone/>
            </a:pPr>
            <a:r>
              <a:rPr lang="en-US" sz="1600" b="1" dirty="0"/>
              <a:t>Ahmed has to go to a family dinner for his parents’ wedding anniversary.</a:t>
            </a:r>
            <a:endParaRPr sz="1600" b="1" dirty="0"/>
          </a:p>
        </p:txBody>
      </p:sp>
      <p:sp>
        <p:nvSpPr>
          <p:cNvPr id="4791" name="Google Shape;4791;p54"/>
          <p:cNvSpPr txBox="1">
            <a:spLocks noGrp="1"/>
          </p:cNvSpPr>
          <p:nvPr>
            <p:ph type="subTitle" idx="4294967295"/>
          </p:nvPr>
        </p:nvSpPr>
        <p:spPr>
          <a:xfrm>
            <a:off x="6314529" y="4083918"/>
            <a:ext cx="2590631" cy="7920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Aft>
                <a:spcPts val="1600"/>
              </a:spcAft>
              <a:buNone/>
            </a:pPr>
            <a:r>
              <a:rPr lang="en-US" sz="1600" b="1" dirty="0">
                <a:solidFill>
                  <a:schemeClr val="tx1"/>
                </a:solidFill>
              </a:rPr>
              <a:t>He wants Ahmed to leave the dinner early.</a:t>
            </a:r>
            <a:endParaRPr sz="1600" b="1" dirty="0">
              <a:solidFill>
                <a:schemeClr val="tx1"/>
              </a:solidFill>
            </a:endParaRPr>
          </a:p>
        </p:txBody>
      </p:sp>
      <p:sp>
        <p:nvSpPr>
          <p:cNvPr id="4792" name="Google Shape;4792;p54"/>
          <p:cNvSpPr/>
          <p:nvPr/>
        </p:nvSpPr>
        <p:spPr>
          <a:xfrm>
            <a:off x="1215002" y="3844938"/>
            <a:ext cx="182399" cy="179824"/>
          </a:xfrm>
          <a:custGeom>
            <a:avLst/>
            <a:gdLst/>
            <a:ahLst/>
            <a:cxnLst/>
            <a:rect l="l" t="t" r="r" b="b"/>
            <a:pathLst>
              <a:path w="1627" h="1604" extrusionOk="0">
                <a:moveTo>
                  <a:pt x="814" y="0"/>
                </a:moveTo>
                <a:cubicBezTo>
                  <a:pt x="362" y="0"/>
                  <a:pt x="1" y="361"/>
                  <a:pt x="1" y="813"/>
                </a:cubicBezTo>
                <a:cubicBezTo>
                  <a:pt x="1" y="1243"/>
                  <a:pt x="362" y="1604"/>
                  <a:pt x="814" y="1604"/>
                </a:cubicBezTo>
                <a:cubicBezTo>
                  <a:pt x="1265" y="1604"/>
                  <a:pt x="1626" y="1243"/>
                  <a:pt x="1626" y="813"/>
                </a:cubicBezTo>
                <a:cubicBezTo>
                  <a:pt x="1626" y="361"/>
                  <a:pt x="1265" y="0"/>
                  <a:pt x="8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3" name="Google Shape;4793;p54"/>
          <p:cNvSpPr/>
          <p:nvPr/>
        </p:nvSpPr>
        <p:spPr>
          <a:xfrm>
            <a:off x="3833358" y="3844938"/>
            <a:ext cx="182399" cy="179824"/>
          </a:xfrm>
          <a:custGeom>
            <a:avLst/>
            <a:gdLst/>
            <a:ahLst/>
            <a:cxnLst/>
            <a:rect l="l" t="t" r="r" b="b"/>
            <a:pathLst>
              <a:path w="1627" h="1604" extrusionOk="0">
                <a:moveTo>
                  <a:pt x="814" y="0"/>
                </a:moveTo>
                <a:cubicBezTo>
                  <a:pt x="362" y="0"/>
                  <a:pt x="1" y="361"/>
                  <a:pt x="1" y="813"/>
                </a:cubicBezTo>
                <a:cubicBezTo>
                  <a:pt x="1" y="1243"/>
                  <a:pt x="362" y="1604"/>
                  <a:pt x="814" y="1604"/>
                </a:cubicBezTo>
                <a:cubicBezTo>
                  <a:pt x="1265" y="1604"/>
                  <a:pt x="1626" y="1243"/>
                  <a:pt x="1626" y="813"/>
                </a:cubicBezTo>
                <a:cubicBezTo>
                  <a:pt x="1626" y="361"/>
                  <a:pt x="1265" y="0"/>
                  <a:pt x="8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4" name="Google Shape;4794;p54"/>
          <p:cNvSpPr/>
          <p:nvPr/>
        </p:nvSpPr>
        <p:spPr>
          <a:xfrm>
            <a:off x="6502712" y="3844938"/>
            <a:ext cx="182399" cy="179824"/>
          </a:xfrm>
          <a:custGeom>
            <a:avLst/>
            <a:gdLst/>
            <a:ahLst/>
            <a:cxnLst/>
            <a:rect l="l" t="t" r="r" b="b"/>
            <a:pathLst>
              <a:path w="1627" h="1604" extrusionOk="0">
                <a:moveTo>
                  <a:pt x="814" y="0"/>
                </a:moveTo>
                <a:cubicBezTo>
                  <a:pt x="362" y="0"/>
                  <a:pt x="1" y="361"/>
                  <a:pt x="1" y="813"/>
                </a:cubicBezTo>
                <a:cubicBezTo>
                  <a:pt x="1" y="1243"/>
                  <a:pt x="362" y="1604"/>
                  <a:pt x="814" y="1604"/>
                </a:cubicBezTo>
                <a:cubicBezTo>
                  <a:pt x="1265" y="1604"/>
                  <a:pt x="1626" y="1243"/>
                  <a:pt x="1626" y="813"/>
                </a:cubicBezTo>
                <a:cubicBezTo>
                  <a:pt x="1626" y="361"/>
                  <a:pt x="1265" y="0"/>
                  <a:pt x="81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59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15A0DFC-0B00-4BAE-B3D4-CDD37BB370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2" r="13253" b="4761"/>
          <a:stretch/>
        </p:blipFill>
        <p:spPr>
          <a:xfrm>
            <a:off x="2646478" y="1549751"/>
            <a:ext cx="3809483" cy="1869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Two people talking clipart 3 » Clipart S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7494"/>
            <a:ext cx="1393227" cy="97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3" name="وسيلة شرح مستطيلة مستديرة الزوايا 1962"/>
          <p:cNvSpPr/>
          <p:nvPr/>
        </p:nvSpPr>
        <p:spPr>
          <a:xfrm>
            <a:off x="2507505" y="202550"/>
            <a:ext cx="3613879" cy="710409"/>
          </a:xfrm>
          <a:prstGeom prst="wedgeRoundRectCallout">
            <a:avLst>
              <a:gd name="adj1" fmla="val -61845"/>
              <a:gd name="adj2" fmla="val 18991"/>
              <a:gd name="adj3" fmla="val 16667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About the Conversation</a:t>
            </a:r>
            <a:endParaRPr lang="ar-SA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78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7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7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6" grpId="0" build="p"/>
      <p:bldP spid="4787" grpId="0" build="p"/>
      <p:bldP spid="4788" grpId="0" build="p"/>
      <p:bldP spid="4789" grpId="0" build="p" animBg="1"/>
      <p:bldP spid="4790" grpId="0" build="p" animBg="1"/>
      <p:bldP spid="4791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4" b="17567"/>
          <a:stretch/>
        </p:blipFill>
        <p:spPr bwMode="auto">
          <a:xfrm>
            <a:off x="683568" y="130711"/>
            <a:ext cx="1840240" cy="92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Google Shape;3663;p40"/>
          <p:cNvSpPr/>
          <p:nvPr/>
        </p:nvSpPr>
        <p:spPr>
          <a:xfrm rot="1674255">
            <a:off x="1925889" y="1981880"/>
            <a:ext cx="4675316" cy="1278495"/>
          </a:xfrm>
          <a:custGeom>
            <a:avLst/>
            <a:gdLst/>
            <a:ahLst/>
            <a:cxnLst/>
            <a:rect l="l" t="t" r="r" b="b"/>
            <a:pathLst>
              <a:path w="14900" h="9729" extrusionOk="0">
                <a:moveTo>
                  <a:pt x="1" y="0"/>
                </a:moveTo>
                <a:lnTo>
                  <a:pt x="1" y="9729"/>
                </a:lnTo>
                <a:lnTo>
                  <a:pt x="14900" y="9729"/>
                </a:lnTo>
                <a:lnTo>
                  <a:pt x="14900" y="0"/>
                </a:lnTo>
                <a:close/>
              </a:path>
            </a:pathLst>
          </a:custGeom>
          <a:solidFill>
            <a:srgbClr val="EED143">
              <a:alpha val="4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0" name="Google Shape;3950;p49"/>
          <p:cNvSpPr/>
          <p:nvPr/>
        </p:nvSpPr>
        <p:spPr>
          <a:xfrm rot="10800000">
            <a:off x="2267744" y="1414848"/>
            <a:ext cx="4879816" cy="2165014"/>
          </a:xfrm>
          <a:custGeom>
            <a:avLst/>
            <a:gdLst/>
            <a:ahLst/>
            <a:cxnLst/>
            <a:rect l="l" t="t" r="r" b="b"/>
            <a:pathLst>
              <a:path w="15599" h="7698" extrusionOk="0">
                <a:moveTo>
                  <a:pt x="0" y="1"/>
                </a:moveTo>
                <a:lnTo>
                  <a:pt x="0" y="7698"/>
                </a:lnTo>
                <a:lnTo>
                  <a:pt x="15598" y="7698"/>
                </a:lnTo>
                <a:lnTo>
                  <a:pt x="15598" y="1"/>
                </a:lnTo>
                <a:close/>
              </a:path>
            </a:pathLst>
          </a:custGeom>
          <a:solidFill>
            <a:schemeClr val="lt1"/>
          </a:solidFill>
          <a:ln w="19050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وسيلة شرح مستطيلة مستديرة الزوايا 11"/>
          <p:cNvSpPr/>
          <p:nvPr/>
        </p:nvSpPr>
        <p:spPr>
          <a:xfrm>
            <a:off x="2757306" y="134599"/>
            <a:ext cx="2750798" cy="627415"/>
          </a:xfrm>
          <a:prstGeom prst="wedgeRoundRectCallout">
            <a:avLst>
              <a:gd name="adj1" fmla="val -67382"/>
              <a:gd name="adj2" fmla="val 1563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Now, Your Turn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6" name="Google Shape;478;p35"/>
          <p:cNvSpPr/>
          <p:nvPr/>
        </p:nvSpPr>
        <p:spPr>
          <a:xfrm>
            <a:off x="5580112" y="72920"/>
            <a:ext cx="3420675" cy="750775"/>
          </a:xfrm>
          <a:custGeom>
            <a:avLst/>
            <a:gdLst/>
            <a:ahLst/>
            <a:cxnLst/>
            <a:rect l="l" t="t" r="r" b="b"/>
            <a:pathLst>
              <a:path w="136827" h="30031" extrusionOk="0">
                <a:moveTo>
                  <a:pt x="136827" y="10695"/>
                </a:moveTo>
                <a:cubicBezTo>
                  <a:pt x="130380" y="18064"/>
                  <a:pt x="122415" y="25549"/>
                  <a:pt x="112857" y="27673"/>
                </a:cubicBezTo>
                <a:cubicBezTo>
                  <a:pt x="104564" y="29516"/>
                  <a:pt x="95632" y="28734"/>
                  <a:pt x="87390" y="26674"/>
                </a:cubicBezTo>
                <a:cubicBezTo>
                  <a:pt x="80529" y="24959"/>
                  <a:pt x="71577" y="23511"/>
                  <a:pt x="68414" y="17186"/>
                </a:cubicBezTo>
                <a:cubicBezTo>
                  <a:pt x="66244" y="12846"/>
                  <a:pt x="66184" y="5812"/>
                  <a:pt x="69912" y="2705"/>
                </a:cubicBezTo>
                <a:cubicBezTo>
                  <a:pt x="74139" y="-818"/>
                  <a:pt x="83930" y="-1218"/>
                  <a:pt x="86391" y="3704"/>
                </a:cubicBezTo>
                <a:cubicBezTo>
                  <a:pt x="90146" y="11215"/>
                  <a:pt x="87689" y="24006"/>
                  <a:pt x="80398" y="28173"/>
                </a:cubicBezTo>
                <a:cubicBezTo>
                  <a:pt x="68507" y="34969"/>
                  <a:pt x="54117" y="20450"/>
                  <a:pt x="40948" y="16687"/>
                </a:cubicBezTo>
                <a:cubicBezTo>
                  <a:pt x="27706" y="12903"/>
                  <a:pt x="12320" y="16026"/>
                  <a:pt x="0" y="22180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9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5D4A6D1-D376-4DBB-B1B4-9D0A730624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0" r="6509" b="10174"/>
          <a:stretch/>
        </p:blipFill>
        <p:spPr>
          <a:xfrm>
            <a:off x="2267744" y="1419622"/>
            <a:ext cx="4879816" cy="2126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14,049 Graduation Clip Art Images, Stock Photos &amp; Vectors | Shutterstock">
            <a:extLst>
              <a:ext uri="{FF2B5EF4-FFF2-40B4-BE49-F238E27FC236}">
                <a16:creationId xmlns:a16="http://schemas.microsoft.com/office/drawing/2014/main" id="{63116E1A-AFEB-8A1F-4166-613A98AD3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0"/>
          <a:stretch/>
        </p:blipFill>
        <p:spPr bwMode="auto">
          <a:xfrm>
            <a:off x="1259632" y="4194022"/>
            <a:ext cx="2673434" cy="94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le friends eating stock vector. Illustration of couple - 85391232">
            <a:extLst>
              <a:ext uri="{FF2B5EF4-FFF2-40B4-BE49-F238E27FC236}">
                <a16:creationId xmlns:a16="http://schemas.microsoft.com/office/drawing/2014/main" id="{077DF18E-BEF2-0824-F3E7-FE338C397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5" t="3588" r="12729" b="14373"/>
          <a:stretch/>
        </p:blipFill>
        <p:spPr bwMode="auto">
          <a:xfrm>
            <a:off x="4139952" y="3921214"/>
            <a:ext cx="1127516" cy="122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784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22" name="Google Shape;7322;p71"/>
          <p:cNvGrpSpPr/>
          <p:nvPr/>
        </p:nvGrpSpPr>
        <p:grpSpPr>
          <a:xfrm>
            <a:off x="505151" y="395608"/>
            <a:ext cx="7476076" cy="4156234"/>
            <a:chOff x="505151" y="395608"/>
            <a:chExt cx="7476076" cy="4156234"/>
          </a:xfrm>
        </p:grpSpPr>
        <p:grpSp>
          <p:nvGrpSpPr>
            <p:cNvPr id="7323" name="Google Shape;7323;p71"/>
            <p:cNvGrpSpPr/>
            <p:nvPr/>
          </p:nvGrpSpPr>
          <p:grpSpPr>
            <a:xfrm rot="-5400000">
              <a:off x="6692073" y="2697064"/>
              <a:ext cx="1106911" cy="1034076"/>
              <a:chOff x="2158204" y="1844001"/>
              <a:chExt cx="1241071" cy="1159408"/>
            </a:xfrm>
          </p:grpSpPr>
          <p:sp>
            <p:nvSpPr>
              <p:cNvPr id="7324" name="Google Shape;7324;p71"/>
              <p:cNvSpPr/>
              <p:nvPr/>
            </p:nvSpPr>
            <p:spPr>
              <a:xfrm>
                <a:off x="3380682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0" y="22"/>
                      <a:pt x="0" y="22"/>
                      <a:pt x="22" y="45"/>
                    </a:cubicBezTo>
                    <a:lnTo>
                      <a:pt x="45" y="45"/>
                    </a:lnTo>
                    <a:cubicBezTo>
                      <a:pt x="67" y="22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5" name="Google Shape;7325;p71"/>
              <p:cNvSpPr/>
              <p:nvPr/>
            </p:nvSpPr>
            <p:spPr>
              <a:xfrm>
                <a:off x="3380682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8"/>
                    </a:moveTo>
                    <a:lnTo>
                      <a:pt x="45" y="40"/>
                    </a:lnTo>
                    <a:cubicBezTo>
                      <a:pt x="45" y="52"/>
                      <a:pt x="40" y="57"/>
                      <a:pt x="34" y="57"/>
                    </a:cubicBezTo>
                    <a:cubicBezTo>
                      <a:pt x="28" y="57"/>
                      <a:pt x="22" y="52"/>
                      <a:pt x="22" y="40"/>
                    </a:cubicBezTo>
                    <a:cubicBezTo>
                      <a:pt x="22" y="18"/>
                      <a:pt x="22" y="18"/>
                      <a:pt x="45" y="18"/>
                    </a:cubicBezTo>
                    <a:close/>
                    <a:moveTo>
                      <a:pt x="34" y="1"/>
                    </a:moveTo>
                    <a:cubicBezTo>
                      <a:pt x="22" y="1"/>
                      <a:pt x="11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2" y="85"/>
                      <a:pt x="22" y="85"/>
                      <a:pt x="45" y="85"/>
                    </a:cubicBezTo>
                    <a:cubicBezTo>
                      <a:pt x="45" y="85"/>
                      <a:pt x="67" y="85"/>
                      <a:pt x="67" y="63"/>
                    </a:cubicBezTo>
                    <a:cubicBezTo>
                      <a:pt x="67" y="63"/>
                      <a:pt x="91" y="63"/>
                      <a:pt x="91" y="40"/>
                    </a:cubicBezTo>
                    <a:cubicBezTo>
                      <a:pt x="91" y="18"/>
                      <a:pt x="67" y="18"/>
                      <a:pt x="67" y="18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6" name="Google Shape;7326;p71"/>
              <p:cNvSpPr/>
              <p:nvPr/>
            </p:nvSpPr>
            <p:spPr>
              <a:xfrm>
                <a:off x="3292822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29" y="0"/>
                      <a:pt x="24" y="6"/>
                      <a:pt x="24" y="18"/>
                    </a:cubicBezTo>
                    <a:cubicBezTo>
                      <a:pt x="0" y="18"/>
                      <a:pt x="0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7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7" name="Google Shape;7327;p71"/>
              <p:cNvSpPr/>
              <p:nvPr/>
            </p:nvSpPr>
            <p:spPr>
              <a:xfrm>
                <a:off x="3288327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68" y="57"/>
                      <a:pt x="62" y="63"/>
                      <a:pt x="57" y="63"/>
                    </a:cubicBezTo>
                    <a:cubicBezTo>
                      <a:pt x="51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2" y="0"/>
                    </a:moveTo>
                    <a:cubicBezTo>
                      <a:pt x="1" y="24"/>
                      <a:pt x="1" y="46"/>
                      <a:pt x="22" y="69"/>
                    </a:cubicBezTo>
                    <a:cubicBezTo>
                      <a:pt x="46" y="91"/>
                      <a:pt x="46" y="91"/>
                      <a:pt x="68" y="91"/>
                    </a:cubicBezTo>
                    <a:cubicBezTo>
                      <a:pt x="68" y="91"/>
                      <a:pt x="91" y="91"/>
                      <a:pt x="91" y="69"/>
                    </a:cubicBezTo>
                    <a:cubicBezTo>
                      <a:pt x="113" y="46"/>
                      <a:pt x="113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8" name="Google Shape;7328;p71"/>
              <p:cNvSpPr/>
              <p:nvPr/>
            </p:nvSpPr>
            <p:spPr>
              <a:xfrm>
                <a:off x="3292822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29" y="1"/>
                      <a:pt x="24" y="6"/>
                      <a:pt x="24" y="17"/>
                    </a:cubicBezTo>
                    <a:cubicBezTo>
                      <a:pt x="0" y="41"/>
                      <a:pt x="0" y="41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7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9" name="Google Shape;7329;p71"/>
              <p:cNvSpPr/>
              <p:nvPr/>
            </p:nvSpPr>
            <p:spPr>
              <a:xfrm>
                <a:off x="3292822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46" y="56"/>
                      <a:pt x="40" y="62"/>
                      <a:pt x="35" y="62"/>
                    </a:cubicBezTo>
                    <a:cubicBezTo>
                      <a:pt x="29" y="62"/>
                      <a:pt x="24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0" y="22"/>
                    </a:cubicBezTo>
                    <a:lnTo>
                      <a:pt x="0" y="46"/>
                    </a:lnTo>
                    <a:lnTo>
                      <a:pt x="0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0" name="Google Shape;7330;p71"/>
              <p:cNvSpPr/>
              <p:nvPr/>
            </p:nvSpPr>
            <p:spPr>
              <a:xfrm>
                <a:off x="3117511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39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1" name="Google Shape;7331;p71"/>
              <p:cNvSpPr/>
              <p:nvPr/>
            </p:nvSpPr>
            <p:spPr>
              <a:xfrm>
                <a:off x="3117511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46" y="40"/>
                    </a:moveTo>
                    <a:cubicBezTo>
                      <a:pt x="69" y="40"/>
                      <a:pt x="69" y="61"/>
                      <a:pt x="46" y="61"/>
                    </a:cubicBezTo>
                    <a:lnTo>
                      <a:pt x="24" y="61"/>
                    </a:lnTo>
                    <a:lnTo>
                      <a:pt x="24" y="40"/>
                    </a:lnTo>
                    <a:close/>
                    <a:moveTo>
                      <a:pt x="35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85"/>
                    </a:lnTo>
                    <a:cubicBezTo>
                      <a:pt x="24" y="85"/>
                      <a:pt x="24" y="107"/>
                      <a:pt x="46" y="107"/>
                    </a:cubicBezTo>
                    <a:lnTo>
                      <a:pt x="69" y="85"/>
                    </a:lnTo>
                    <a:cubicBezTo>
                      <a:pt x="91" y="61"/>
                      <a:pt x="91" y="40"/>
                      <a:pt x="69" y="16"/>
                    </a:cubicBezTo>
                    <a:cubicBezTo>
                      <a:pt x="58" y="5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2" name="Google Shape;7332;p71"/>
              <p:cNvSpPr/>
              <p:nvPr/>
            </p:nvSpPr>
            <p:spPr>
              <a:xfrm>
                <a:off x="3205371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0" y="17"/>
                      <a:pt x="0" y="40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6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3" name="Google Shape;7333;p71"/>
              <p:cNvSpPr/>
              <p:nvPr/>
            </p:nvSpPr>
            <p:spPr>
              <a:xfrm>
                <a:off x="3205371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0" y="0"/>
                    </a:moveTo>
                    <a:lnTo>
                      <a:pt x="0" y="45"/>
                    </a:lnTo>
                    <a:lnTo>
                      <a:pt x="0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4" name="Google Shape;7334;p71"/>
              <p:cNvSpPr/>
              <p:nvPr/>
            </p:nvSpPr>
            <p:spPr>
              <a:xfrm>
                <a:off x="2947104" y="2985837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5" name="Google Shape;7335;p71"/>
              <p:cNvSpPr/>
              <p:nvPr/>
            </p:nvSpPr>
            <p:spPr>
              <a:xfrm>
                <a:off x="2942200" y="2984815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22"/>
                      <a:pt x="69" y="45"/>
                    </a:cubicBezTo>
                    <a:lnTo>
                      <a:pt x="24" y="45"/>
                    </a:lnTo>
                    <a:cubicBezTo>
                      <a:pt x="24" y="22"/>
                      <a:pt x="24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lnTo>
                      <a:pt x="46" y="90"/>
                    </a:lnTo>
                    <a:lnTo>
                      <a:pt x="69" y="67"/>
                    </a:ln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6" name="Google Shape;7336;p71"/>
              <p:cNvSpPr/>
              <p:nvPr/>
            </p:nvSpPr>
            <p:spPr>
              <a:xfrm>
                <a:off x="3380682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5"/>
                      <a:pt x="22" y="45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5" y="56"/>
                      <a:pt x="45" y="45"/>
                    </a:cubicBezTo>
                    <a:cubicBezTo>
                      <a:pt x="67" y="45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7" name="Google Shape;7337;p71"/>
              <p:cNvSpPr/>
              <p:nvPr/>
            </p:nvSpPr>
            <p:spPr>
              <a:xfrm>
                <a:off x="3375778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8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1" y="40"/>
                      <a:pt x="1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5" y="63"/>
                      <a:pt x="115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8" name="Google Shape;7338;p71"/>
              <p:cNvSpPr/>
              <p:nvPr/>
            </p:nvSpPr>
            <p:spPr>
              <a:xfrm>
                <a:off x="3380682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5"/>
                      <a:pt x="22" y="45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5" y="57"/>
                      <a:pt x="45" y="45"/>
                    </a:cubicBezTo>
                    <a:cubicBezTo>
                      <a:pt x="67" y="45"/>
                      <a:pt x="67" y="24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9" name="Google Shape;7339;p71"/>
              <p:cNvSpPr/>
              <p:nvPr/>
            </p:nvSpPr>
            <p:spPr>
              <a:xfrm>
                <a:off x="3380682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2"/>
                    </a:moveTo>
                    <a:lnTo>
                      <a:pt x="45" y="46"/>
                    </a:lnTo>
                    <a:lnTo>
                      <a:pt x="45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22" y="46"/>
                      <a:pt x="22" y="22"/>
                      <a:pt x="45" y="22"/>
                    </a:cubicBezTo>
                    <a:close/>
                    <a:moveTo>
                      <a:pt x="45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67" y="67"/>
                      <a:pt x="91" y="67"/>
                      <a:pt x="91" y="46"/>
                    </a:cubicBezTo>
                    <a:lnTo>
                      <a:pt x="67" y="22"/>
                    </a:lnTo>
                    <a:cubicBezTo>
                      <a:pt x="67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0" name="Google Shape;7340;p71"/>
              <p:cNvSpPr/>
              <p:nvPr/>
            </p:nvSpPr>
            <p:spPr>
              <a:xfrm>
                <a:off x="3292822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0" y="22"/>
                      <a:pt x="0" y="45"/>
                      <a:pt x="24" y="45"/>
                    </a:cubicBezTo>
                    <a:cubicBezTo>
                      <a:pt x="24" y="56"/>
                      <a:pt x="29" y="62"/>
                      <a:pt x="38" y="62"/>
                    </a:cubicBezTo>
                    <a:cubicBezTo>
                      <a:pt x="46" y="62"/>
                      <a:pt x="57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1" name="Google Shape;7341;p71"/>
              <p:cNvSpPr/>
              <p:nvPr/>
            </p:nvSpPr>
            <p:spPr>
              <a:xfrm>
                <a:off x="3288327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57" y="24"/>
                    </a:moveTo>
                    <a:cubicBezTo>
                      <a:pt x="62" y="24"/>
                      <a:pt x="68" y="29"/>
                      <a:pt x="68" y="40"/>
                    </a:cubicBez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ubicBezTo>
                      <a:pt x="46" y="29"/>
                      <a:pt x="51" y="24"/>
                      <a:pt x="57" y="24"/>
                    </a:cubicBez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91" y="85"/>
                    </a:lnTo>
                    <a:cubicBezTo>
                      <a:pt x="113" y="63"/>
                      <a:pt x="113" y="40"/>
                      <a:pt x="91" y="18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2" name="Google Shape;7342;p71"/>
              <p:cNvSpPr/>
              <p:nvPr/>
            </p:nvSpPr>
            <p:spPr>
              <a:xfrm>
                <a:off x="3380682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6"/>
                      <a:pt x="22" y="46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5" y="57"/>
                      <a:pt x="45" y="46"/>
                    </a:cubicBezTo>
                    <a:cubicBezTo>
                      <a:pt x="67" y="46"/>
                      <a:pt x="67" y="24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3" name="Google Shape;7343;p71"/>
              <p:cNvSpPr/>
              <p:nvPr/>
            </p:nvSpPr>
            <p:spPr>
              <a:xfrm>
                <a:off x="3380682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5" y="46"/>
                    </a:moveTo>
                    <a:lnTo>
                      <a:pt x="45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5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67" y="68"/>
                      <a:pt x="91" y="68"/>
                      <a:pt x="91" y="46"/>
                    </a:cubicBezTo>
                    <a:lnTo>
                      <a:pt x="67" y="22"/>
                    </a:lnTo>
                    <a:cubicBezTo>
                      <a:pt x="67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4" name="Google Shape;7344;p71"/>
              <p:cNvSpPr/>
              <p:nvPr/>
            </p:nvSpPr>
            <p:spPr>
              <a:xfrm>
                <a:off x="3205371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5"/>
                      <a:pt x="22" y="45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6" y="56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5" name="Google Shape;7345;p71"/>
              <p:cNvSpPr/>
              <p:nvPr/>
            </p:nvSpPr>
            <p:spPr>
              <a:xfrm>
                <a:off x="3205371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3"/>
                    </a:lnTo>
                    <a:lnTo>
                      <a:pt x="22" y="63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6" name="Google Shape;7346;p71"/>
              <p:cNvSpPr/>
              <p:nvPr/>
            </p:nvSpPr>
            <p:spPr>
              <a:xfrm>
                <a:off x="3117511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41"/>
                      <a:pt x="1" y="41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8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7" name="Google Shape;7347;p71"/>
              <p:cNvSpPr/>
              <p:nvPr/>
            </p:nvSpPr>
            <p:spPr>
              <a:xfrm>
                <a:off x="3117511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9" y="46"/>
                      <a:pt x="69" y="46"/>
                      <a:pt x="46" y="46"/>
                    </a:cubicBezTo>
                    <a:cubicBezTo>
                      <a:pt x="46" y="56"/>
                      <a:pt x="46" y="62"/>
                      <a:pt x="43" y="62"/>
                    </a:cubicBezTo>
                    <a:cubicBezTo>
                      <a:pt x="40" y="62"/>
                      <a:pt x="35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8" name="Google Shape;7348;p71"/>
              <p:cNvSpPr/>
              <p:nvPr/>
            </p:nvSpPr>
            <p:spPr>
              <a:xfrm>
                <a:off x="3205371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0" y="22"/>
                      <a:pt x="0" y="22"/>
                      <a:pt x="22" y="45"/>
                    </a:cubicBezTo>
                    <a:lnTo>
                      <a:pt x="67" y="4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9" name="Google Shape;7349;p71"/>
              <p:cNvSpPr/>
              <p:nvPr/>
            </p:nvSpPr>
            <p:spPr>
              <a:xfrm>
                <a:off x="3205371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4" y="52"/>
                      <a:pt x="22" y="40"/>
                    </a:cubicBezTo>
                    <a:cubicBezTo>
                      <a:pt x="34" y="29"/>
                      <a:pt x="40" y="24"/>
                      <a:pt x="43" y="24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1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2" y="85"/>
                      <a:pt x="22" y="85"/>
                      <a:pt x="46" y="85"/>
                    </a:cubicBezTo>
                    <a:cubicBezTo>
                      <a:pt x="46" y="85"/>
                      <a:pt x="67" y="85"/>
                      <a:pt x="67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7" y="18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0" name="Google Shape;7350;p71"/>
              <p:cNvSpPr/>
              <p:nvPr/>
            </p:nvSpPr>
            <p:spPr>
              <a:xfrm>
                <a:off x="3205371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0" y="41"/>
                      <a:pt x="0" y="41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6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1" name="Google Shape;7351;p71"/>
              <p:cNvSpPr/>
              <p:nvPr/>
            </p:nvSpPr>
            <p:spPr>
              <a:xfrm>
                <a:off x="3205371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46" y="67"/>
                      <a:pt x="22" y="67"/>
                      <a:pt x="22" y="46"/>
                    </a:cubicBez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22" y="0"/>
                      <a:pt x="0" y="22"/>
                    </a:cubicBezTo>
                    <a:lnTo>
                      <a:pt x="0" y="46"/>
                    </a:lnTo>
                    <a:lnTo>
                      <a:pt x="0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22"/>
                    </a:cubicBezTo>
                    <a:cubicBezTo>
                      <a:pt x="6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2" name="Google Shape;7352;p71"/>
              <p:cNvSpPr/>
              <p:nvPr/>
            </p:nvSpPr>
            <p:spPr>
              <a:xfrm>
                <a:off x="3117511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1" y="22"/>
                      <a:pt x="1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3" name="Google Shape;7353;p71"/>
              <p:cNvSpPr/>
              <p:nvPr/>
            </p:nvSpPr>
            <p:spPr>
              <a:xfrm>
                <a:off x="3117511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5" y="52"/>
                      <a:pt x="24" y="40"/>
                    </a:cubicBezTo>
                    <a:cubicBezTo>
                      <a:pt x="35" y="29"/>
                      <a:pt x="40" y="24"/>
                      <a:pt x="43" y="24"/>
                    </a:cubicBezTo>
                    <a:close/>
                    <a:moveTo>
                      <a:pt x="35" y="1"/>
                    </a:moveTo>
                    <a:cubicBezTo>
                      <a:pt x="24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69" y="85"/>
                      <a:pt x="69" y="63"/>
                    </a:cubicBezTo>
                    <a:cubicBezTo>
                      <a:pt x="91" y="63"/>
                      <a:pt x="91" y="18"/>
                      <a:pt x="69" y="18"/>
                    </a:cubicBezTo>
                    <a:cubicBezTo>
                      <a:pt x="58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4" name="Google Shape;7354;p71"/>
              <p:cNvSpPr/>
              <p:nvPr/>
            </p:nvSpPr>
            <p:spPr>
              <a:xfrm>
                <a:off x="3292822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0" y="22"/>
                      <a:pt x="0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5" name="Google Shape;7355;p71"/>
              <p:cNvSpPr/>
              <p:nvPr/>
            </p:nvSpPr>
            <p:spPr>
              <a:xfrm>
                <a:off x="3292822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5" y="57"/>
                    </a:cubicBezTo>
                    <a:cubicBezTo>
                      <a:pt x="29" y="57"/>
                      <a:pt x="24" y="52"/>
                      <a:pt x="24" y="40"/>
                    </a:cubicBezTo>
                    <a:cubicBezTo>
                      <a:pt x="24" y="18"/>
                      <a:pt x="24" y="18"/>
                      <a:pt x="46" y="18"/>
                    </a:cubicBezTo>
                    <a:close/>
                    <a:moveTo>
                      <a:pt x="35" y="1"/>
                    </a:moveTo>
                    <a:cubicBezTo>
                      <a:pt x="23" y="1"/>
                      <a:pt x="12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69" y="85"/>
                      <a:pt x="69" y="63"/>
                    </a:cubicBezTo>
                    <a:cubicBezTo>
                      <a:pt x="91" y="63"/>
                      <a:pt x="91" y="18"/>
                      <a:pt x="69" y="18"/>
                    </a:cubicBezTo>
                    <a:cubicBezTo>
                      <a:pt x="57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6" name="Google Shape;7356;p71"/>
              <p:cNvSpPr/>
              <p:nvPr/>
            </p:nvSpPr>
            <p:spPr>
              <a:xfrm>
                <a:off x="3205371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5"/>
                      <a:pt x="22" y="45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6" y="57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7" name="Google Shape;7357;p71"/>
              <p:cNvSpPr/>
              <p:nvPr/>
            </p:nvSpPr>
            <p:spPr>
              <a:xfrm>
                <a:off x="3205371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8" name="Google Shape;7358;p71"/>
              <p:cNvSpPr/>
              <p:nvPr/>
            </p:nvSpPr>
            <p:spPr>
              <a:xfrm>
                <a:off x="3030060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1" y="22"/>
                      <a:pt x="1" y="22"/>
                      <a:pt x="22" y="45"/>
                    </a:cubicBezTo>
                    <a:lnTo>
                      <a:pt x="67" y="4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9" name="Google Shape;7359;p71"/>
              <p:cNvSpPr/>
              <p:nvPr/>
            </p:nvSpPr>
            <p:spPr>
              <a:xfrm>
                <a:off x="3030060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4" y="52"/>
                      <a:pt x="22" y="40"/>
                    </a:cubicBezTo>
                    <a:lnTo>
                      <a:pt x="46" y="18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2" y="85"/>
                      <a:pt x="22" y="85"/>
                      <a:pt x="46" y="85"/>
                    </a:cubicBezTo>
                    <a:cubicBezTo>
                      <a:pt x="46" y="85"/>
                      <a:pt x="67" y="85"/>
                      <a:pt x="67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7" y="18"/>
                    </a:cubicBezTo>
                    <a:cubicBezTo>
                      <a:pt x="67" y="6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0" name="Google Shape;7360;p71"/>
              <p:cNvSpPr/>
              <p:nvPr/>
            </p:nvSpPr>
            <p:spPr>
              <a:xfrm>
                <a:off x="3292822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0" y="24"/>
                      <a:pt x="0" y="45"/>
                      <a:pt x="24" y="45"/>
                    </a:cubicBezTo>
                    <a:cubicBezTo>
                      <a:pt x="24" y="57"/>
                      <a:pt x="29" y="63"/>
                      <a:pt x="38" y="63"/>
                    </a:cubicBezTo>
                    <a:cubicBezTo>
                      <a:pt x="46" y="63"/>
                      <a:pt x="57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1" name="Google Shape;7361;p71"/>
              <p:cNvSpPr/>
              <p:nvPr/>
            </p:nvSpPr>
            <p:spPr>
              <a:xfrm>
                <a:off x="3292822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4" y="67"/>
                    </a:ln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2" name="Google Shape;7362;p71"/>
              <p:cNvSpPr/>
              <p:nvPr/>
            </p:nvSpPr>
            <p:spPr>
              <a:xfrm>
                <a:off x="2947104" y="2810525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3" name="Google Shape;7363;p71"/>
              <p:cNvSpPr/>
              <p:nvPr/>
            </p:nvSpPr>
            <p:spPr>
              <a:xfrm>
                <a:off x="2942200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45"/>
                      <a:pt x="69" y="45"/>
                    </a:cubicBezTo>
                    <a:lnTo>
                      <a:pt x="24" y="45"/>
                    </a:lnTo>
                    <a:cubicBezTo>
                      <a:pt x="24" y="45"/>
                      <a:pt x="24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4" name="Google Shape;7364;p71"/>
              <p:cNvSpPr/>
              <p:nvPr/>
            </p:nvSpPr>
            <p:spPr>
              <a:xfrm>
                <a:off x="3030060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5" name="Google Shape;7365;p71"/>
              <p:cNvSpPr/>
              <p:nvPr/>
            </p:nvSpPr>
            <p:spPr>
              <a:xfrm>
                <a:off x="3030060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cubicBezTo>
                      <a:pt x="67" y="46"/>
                      <a:pt x="67" y="46"/>
                      <a:pt x="46" y="46"/>
                    </a:cubicBez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4" y="57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1" y="0"/>
                    </a:moveTo>
                    <a:lnTo>
                      <a:pt x="1" y="69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6" name="Google Shape;7366;p71"/>
              <p:cNvSpPr/>
              <p:nvPr/>
            </p:nvSpPr>
            <p:spPr>
              <a:xfrm>
                <a:off x="3117511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17"/>
                      <a:pt x="1" y="40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8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7" name="Google Shape;7367;p71"/>
              <p:cNvSpPr/>
              <p:nvPr/>
            </p:nvSpPr>
            <p:spPr>
              <a:xfrm>
                <a:off x="3117511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9" y="45"/>
                      <a:pt x="69" y="45"/>
                      <a:pt x="46" y="45"/>
                    </a:cubicBezTo>
                    <a:lnTo>
                      <a:pt x="24" y="45"/>
                    </a:lnTo>
                    <a:lnTo>
                      <a:pt x="24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45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8" name="Google Shape;7368;p71"/>
              <p:cNvSpPr/>
              <p:nvPr/>
            </p:nvSpPr>
            <p:spPr>
              <a:xfrm>
                <a:off x="3030060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17"/>
                      <a:pt x="1" y="40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7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9" name="Google Shape;7369;p71"/>
              <p:cNvSpPr/>
              <p:nvPr/>
            </p:nvSpPr>
            <p:spPr>
              <a:xfrm>
                <a:off x="3030060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7" y="22"/>
                      <a:pt x="67" y="45"/>
                      <a:pt x="67" y="45"/>
                    </a:cubicBez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0" name="Google Shape;7370;p71"/>
              <p:cNvSpPr/>
              <p:nvPr/>
            </p:nvSpPr>
            <p:spPr>
              <a:xfrm>
                <a:off x="2947104" y="2722870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1" name="Google Shape;7371;p71"/>
              <p:cNvSpPr/>
              <p:nvPr/>
            </p:nvSpPr>
            <p:spPr>
              <a:xfrm>
                <a:off x="2942200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cubicBezTo>
                      <a:pt x="24" y="46"/>
                      <a:pt x="24" y="24"/>
                      <a:pt x="46" y="24"/>
                    </a:cubicBezTo>
                    <a:close/>
                    <a:moveTo>
                      <a:pt x="24" y="0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69"/>
                      <a:pt x="24" y="69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2" name="Google Shape;7372;p71"/>
              <p:cNvSpPr/>
              <p:nvPr/>
            </p:nvSpPr>
            <p:spPr>
              <a:xfrm>
                <a:off x="3117511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3" name="Google Shape;7373;p71"/>
              <p:cNvSpPr/>
              <p:nvPr/>
            </p:nvSpPr>
            <p:spPr>
              <a:xfrm>
                <a:off x="3117511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5" y="57"/>
                      <a:pt x="24" y="46"/>
                    </a:cubicBezTo>
                    <a:lnTo>
                      <a:pt x="24" y="24"/>
                    </a:lnTo>
                    <a:close/>
                    <a:moveTo>
                      <a:pt x="1" y="0"/>
                    </a:moveTo>
                    <a:lnTo>
                      <a:pt x="1" y="69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9"/>
                    </a:cubicBezTo>
                    <a:cubicBezTo>
                      <a:pt x="91" y="46"/>
                      <a:pt x="91" y="24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4" name="Google Shape;7374;p71"/>
              <p:cNvSpPr/>
              <p:nvPr/>
            </p:nvSpPr>
            <p:spPr>
              <a:xfrm>
                <a:off x="3030060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41"/>
                      <a:pt x="1" y="41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7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5" name="Google Shape;7375;p71"/>
              <p:cNvSpPr/>
              <p:nvPr/>
            </p:nvSpPr>
            <p:spPr>
              <a:xfrm>
                <a:off x="3030060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67" y="46"/>
                    </a:lnTo>
                    <a:lnTo>
                      <a:pt x="46" y="46"/>
                    </a:lnTo>
                    <a:lnTo>
                      <a:pt x="46" y="67"/>
                    </a:ln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22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22"/>
                    </a:cubicBezTo>
                    <a:cubicBezTo>
                      <a:pt x="6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6" name="Google Shape;7376;p71"/>
              <p:cNvSpPr/>
              <p:nvPr/>
            </p:nvSpPr>
            <p:spPr>
              <a:xfrm>
                <a:off x="2859244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7" name="Google Shape;7377;p71"/>
              <p:cNvSpPr/>
              <p:nvPr/>
            </p:nvSpPr>
            <p:spPr>
              <a:xfrm>
                <a:off x="2854749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7"/>
                      <a:pt x="51" y="63"/>
                      <a:pt x="49" y="63"/>
                    </a:cubicBezTo>
                    <a:cubicBezTo>
                      <a:pt x="46" y="63"/>
                      <a:pt x="46" y="57"/>
                      <a:pt x="46" y="46"/>
                    </a:cubicBezTo>
                    <a:cubicBezTo>
                      <a:pt x="22" y="46"/>
                      <a:pt x="22" y="46"/>
                      <a:pt x="46" y="24"/>
                    </a:cubicBezTo>
                    <a:close/>
                    <a:moveTo>
                      <a:pt x="22" y="0"/>
                    </a:moveTo>
                    <a:cubicBezTo>
                      <a:pt x="1" y="24"/>
                      <a:pt x="1" y="46"/>
                      <a:pt x="22" y="69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8" name="Google Shape;7378;p71"/>
              <p:cNvSpPr/>
              <p:nvPr/>
            </p:nvSpPr>
            <p:spPr>
              <a:xfrm>
                <a:off x="3205371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0" y="18"/>
                      <a:pt x="0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6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9" name="Google Shape;7379;p71"/>
              <p:cNvSpPr/>
              <p:nvPr/>
            </p:nvSpPr>
            <p:spPr>
              <a:xfrm>
                <a:off x="3205371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lnTo>
                      <a:pt x="46" y="46"/>
                    </a:ln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4" y="57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0" y="0"/>
                    </a:moveTo>
                    <a:lnTo>
                      <a:pt x="0" y="69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0" name="Google Shape;7380;p71"/>
              <p:cNvSpPr/>
              <p:nvPr/>
            </p:nvSpPr>
            <p:spPr>
              <a:xfrm>
                <a:off x="2859244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1" name="Google Shape;7381;p71"/>
              <p:cNvSpPr/>
              <p:nvPr/>
            </p:nvSpPr>
            <p:spPr>
              <a:xfrm>
                <a:off x="2854749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68" y="40"/>
                    </a:moveTo>
                    <a:lnTo>
                      <a:pt x="68" y="61"/>
                    </a:lnTo>
                    <a:lnTo>
                      <a:pt x="46" y="61"/>
                    </a:lnTo>
                    <a:cubicBezTo>
                      <a:pt x="22" y="61"/>
                      <a:pt x="22" y="40"/>
                      <a:pt x="46" y="40"/>
                    </a:cubicBezTo>
                    <a:close/>
                    <a:moveTo>
                      <a:pt x="45" y="0"/>
                    </a:moveTo>
                    <a:cubicBezTo>
                      <a:pt x="34" y="0"/>
                      <a:pt x="22" y="5"/>
                      <a:pt x="22" y="16"/>
                    </a:cubicBezTo>
                    <a:cubicBezTo>
                      <a:pt x="1" y="40"/>
                      <a:pt x="1" y="61"/>
                      <a:pt x="22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68" y="85"/>
                    </a:cubicBez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8" y="16"/>
                    </a:cubicBezTo>
                    <a:cubicBezTo>
                      <a:pt x="68" y="5"/>
                      <a:pt x="56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2" name="Google Shape;7382;p71"/>
              <p:cNvSpPr/>
              <p:nvPr/>
            </p:nvSpPr>
            <p:spPr>
              <a:xfrm>
                <a:off x="2859244" y="2985837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3" name="Google Shape;7383;p71"/>
              <p:cNvSpPr/>
              <p:nvPr/>
            </p:nvSpPr>
            <p:spPr>
              <a:xfrm>
                <a:off x="2854749" y="2981137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cubicBezTo>
                      <a:pt x="22" y="63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46" y="108"/>
                    </a:lnTo>
                    <a:cubicBezTo>
                      <a:pt x="68" y="108"/>
                      <a:pt x="68" y="85"/>
                      <a:pt x="68" y="85"/>
                    </a:cubicBezTo>
                    <a:cubicBezTo>
                      <a:pt x="91" y="85"/>
                      <a:pt x="91" y="63"/>
                      <a:pt x="91" y="63"/>
                    </a:cubicBezTo>
                    <a:cubicBezTo>
                      <a:pt x="91" y="40"/>
                      <a:pt x="91" y="40"/>
                      <a:pt x="68" y="18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4" name="Google Shape;7384;p71"/>
              <p:cNvSpPr/>
              <p:nvPr/>
            </p:nvSpPr>
            <p:spPr>
              <a:xfrm>
                <a:off x="2771793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39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5" name="Google Shape;7385;p71"/>
              <p:cNvSpPr/>
              <p:nvPr/>
            </p:nvSpPr>
            <p:spPr>
              <a:xfrm>
                <a:off x="2766889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70" y="40"/>
                    </a:moveTo>
                    <a:lnTo>
                      <a:pt x="70" y="61"/>
                    </a:lnTo>
                    <a:lnTo>
                      <a:pt x="24" y="61"/>
                    </a:lnTo>
                    <a:cubicBezTo>
                      <a:pt x="24" y="40"/>
                      <a:pt x="46" y="40"/>
                      <a:pt x="46" y="40"/>
                    </a:cubicBezTo>
                    <a:close/>
                    <a:moveTo>
                      <a:pt x="58" y="0"/>
                    </a:moveTo>
                    <a:cubicBezTo>
                      <a:pt x="47" y="0"/>
                      <a:pt x="35" y="5"/>
                      <a:pt x="24" y="16"/>
                    </a:cubicBezTo>
                    <a:cubicBezTo>
                      <a:pt x="1" y="40"/>
                      <a:pt x="1" y="40"/>
                      <a:pt x="1" y="61"/>
                    </a:cubicBezTo>
                    <a:cubicBezTo>
                      <a:pt x="1" y="61"/>
                      <a:pt x="1" y="85"/>
                      <a:pt x="24" y="85"/>
                    </a:cubicBezTo>
                    <a:lnTo>
                      <a:pt x="46" y="107"/>
                    </a:lnTo>
                    <a:cubicBezTo>
                      <a:pt x="70" y="107"/>
                      <a:pt x="70" y="85"/>
                      <a:pt x="91" y="85"/>
                    </a:cubicBezTo>
                    <a:lnTo>
                      <a:pt x="91" y="61"/>
                    </a:lnTo>
                    <a:lnTo>
                      <a:pt x="91" y="16"/>
                    </a:lnTo>
                    <a:cubicBezTo>
                      <a:pt x="80" y="5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6" name="Google Shape;7386;p71"/>
              <p:cNvSpPr/>
              <p:nvPr/>
            </p:nvSpPr>
            <p:spPr>
              <a:xfrm>
                <a:off x="2947104" y="2898181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7" name="Google Shape;7387;p71"/>
              <p:cNvSpPr/>
              <p:nvPr/>
            </p:nvSpPr>
            <p:spPr>
              <a:xfrm>
                <a:off x="2942200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46" y="40"/>
                    </a:moveTo>
                    <a:cubicBezTo>
                      <a:pt x="69" y="40"/>
                      <a:pt x="69" y="61"/>
                      <a:pt x="46" y="61"/>
                    </a:cubicBezTo>
                    <a:lnTo>
                      <a:pt x="24" y="61"/>
                    </a:lnTo>
                    <a:cubicBezTo>
                      <a:pt x="24" y="40"/>
                      <a:pt x="24" y="40"/>
                      <a:pt x="46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5"/>
                      <a:pt x="24" y="16"/>
                    </a:cubicBezTo>
                    <a:cubicBezTo>
                      <a:pt x="1" y="40"/>
                      <a:pt x="1" y="40"/>
                      <a:pt x="1" y="61"/>
                    </a:cubicBezTo>
                    <a:cubicBezTo>
                      <a:pt x="1" y="61"/>
                      <a:pt x="1" y="85"/>
                      <a:pt x="24" y="85"/>
                    </a:cubicBezTo>
                    <a:cubicBezTo>
                      <a:pt x="24" y="85"/>
                      <a:pt x="24" y="107"/>
                      <a:pt x="46" y="107"/>
                    </a:cubicBezTo>
                    <a:cubicBezTo>
                      <a:pt x="69" y="107"/>
                      <a:pt x="69" y="85"/>
                      <a:pt x="69" y="85"/>
                    </a:cubicBez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9" y="16"/>
                    </a:cubicBezTo>
                    <a:cubicBezTo>
                      <a:pt x="69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8" name="Google Shape;7388;p71"/>
              <p:cNvSpPr/>
              <p:nvPr/>
            </p:nvSpPr>
            <p:spPr>
              <a:xfrm>
                <a:off x="2859244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9" name="Google Shape;7389;p71"/>
              <p:cNvSpPr/>
              <p:nvPr/>
            </p:nvSpPr>
            <p:spPr>
              <a:xfrm>
                <a:off x="2854749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5"/>
                    </a:lnTo>
                    <a:lnTo>
                      <a:pt x="46" y="45"/>
                    </a:lnTo>
                    <a:cubicBezTo>
                      <a:pt x="22" y="45"/>
                      <a:pt x="22" y="45"/>
                      <a:pt x="46" y="22"/>
                    </a:cubicBezTo>
                    <a:close/>
                    <a:moveTo>
                      <a:pt x="22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2" y="67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0" name="Google Shape;7390;p71"/>
              <p:cNvSpPr/>
              <p:nvPr/>
            </p:nvSpPr>
            <p:spPr>
              <a:xfrm>
                <a:off x="2683933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1" name="Google Shape;7391;p71"/>
              <p:cNvSpPr/>
              <p:nvPr/>
            </p:nvSpPr>
            <p:spPr>
              <a:xfrm>
                <a:off x="2679438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68" y="40"/>
                    </a:moveTo>
                    <a:lnTo>
                      <a:pt x="68" y="61"/>
                    </a:lnTo>
                    <a:lnTo>
                      <a:pt x="46" y="61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3" y="16"/>
                    </a:cubicBezTo>
                    <a:cubicBezTo>
                      <a:pt x="1" y="40"/>
                      <a:pt x="1" y="61"/>
                      <a:pt x="23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91" y="85"/>
                    </a:cubicBezTo>
                    <a:lnTo>
                      <a:pt x="91" y="61"/>
                    </a:lnTo>
                    <a:lnTo>
                      <a:pt x="91" y="16"/>
                    </a:lnTo>
                    <a:cubicBezTo>
                      <a:pt x="79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2" name="Google Shape;7392;p71"/>
              <p:cNvSpPr/>
              <p:nvPr/>
            </p:nvSpPr>
            <p:spPr>
              <a:xfrm>
                <a:off x="2771793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3" name="Google Shape;7393;p71"/>
              <p:cNvSpPr/>
              <p:nvPr/>
            </p:nvSpPr>
            <p:spPr>
              <a:xfrm>
                <a:off x="2766889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5"/>
                    </a:lnTo>
                    <a:lnTo>
                      <a:pt x="24" y="45"/>
                    </a:lnTo>
                    <a:lnTo>
                      <a:pt x="46" y="22"/>
                    </a:ln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4" name="Google Shape;7394;p71"/>
              <p:cNvSpPr/>
              <p:nvPr/>
            </p:nvSpPr>
            <p:spPr>
              <a:xfrm>
                <a:off x="3030060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39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5" name="Google Shape;7395;p71"/>
              <p:cNvSpPr/>
              <p:nvPr/>
            </p:nvSpPr>
            <p:spPr>
              <a:xfrm>
                <a:off x="3030060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46" y="40"/>
                    </a:moveTo>
                    <a:cubicBezTo>
                      <a:pt x="67" y="40"/>
                      <a:pt x="67" y="61"/>
                      <a:pt x="46" y="61"/>
                    </a:cubicBezTo>
                    <a:lnTo>
                      <a:pt x="22" y="61"/>
                    </a:lnTo>
                    <a:lnTo>
                      <a:pt x="22" y="40"/>
                    </a:lnTo>
                    <a:close/>
                    <a:moveTo>
                      <a:pt x="42" y="0"/>
                    </a:moveTo>
                    <a:cubicBezTo>
                      <a:pt x="28" y="0"/>
                      <a:pt x="11" y="5"/>
                      <a:pt x="1" y="16"/>
                    </a:cubicBezTo>
                    <a:lnTo>
                      <a:pt x="1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7" y="16"/>
                    </a:cubicBezTo>
                    <a:cubicBezTo>
                      <a:pt x="67" y="5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6" name="Google Shape;7396;p71"/>
              <p:cNvSpPr/>
              <p:nvPr/>
            </p:nvSpPr>
            <p:spPr>
              <a:xfrm>
                <a:off x="2683933" y="2985837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7" name="Google Shape;7397;p71"/>
              <p:cNvSpPr/>
              <p:nvPr/>
            </p:nvSpPr>
            <p:spPr>
              <a:xfrm>
                <a:off x="2679438" y="2981137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8"/>
                    </a:cubicBezTo>
                    <a:cubicBezTo>
                      <a:pt x="1" y="40"/>
                      <a:pt x="1" y="63"/>
                      <a:pt x="23" y="85"/>
                    </a:cubicBezTo>
                    <a:lnTo>
                      <a:pt x="46" y="108"/>
                    </a:lnTo>
                    <a:cubicBezTo>
                      <a:pt x="68" y="108"/>
                      <a:pt x="68" y="85"/>
                      <a:pt x="91" y="85"/>
                    </a:cubicBezTo>
                    <a:lnTo>
                      <a:pt x="91" y="63"/>
                    </a:lnTo>
                    <a:lnTo>
                      <a:pt x="91" y="18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8" name="Google Shape;7398;p71"/>
              <p:cNvSpPr/>
              <p:nvPr/>
            </p:nvSpPr>
            <p:spPr>
              <a:xfrm>
                <a:off x="2596482" y="2985837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9" name="Google Shape;7399;p71"/>
              <p:cNvSpPr/>
              <p:nvPr/>
            </p:nvSpPr>
            <p:spPr>
              <a:xfrm>
                <a:off x="2591782" y="2984815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4" y="0"/>
                    </a:moveTo>
                    <a:cubicBezTo>
                      <a:pt x="24" y="22"/>
                      <a:pt x="0" y="22"/>
                      <a:pt x="0" y="45"/>
                    </a:cubicBezTo>
                    <a:lnTo>
                      <a:pt x="24" y="67"/>
                    </a:lnTo>
                    <a:lnTo>
                      <a:pt x="45" y="90"/>
                    </a:lnTo>
                    <a:cubicBezTo>
                      <a:pt x="69" y="90"/>
                      <a:pt x="69" y="67"/>
                      <a:pt x="90" y="67"/>
                    </a:cubicBezTo>
                    <a:lnTo>
                      <a:pt x="90" y="4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0" name="Google Shape;7400;p71"/>
              <p:cNvSpPr/>
              <p:nvPr/>
            </p:nvSpPr>
            <p:spPr>
              <a:xfrm>
                <a:off x="2771793" y="2985837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1" name="Google Shape;7401;p71"/>
              <p:cNvSpPr/>
              <p:nvPr/>
            </p:nvSpPr>
            <p:spPr>
              <a:xfrm>
                <a:off x="2766889" y="2984815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5"/>
                    </a:lnTo>
                    <a:lnTo>
                      <a:pt x="24" y="45"/>
                    </a:lnTo>
                    <a:cubicBezTo>
                      <a:pt x="24" y="22"/>
                      <a:pt x="46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lnTo>
                      <a:pt x="46" y="90"/>
                    </a:lnTo>
                    <a:cubicBezTo>
                      <a:pt x="70" y="90"/>
                      <a:pt x="70" y="67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2" name="Google Shape;7402;p71"/>
              <p:cNvSpPr/>
              <p:nvPr/>
            </p:nvSpPr>
            <p:spPr>
              <a:xfrm>
                <a:off x="3292822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29" y="0"/>
                      <a:pt x="24" y="6"/>
                      <a:pt x="24" y="18"/>
                    </a:cubicBezTo>
                    <a:cubicBezTo>
                      <a:pt x="0" y="18"/>
                      <a:pt x="0" y="40"/>
                      <a:pt x="24" y="40"/>
                    </a:cubicBezTo>
                    <a:cubicBezTo>
                      <a:pt x="24" y="52"/>
                      <a:pt x="29" y="57"/>
                      <a:pt x="38" y="57"/>
                    </a:cubicBezTo>
                    <a:cubicBezTo>
                      <a:pt x="46" y="57"/>
                      <a:pt x="57" y="52"/>
                      <a:pt x="69" y="40"/>
                    </a:cubicBezTo>
                    <a:lnTo>
                      <a:pt x="69" y="18"/>
                    </a:lnTo>
                    <a:cubicBezTo>
                      <a:pt x="57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3" name="Google Shape;7403;p71"/>
              <p:cNvSpPr/>
              <p:nvPr/>
            </p:nvSpPr>
            <p:spPr>
              <a:xfrm>
                <a:off x="3288327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5" y="0"/>
                      <a:pt x="34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91" y="85"/>
                    </a:lnTo>
                    <a:cubicBezTo>
                      <a:pt x="113" y="62"/>
                      <a:pt x="113" y="40"/>
                      <a:pt x="91" y="17"/>
                    </a:cubicBezTo>
                    <a:cubicBezTo>
                      <a:pt x="79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4" name="Google Shape;7404;p71"/>
              <p:cNvSpPr/>
              <p:nvPr/>
            </p:nvSpPr>
            <p:spPr>
              <a:xfrm>
                <a:off x="3292822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29" y="0"/>
                      <a:pt x="24" y="5"/>
                      <a:pt x="24" y="16"/>
                    </a:cubicBezTo>
                    <a:cubicBezTo>
                      <a:pt x="0" y="16"/>
                      <a:pt x="0" y="40"/>
                      <a:pt x="24" y="40"/>
                    </a:cubicBezTo>
                    <a:cubicBezTo>
                      <a:pt x="24" y="51"/>
                      <a:pt x="29" y="56"/>
                      <a:pt x="38" y="56"/>
                    </a:cubicBezTo>
                    <a:cubicBezTo>
                      <a:pt x="46" y="56"/>
                      <a:pt x="57" y="51"/>
                      <a:pt x="69" y="40"/>
                    </a:cubicBezTo>
                    <a:lnTo>
                      <a:pt x="69" y="16"/>
                    </a:lnTo>
                    <a:cubicBezTo>
                      <a:pt x="57" y="5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5" name="Google Shape;7405;p71"/>
              <p:cNvSpPr/>
              <p:nvPr/>
            </p:nvSpPr>
            <p:spPr>
              <a:xfrm>
                <a:off x="3288327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9"/>
                    </a:cubicBezTo>
                    <a:cubicBezTo>
                      <a:pt x="1" y="40"/>
                      <a:pt x="1" y="64"/>
                      <a:pt x="22" y="85"/>
                    </a:cubicBezTo>
                    <a:cubicBezTo>
                      <a:pt x="46" y="85"/>
                      <a:pt x="46" y="109"/>
                      <a:pt x="68" y="109"/>
                    </a:cubicBezTo>
                    <a:lnTo>
                      <a:pt x="91" y="85"/>
                    </a:lnTo>
                    <a:cubicBezTo>
                      <a:pt x="113" y="64"/>
                      <a:pt x="113" y="40"/>
                      <a:pt x="91" y="19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6" name="Google Shape;7406;p71"/>
              <p:cNvSpPr/>
              <p:nvPr/>
            </p:nvSpPr>
            <p:spPr>
              <a:xfrm>
                <a:off x="3205371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6"/>
                      <a:pt x="22" y="46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6" y="56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7" name="Google Shape;7407;p71"/>
              <p:cNvSpPr/>
              <p:nvPr/>
            </p:nvSpPr>
            <p:spPr>
              <a:xfrm>
                <a:off x="3205371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4"/>
                    </a:ln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8" name="Google Shape;7408;p71"/>
              <p:cNvSpPr/>
              <p:nvPr/>
            </p:nvSpPr>
            <p:spPr>
              <a:xfrm>
                <a:off x="3292822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0" y="24"/>
                      <a:pt x="0" y="46"/>
                      <a:pt x="24" y="46"/>
                    </a:cubicBezTo>
                    <a:cubicBezTo>
                      <a:pt x="24" y="57"/>
                      <a:pt x="29" y="63"/>
                      <a:pt x="38" y="63"/>
                    </a:cubicBezTo>
                    <a:cubicBezTo>
                      <a:pt x="46" y="63"/>
                      <a:pt x="57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9" name="Google Shape;7409;p71"/>
              <p:cNvSpPr/>
              <p:nvPr/>
            </p:nvSpPr>
            <p:spPr>
              <a:xfrm>
                <a:off x="3292822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1" y="68"/>
                      <a:pt x="91" y="46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0" name="Google Shape;7410;p71"/>
              <p:cNvSpPr/>
              <p:nvPr/>
            </p:nvSpPr>
            <p:spPr>
              <a:xfrm>
                <a:off x="3205371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6"/>
                      <a:pt x="22" y="46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6" y="57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1" name="Google Shape;7411;p71"/>
              <p:cNvSpPr/>
              <p:nvPr/>
            </p:nvSpPr>
            <p:spPr>
              <a:xfrm>
                <a:off x="3205371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2" name="Google Shape;7412;p71"/>
              <p:cNvSpPr/>
              <p:nvPr/>
            </p:nvSpPr>
            <p:spPr>
              <a:xfrm>
                <a:off x="3117511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6"/>
                      <a:pt x="24" y="46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6" y="62"/>
                      <a:pt x="58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3" name="Google Shape;7413;p71"/>
              <p:cNvSpPr/>
              <p:nvPr/>
            </p:nvSpPr>
            <p:spPr>
              <a:xfrm>
                <a:off x="3117511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64"/>
                      <a:pt x="46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4"/>
                      <a:pt x="91" y="40"/>
                      <a:pt x="69" y="18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4" name="Google Shape;7414;p71"/>
              <p:cNvSpPr/>
              <p:nvPr/>
            </p:nvSpPr>
            <p:spPr>
              <a:xfrm>
                <a:off x="3292822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0" y="22"/>
                      <a:pt x="0" y="46"/>
                      <a:pt x="24" y="46"/>
                    </a:cubicBezTo>
                    <a:cubicBezTo>
                      <a:pt x="24" y="56"/>
                      <a:pt x="29" y="62"/>
                      <a:pt x="38" y="62"/>
                    </a:cubicBezTo>
                    <a:cubicBezTo>
                      <a:pt x="46" y="62"/>
                      <a:pt x="57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5" name="Google Shape;7415;p71"/>
              <p:cNvSpPr/>
              <p:nvPr/>
            </p:nvSpPr>
            <p:spPr>
              <a:xfrm>
                <a:off x="3288327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91" y="85"/>
                    </a:lnTo>
                    <a:cubicBezTo>
                      <a:pt x="113" y="64"/>
                      <a:pt x="113" y="40"/>
                      <a:pt x="91" y="18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6" name="Google Shape;7416;p71"/>
              <p:cNvSpPr/>
              <p:nvPr/>
            </p:nvSpPr>
            <p:spPr>
              <a:xfrm>
                <a:off x="3205371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0" y="18"/>
                      <a:pt x="0" y="40"/>
                      <a:pt x="22" y="40"/>
                    </a:cubicBezTo>
                    <a:cubicBezTo>
                      <a:pt x="22" y="52"/>
                      <a:pt x="28" y="57"/>
                      <a:pt x="37" y="57"/>
                    </a:cubicBezTo>
                    <a:cubicBezTo>
                      <a:pt x="45" y="57"/>
                      <a:pt x="56" y="52"/>
                      <a:pt x="67" y="40"/>
                    </a:cubicBezTo>
                    <a:lnTo>
                      <a:pt x="67" y="18"/>
                    </a:lnTo>
                    <a:cubicBezTo>
                      <a:pt x="56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7" name="Google Shape;7417;p71"/>
              <p:cNvSpPr/>
              <p:nvPr/>
            </p:nvSpPr>
            <p:spPr>
              <a:xfrm>
                <a:off x="3205371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2"/>
                    </a:ln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34" y="0"/>
                    </a:moveTo>
                    <a:cubicBezTo>
                      <a:pt x="23" y="0"/>
                      <a:pt x="11" y="6"/>
                      <a:pt x="0" y="17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7" y="17"/>
                    </a:cubicBezTo>
                    <a:cubicBezTo>
                      <a:pt x="56" y="6"/>
                      <a:pt x="45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8" name="Google Shape;7418;p71"/>
              <p:cNvSpPr/>
              <p:nvPr/>
            </p:nvSpPr>
            <p:spPr>
              <a:xfrm>
                <a:off x="3380682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6"/>
                      <a:pt x="22" y="46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5" y="56"/>
                      <a:pt x="45" y="46"/>
                    </a:cubicBezTo>
                    <a:cubicBezTo>
                      <a:pt x="67" y="46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9" name="Google Shape;7419;p71"/>
              <p:cNvSpPr/>
              <p:nvPr/>
            </p:nvSpPr>
            <p:spPr>
              <a:xfrm>
                <a:off x="3375778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8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1" y="40"/>
                      <a:pt x="1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5" y="64"/>
                      <a:pt x="115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0" name="Google Shape;7420;p71"/>
              <p:cNvSpPr/>
              <p:nvPr/>
            </p:nvSpPr>
            <p:spPr>
              <a:xfrm>
                <a:off x="2947104" y="2463377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7"/>
                      <a:pt x="17" y="63"/>
                      <a:pt x="22" y="63"/>
                    </a:cubicBezTo>
                    <a:cubicBezTo>
                      <a:pt x="28" y="63"/>
                      <a:pt x="34" y="57"/>
                      <a:pt x="45" y="45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1" name="Google Shape;7421;p71"/>
              <p:cNvSpPr/>
              <p:nvPr/>
            </p:nvSpPr>
            <p:spPr>
              <a:xfrm>
                <a:off x="2942200" y="2460107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69" y="40"/>
                    </a:moveTo>
                    <a:lnTo>
                      <a:pt x="46" y="61"/>
                    </a:lnTo>
                    <a:lnTo>
                      <a:pt x="24" y="40"/>
                    </a:lnTo>
                    <a:close/>
                    <a:moveTo>
                      <a:pt x="47" y="0"/>
                    </a:moveTo>
                    <a:cubicBezTo>
                      <a:pt x="36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1"/>
                      <a:pt x="1" y="61"/>
                      <a:pt x="24" y="85"/>
                    </a:cubicBezTo>
                    <a:lnTo>
                      <a:pt x="69" y="85"/>
                    </a:lnTo>
                    <a:cubicBezTo>
                      <a:pt x="91" y="61"/>
                      <a:pt x="91" y="61"/>
                      <a:pt x="91" y="40"/>
                    </a:cubicBezTo>
                    <a:cubicBezTo>
                      <a:pt x="91" y="40"/>
                      <a:pt x="91" y="16"/>
                      <a:pt x="69" y="16"/>
                    </a:cubicBezTo>
                    <a:cubicBezTo>
                      <a:pt x="69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2" name="Google Shape;7422;p71"/>
              <p:cNvSpPr/>
              <p:nvPr/>
            </p:nvSpPr>
            <p:spPr>
              <a:xfrm>
                <a:off x="3030060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5"/>
                      <a:pt x="22" y="45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7" y="56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3" name="Google Shape;7423;p71"/>
              <p:cNvSpPr/>
              <p:nvPr/>
            </p:nvSpPr>
            <p:spPr>
              <a:xfrm>
                <a:off x="3030060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67" y="40"/>
                      <a:pt x="67" y="40"/>
                      <a:pt x="46" y="63"/>
                    </a:cubicBezTo>
                    <a:lnTo>
                      <a:pt x="22" y="63"/>
                    </a:lnTo>
                    <a:lnTo>
                      <a:pt x="22" y="40"/>
                    </a:lnTo>
                    <a:cubicBezTo>
                      <a:pt x="34" y="29"/>
                      <a:pt x="40" y="24"/>
                      <a:pt x="43" y="24"/>
                    </a:cubicBez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8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4" name="Google Shape;7424;p71"/>
              <p:cNvSpPr/>
              <p:nvPr/>
            </p:nvSpPr>
            <p:spPr>
              <a:xfrm>
                <a:off x="3117511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5"/>
                      <a:pt x="24" y="45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6" y="63"/>
                      <a:pt x="58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5" name="Google Shape;7425;p71"/>
              <p:cNvSpPr/>
              <p:nvPr/>
            </p:nvSpPr>
            <p:spPr>
              <a:xfrm>
                <a:off x="3117511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69" y="46"/>
                      <a:pt x="69" y="46"/>
                      <a:pt x="46" y="67"/>
                    </a:cubicBezTo>
                    <a:lnTo>
                      <a:pt x="24" y="67"/>
                    </a:lnTo>
                    <a:lnTo>
                      <a:pt x="24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9" y="91"/>
                    </a:ln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6" name="Google Shape;7426;p71"/>
              <p:cNvSpPr/>
              <p:nvPr/>
            </p:nvSpPr>
            <p:spPr>
              <a:xfrm>
                <a:off x="3030060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5"/>
                      <a:pt x="22" y="45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7" y="57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7" name="Google Shape;7427;p71"/>
              <p:cNvSpPr/>
              <p:nvPr/>
            </p:nvSpPr>
            <p:spPr>
              <a:xfrm>
                <a:off x="3030060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67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46" y="46"/>
                      <a:pt x="46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7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8" name="Google Shape;7428;p71"/>
              <p:cNvSpPr/>
              <p:nvPr/>
            </p:nvSpPr>
            <p:spPr>
              <a:xfrm>
                <a:off x="2947104" y="2375925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6"/>
                      <a:pt x="17" y="62"/>
                      <a:pt x="22" y="62"/>
                    </a:cubicBezTo>
                    <a:cubicBezTo>
                      <a:pt x="28" y="62"/>
                      <a:pt x="34" y="56"/>
                      <a:pt x="45" y="45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9" name="Google Shape;7429;p71"/>
              <p:cNvSpPr/>
              <p:nvPr/>
            </p:nvSpPr>
            <p:spPr>
              <a:xfrm>
                <a:off x="2942200" y="2371022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cubicBezTo>
                      <a:pt x="69" y="46"/>
                      <a:pt x="69" y="46"/>
                      <a:pt x="46" y="69"/>
                    </a:cubicBezTo>
                    <a:cubicBezTo>
                      <a:pt x="24" y="69"/>
                      <a:pt x="24" y="46"/>
                      <a:pt x="24" y="46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69"/>
                      <a:pt x="1" y="69"/>
                      <a:pt x="24" y="91"/>
                    </a:cubicBezTo>
                    <a:lnTo>
                      <a:pt x="69" y="91"/>
                    </a:lnTo>
                    <a:cubicBezTo>
                      <a:pt x="91" y="69"/>
                      <a:pt x="91" y="69"/>
                      <a:pt x="91" y="46"/>
                    </a:cubicBezTo>
                    <a:cubicBezTo>
                      <a:pt x="91" y="46"/>
                      <a:pt x="91" y="24"/>
                      <a:pt x="69" y="24"/>
                    </a:cubicBezTo>
                    <a:cubicBezTo>
                      <a:pt x="69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0" name="Google Shape;7430;p71"/>
              <p:cNvSpPr/>
              <p:nvPr/>
            </p:nvSpPr>
            <p:spPr>
              <a:xfrm>
                <a:off x="3117511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5"/>
                      <a:pt x="24" y="45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6" y="62"/>
                      <a:pt x="58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1" name="Google Shape;7431;p71"/>
              <p:cNvSpPr/>
              <p:nvPr/>
            </p:nvSpPr>
            <p:spPr>
              <a:xfrm>
                <a:off x="3117511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40"/>
                      <a:pt x="46" y="63"/>
                    </a:cubicBezTo>
                    <a:lnTo>
                      <a:pt x="24" y="63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3"/>
                      <a:pt x="91" y="40"/>
                      <a:pt x="69" y="18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2" name="Google Shape;7432;p71"/>
              <p:cNvSpPr/>
              <p:nvPr/>
            </p:nvSpPr>
            <p:spPr>
              <a:xfrm>
                <a:off x="3030060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6"/>
                      <a:pt x="22" y="46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7" y="57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3" name="Google Shape;7433;p71"/>
              <p:cNvSpPr/>
              <p:nvPr/>
            </p:nvSpPr>
            <p:spPr>
              <a:xfrm>
                <a:off x="3030060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7" y="46"/>
                    </a:moveTo>
                    <a:cubicBezTo>
                      <a:pt x="67" y="46"/>
                      <a:pt x="67" y="68"/>
                      <a:pt x="46" y="68"/>
                    </a:cubicBez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7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4" name="Google Shape;7434;p71"/>
              <p:cNvSpPr/>
              <p:nvPr/>
            </p:nvSpPr>
            <p:spPr>
              <a:xfrm>
                <a:off x="2859244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2" y="56"/>
                      <a:pt x="18" y="62"/>
                      <a:pt x="24" y="62"/>
                    </a:cubicBezTo>
                    <a:cubicBezTo>
                      <a:pt x="29" y="62"/>
                      <a:pt x="35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5" name="Google Shape;7435;p71"/>
              <p:cNvSpPr/>
              <p:nvPr/>
            </p:nvSpPr>
            <p:spPr>
              <a:xfrm>
                <a:off x="2854749" y="2372247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cubicBezTo>
                      <a:pt x="22" y="40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68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8" y="18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6" name="Google Shape;7436;p71"/>
              <p:cNvSpPr/>
              <p:nvPr/>
            </p:nvSpPr>
            <p:spPr>
              <a:xfrm>
                <a:off x="3117511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6"/>
                      <a:pt x="24" y="46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6" y="63"/>
                      <a:pt x="58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7" name="Google Shape;7437;p71"/>
              <p:cNvSpPr/>
              <p:nvPr/>
            </p:nvSpPr>
            <p:spPr>
              <a:xfrm>
                <a:off x="3117511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cubicBezTo>
                      <a:pt x="69" y="46"/>
                      <a:pt x="69" y="46"/>
                      <a:pt x="46" y="68"/>
                    </a:cubicBez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9" y="91"/>
                    </a:lnTo>
                    <a:cubicBezTo>
                      <a:pt x="91" y="68"/>
                      <a:pt x="91" y="46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8" name="Google Shape;7438;p71"/>
              <p:cNvSpPr/>
              <p:nvPr/>
            </p:nvSpPr>
            <p:spPr>
              <a:xfrm>
                <a:off x="2771793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1"/>
                      <a:pt x="67" y="41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9" name="Google Shape;7439;p71"/>
              <p:cNvSpPr/>
              <p:nvPr/>
            </p:nvSpPr>
            <p:spPr>
              <a:xfrm>
                <a:off x="2766889" y="2635214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17"/>
                    </a:moveTo>
                    <a:lnTo>
                      <a:pt x="70" y="41"/>
                    </a:lnTo>
                    <a:cubicBezTo>
                      <a:pt x="58" y="51"/>
                      <a:pt x="52" y="57"/>
                      <a:pt x="49" y="57"/>
                    </a:cubicBezTo>
                    <a:cubicBezTo>
                      <a:pt x="46" y="57"/>
                      <a:pt x="46" y="51"/>
                      <a:pt x="46" y="41"/>
                    </a:cubicBezTo>
                    <a:lnTo>
                      <a:pt x="24" y="41"/>
                    </a:lnTo>
                    <a:cubicBezTo>
                      <a:pt x="24" y="41"/>
                      <a:pt x="46" y="41"/>
                      <a:pt x="46" y="17"/>
                    </a:cubicBezTo>
                    <a:close/>
                    <a:moveTo>
                      <a:pt x="58" y="1"/>
                    </a:moveTo>
                    <a:cubicBezTo>
                      <a:pt x="47" y="1"/>
                      <a:pt x="35" y="6"/>
                      <a:pt x="24" y="17"/>
                    </a:cubicBezTo>
                    <a:cubicBezTo>
                      <a:pt x="1" y="17"/>
                      <a:pt x="1" y="17"/>
                      <a:pt x="1" y="41"/>
                    </a:cubicBezTo>
                    <a:cubicBezTo>
                      <a:pt x="1" y="41"/>
                      <a:pt x="1" y="62"/>
                      <a:pt x="24" y="62"/>
                    </a:cubicBezTo>
                    <a:cubicBezTo>
                      <a:pt x="24" y="86"/>
                      <a:pt x="46" y="86"/>
                      <a:pt x="46" y="86"/>
                    </a:cubicBezTo>
                    <a:cubicBezTo>
                      <a:pt x="70" y="86"/>
                      <a:pt x="70" y="86"/>
                      <a:pt x="91" y="62"/>
                    </a:cubicBezTo>
                    <a:lnTo>
                      <a:pt x="91" y="41"/>
                    </a:lnTo>
                    <a:lnTo>
                      <a:pt x="91" y="17"/>
                    </a:lnTo>
                    <a:cubicBezTo>
                      <a:pt x="80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0" name="Google Shape;7440;p71"/>
              <p:cNvSpPr/>
              <p:nvPr/>
            </p:nvSpPr>
            <p:spPr>
              <a:xfrm>
                <a:off x="2859244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1" name="Google Shape;7441;p71"/>
              <p:cNvSpPr/>
              <p:nvPr/>
            </p:nvSpPr>
            <p:spPr>
              <a:xfrm>
                <a:off x="2854749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68" y="40"/>
                    </a:lnTo>
                    <a:cubicBezTo>
                      <a:pt x="57" y="52"/>
                      <a:pt x="51" y="57"/>
                      <a:pt x="49" y="57"/>
                    </a:cubicBezTo>
                    <a:cubicBezTo>
                      <a:pt x="46" y="57"/>
                      <a:pt x="46" y="52"/>
                      <a:pt x="46" y="40"/>
                    </a:cubicBezTo>
                    <a:lnTo>
                      <a:pt x="46" y="18"/>
                    </a:ln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8"/>
                    </a:cubicBezTo>
                    <a:cubicBezTo>
                      <a:pt x="1" y="18"/>
                      <a:pt x="1" y="18"/>
                      <a:pt x="1" y="40"/>
                    </a:cubicBezTo>
                    <a:cubicBezTo>
                      <a:pt x="1" y="63"/>
                      <a:pt x="1" y="63"/>
                      <a:pt x="22" y="63"/>
                    </a:cubicBezTo>
                    <a:cubicBezTo>
                      <a:pt x="22" y="85"/>
                      <a:pt x="46" y="85"/>
                      <a:pt x="46" y="85"/>
                    </a:cubicBezTo>
                    <a:cubicBezTo>
                      <a:pt x="68" y="85"/>
                      <a:pt x="68" y="85"/>
                      <a:pt x="68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8" y="18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2" name="Google Shape;7442;p71"/>
              <p:cNvSpPr/>
              <p:nvPr/>
            </p:nvSpPr>
            <p:spPr>
              <a:xfrm>
                <a:off x="2947104" y="2635214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3" name="Google Shape;7443;p71"/>
              <p:cNvSpPr/>
              <p:nvPr/>
            </p:nvSpPr>
            <p:spPr>
              <a:xfrm>
                <a:off x="2942200" y="2635214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46" y="17"/>
                    </a:moveTo>
                    <a:lnTo>
                      <a:pt x="69" y="41"/>
                    </a:lnTo>
                    <a:lnTo>
                      <a:pt x="24" y="41"/>
                    </a:lnTo>
                    <a:lnTo>
                      <a:pt x="46" y="17"/>
                    </a:lnTo>
                    <a:close/>
                    <a:moveTo>
                      <a:pt x="47" y="1"/>
                    </a:moveTo>
                    <a:cubicBezTo>
                      <a:pt x="36" y="1"/>
                      <a:pt x="24" y="6"/>
                      <a:pt x="24" y="17"/>
                    </a:cubicBezTo>
                    <a:cubicBezTo>
                      <a:pt x="1" y="17"/>
                      <a:pt x="1" y="17"/>
                      <a:pt x="1" y="41"/>
                    </a:cubicBezTo>
                    <a:cubicBezTo>
                      <a:pt x="1" y="41"/>
                      <a:pt x="1" y="62"/>
                      <a:pt x="24" y="62"/>
                    </a:cubicBezTo>
                    <a:cubicBezTo>
                      <a:pt x="24" y="86"/>
                      <a:pt x="24" y="86"/>
                      <a:pt x="46" y="86"/>
                    </a:cubicBezTo>
                    <a:cubicBezTo>
                      <a:pt x="69" y="86"/>
                      <a:pt x="69" y="86"/>
                      <a:pt x="69" y="62"/>
                    </a:cubicBezTo>
                    <a:cubicBezTo>
                      <a:pt x="91" y="62"/>
                      <a:pt x="91" y="41"/>
                      <a:pt x="91" y="41"/>
                    </a:cubicBezTo>
                    <a:cubicBezTo>
                      <a:pt x="91" y="17"/>
                      <a:pt x="91" y="17"/>
                      <a:pt x="69" y="17"/>
                    </a:cubicBezTo>
                    <a:cubicBezTo>
                      <a:pt x="69" y="6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4" name="Google Shape;7444;p71"/>
              <p:cNvSpPr/>
              <p:nvPr/>
            </p:nvSpPr>
            <p:spPr>
              <a:xfrm>
                <a:off x="2859244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5" name="Google Shape;7445;p71"/>
              <p:cNvSpPr/>
              <p:nvPr/>
            </p:nvSpPr>
            <p:spPr>
              <a:xfrm>
                <a:off x="2854749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0"/>
                    </a:moveTo>
                    <a:cubicBezTo>
                      <a:pt x="46" y="0"/>
                      <a:pt x="22" y="0"/>
                      <a:pt x="22" y="22"/>
                    </a:cubicBez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2" y="67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8" y="22"/>
                    </a:cubicBezTo>
                    <a:lnTo>
                      <a:pt x="68" y="46"/>
                    </a:lnTo>
                    <a:lnTo>
                      <a:pt x="46" y="67"/>
                    </a:lnTo>
                    <a:lnTo>
                      <a:pt x="46" y="46"/>
                    </a:lnTo>
                    <a:cubicBezTo>
                      <a:pt x="22" y="46"/>
                      <a:pt x="22" y="46"/>
                      <a:pt x="46" y="22"/>
                    </a:cubicBezTo>
                    <a:lnTo>
                      <a:pt x="68" y="22"/>
                    </a:lnTo>
                    <a:cubicBezTo>
                      <a:pt x="68" y="0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6" name="Google Shape;7446;p71"/>
              <p:cNvSpPr/>
              <p:nvPr/>
            </p:nvSpPr>
            <p:spPr>
              <a:xfrm>
                <a:off x="2771793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6" y="45"/>
                    </a:lnTo>
                    <a:cubicBezTo>
                      <a:pt x="67" y="22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7" name="Google Shape;7447;p71"/>
              <p:cNvSpPr/>
              <p:nvPr/>
            </p:nvSpPr>
            <p:spPr>
              <a:xfrm>
                <a:off x="2766889" y="254633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4"/>
                    </a:moveTo>
                    <a:cubicBezTo>
                      <a:pt x="46" y="24"/>
                      <a:pt x="70" y="24"/>
                      <a:pt x="70" y="46"/>
                    </a:cubicBezTo>
                    <a:cubicBezTo>
                      <a:pt x="58" y="58"/>
                      <a:pt x="52" y="63"/>
                      <a:pt x="49" y="63"/>
                    </a:cubicBezTo>
                    <a:cubicBezTo>
                      <a:pt x="46" y="63"/>
                      <a:pt x="46" y="58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4" y="1"/>
                      <a:pt x="24" y="24"/>
                    </a:cubicBezTo>
                    <a:cubicBezTo>
                      <a:pt x="1" y="24"/>
                      <a:pt x="1" y="24"/>
                      <a:pt x="1" y="46"/>
                    </a:cubicBezTo>
                    <a:cubicBezTo>
                      <a:pt x="1" y="69"/>
                      <a:pt x="1" y="69"/>
                      <a:pt x="24" y="69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9"/>
                    </a:cubicBez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1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8" name="Google Shape;7448;p71"/>
              <p:cNvSpPr/>
              <p:nvPr/>
            </p:nvSpPr>
            <p:spPr>
              <a:xfrm>
                <a:off x="2947104" y="2551237"/>
                <a:ext cx="9399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5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9" name="Google Shape;7449;p71"/>
              <p:cNvSpPr/>
              <p:nvPr/>
            </p:nvSpPr>
            <p:spPr>
              <a:xfrm>
                <a:off x="2942200" y="254633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1"/>
                    </a:moveTo>
                    <a:cubicBezTo>
                      <a:pt x="24" y="1"/>
                      <a:pt x="24" y="1"/>
                      <a:pt x="24" y="24"/>
                    </a:cubicBezTo>
                    <a:cubicBezTo>
                      <a:pt x="1" y="24"/>
                      <a:pt x="1" y="24"/>
                      <a:pt x="1" y="46"/>
                    </a:cubicBezTo>
                    <a:cubicBezTo>
                      <a:pt x="1" y="69"/>
                      <a:pt x="1" y="69"/>
                      <a:pt x="24" y="69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9"/>
                    </a:cubicBezTo>
                    <a:cubicBezTo>
                      <a:pt x="91" y="69"/>
                      <a:pt x="91" y="69"/>
                      <a:pt x="91" y="46"/>
                    </a:cubicBezTo>
                    <a:cubicBezTo>
                      <a:pt x="91" y="24"/>
                      <a:pt x="91" y="24"/>
                      <a:pt x="69" y="24"/>
                    </a:cubicBezTo>
                    <a:cubicBezTo>
                      <a:pt x="69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0" name="Google Shape;7450;p71"/>
              <p:cNvSpPr/>
              <p:nvPr/>
            </p:nvSpPr>
            <p:spPr>
              <a:xfrm>
                <a:off x="2859244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2" y="57"/>
                      <a:pt x="18" y="63"/>
                      <a:pt x="24" y="63"/>
                    </a:cubicBezTo>
                    <a:cubicBezTo>
                      <a:pt x="29" y="63"/>
                      <a:pt x="35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1" name="Google Shape;7451;p71"/>
              <p:cNvSpPr/>
              <p:nvPr/>
            </p:nvSpPr>
            <p:spPr>
              <a:xfrm>
                <a:off x="2854749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46" y="22"/>
                      <a:pt x="46" y="46"/>
                      <a:pt x="68" y="46"/>
                    </a:cubicBezTo>
                    <a:lnTo>
                      <a:pt x="68" y="67"/>
                    </a:lnTo>
                    <a:lnTo>
                      <a:pt x="46" y="67"/>
                    </a:lnTo>
                    <a:cubicBezTo>
                      <a:pt x="22" y="46"/>
                      <a:pt x="22" y="46"/>
                      <a:pt x="46" y="46"/>
                    </a:cubicBez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2" y="1"/>
                      <a:pt x="22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7"/>
                      <a:pt x="1" y="67"/>
                      <a:pt x="22" y="91"/>
                    </a:cubicBezTo>
                    <a:lnTo>
                      <a:pt x="68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8" y="22"/>
                    </a:cubicBez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2" name="Google Shape;7452;p71"/>
              <p:cNvSpPr/>
              <p:nvPr/>
            </p:nvSpPr>
            <p:spPr>
              <a:xfrm>
                <a:off x="2683933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3" name="Google Shape;7453;p71"/>
              <p:cNvSpPr/>
              <p:nvPr/>
            </p:nvSpPr>
            <p:spPr>
              <a:xfrm>
                <a:off x="2679438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cubicBezTo>
                      <a:pt x="46" y="18"/>
                      <a:pt x="68" y="18"/>
                      <a:pt x="68" y="40"/>
                    </a:cubicBezTo>
                    <a:cubicBezTo>
                      <a:pt x="57" y="52"/>
                      <a:pt x="51" y="57"/>
                      <a:pt x="49" y="57"/>
                    </a:cubicBezTo>
                    <a:cubicBezTo>
                      <a:pt x="46" y="57"/>
                      <a:pt x="46" y="52"/>
                      <a:pt x="46" y="40"/>
                    </a:cubicBezTo>
                    <a:lnTo>
                      <a:pt x="46" y="18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8"/>
                    </a:cubicBezTo>
                    <a:cubicBezTo>
                      <a:pt x="1" y="18"/>
                      <a:pt x="1" y="18"/>
                      <a:pt x="1" y="40"/>
                    </a:cubicBezTo>
                    <a:cubicBezTo>
                      <a:pt x="1" y="63"/>
                      <a:pt x="1" y="63"/>
                      <a:pt x="23" y="63"/>
                    </a:cubicBezTo>
                    <a:cubicBezTo>
                      <a:pt x="23" y="85"/>
                      <a:pt x="46" y="85"/>
                      <a:pt x="46" y="85"/>
                    </a:cubicBezTo>
                    <a:cubicBezTo>
                      <a:pt x="68" y="85"/>
                      <a:pt x="68" y="85"/>
                      <a:pt x="91" y="63"/>
                    </a:cubicBez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4" name="Google Shape;7454;p71"/>
              <p:cNvSpPr/>
              <p:nvPr/>
            </p:nvSpPr>
            <p:spPr>
              <a:xfrm>
                <a:off x="2771793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7" y="45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5" name="Google Shape;7455;p71"/>
              <p:cNvSpPr/>
              <p:nvPr/>
            </p:nvSpPr>
            <p:spPr>
              <a:xfrm>
                <a:off x="2766889" y="2460107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6"/>
                    </a:moveTo>
                    <a:lnTo>
                      <a:pt x="70" y="40"/>
                    </a:lnTo>
                    <a:lnTo>
                      <a:pt x="70" y="61"/>
                    </a:lnTo>
                    <a:lnTo>
                      <a:pt x="46" y="61"/>
                    </a:lnTo>
                    <a:cubicBezTo>
                      <a:pt x="46" y="40"/>
                      <a:pt x="24" y="40"/>
                      <a:pt x="24" y="40"/>
                    </a:cubicBezTo>
                    <a:lnTo>
                      <a:pt x="46" y="40"/>
                    </a:lnTo>
                    <a:lnTo>
                      <a:pt x="46" y="16"/>
                    </a:lnTo>
                    <a:close/>
                    <a:moveTo>
                      <a:pt x="58" y="0"/>
                    </a:moveTo>
                    <a:cubicBezTo>
                      <a:pt x="47" y="0"/>
                      <a:pt x="35" y="5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1"/>
                      <a:pt x="1" y="61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6"/>
                    </a:lnTo>
                    <a:cubicBezTo>
                      <a:pt x="80" y="5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6" name="Google Shape;7456;p71"/>
              <p:cNvSpPr/>
              <p:nvPr/>
            </p:nvSpPr>
            <p:spPr>
              <a:xfrm>
                <a:off x="2596482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7" name="Google Shape;7457;p71"/>
              <p:cNvSpPr/>
              <p:nvPr/>
            </p:nvSpPr>
            <p:spPr>
              <a:xfrm>
                <a:off x="2591782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4" y="0"/>
                    </a:moveTo>
                    <a:cubicBezTo>
                      <a:pt x="24" y="22"/>
                      <a:pt x="0" y="22"/>
                      <a:pt x="0" y="45"/>
                    </a:cubicBezTo>
                    <a:lnTo>
                      <a:pt x="24" y="67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7"/>
                    </a:cubicBezTo>
                    <a:lnTo>
                      <a:pt x="90" y="4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8" name="Google Shape;7458;p71"/>
              <p:cNvSpPr/>
              <p:nvPr/>
            </p:nvSpPr>
            <p:spPr>
              <a:xfrm>
                <a:off x="2683933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9" name="Google Shape;7459;p71"/>
              <p:cNvSpPr/>
              <p:nvPr/>
            </p:nvSpPr>
            <p:spPr>
              <a:xfrm>
                <a:off x="2679438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7"/>
                      <a:pt x="51" y="63"/>
                      <a:pt x="49" y="63"/>
                    </a:cubicBezTo>
                    <a:cubicBezTo>
                      <a:pt x="46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3" y="0"/>
                    </a:moveTo>
                    <a:cubicBezTo>
                      <a:pt x="1" y="24"/>
                      <a:pt x="1" y="46"/>
                      <a:pt x="23" y="69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9"/>
                    </a:cubicBezTo>
                    <a:lnTo>
                      <a:pt x="91" y="46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0" name="Google Shape;7460;p71"/>
              <p:cNvSpPr/>
              <p:nvPr/>
            </p:nvSpPr>
            <p:spPr>
              <a:xfrm>
                <a:off x="2683933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1" name="Google Shape;7461;p71"/>
              <p:cNvSpPr/>
              <p:nvPr/>
            </p:nvSpPr>
            <p:spPr>
              <a:xfrm>
                <a:off x="2679438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5"/>
                    </a:lnTo>
                    <a:lnTo>
                      <a:pt x="46" y="45"/>
                    </a:lnTo>
                    <a:lnTo>
                      <a:pt x="46" y="22"/>
                    </a:lnTo>
                    <a:close/>
                    <a:moveTo>
                      <a:pt x="23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3" y="67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2" name="Google Shape;7462;p71"/>
              <p:cNvSpPr/>
              <p:nvPr/>
            </p:nvSpPr>
            <p:spPr>
              <a:xfrm>
                <a:off x="2596482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3" name="Google Shape;7463;p71"/>
              <p:cNvSpPr/>
              <p:nvPr/>
            </p:nvSpPr>
            <p:spPr>
              <a:xfrm>
                <a:off x="2591782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46"/>
                      <a:pt x="69" y="69"/>
                      <a:pt x="45" y="69"/>
                    </a:cubicBezTo>
                    <a:lnTo>
                      <a:pt x="45" y="46"/>
                    </a:lnTo>
                    <a:lnTo>
                      <a:pt x="45" y="24"/>
                    </a:lnTo>
                    <a:close/>
                    <a:moveTo>
                      <a:pt x="24" y="0"/>
                    </a:moveTo>
                    <a:cubicBezTo>
                      <a:pt x="24" y="24"/>
                      <a:pt x="0" y="24"/>
                      <a:pt x="0" y="46"/>
                    </a:cubicBezTo>
                    <a:lnTo>
                      <a:pt x="24" y="69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9"/>
                    </a:cubicBezTo>
                    <a:lnTo>
                      <a:pt x="90" y="4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4" name="Google Shape;7464;p71"/>
              <p:cNvSpPr/>
              <p:nvPr/>
            </p:nvSpPr>
            <p:spPr>
              <a:xfrm>
                <a:off x="2771793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5" name="Google Shape;7465;p71"/>
              <p:cNvSpPr/>
              <p:nvPr/>
            </p:nvSpPr>
            <p:spPr>
              <a:xfrm>
                <a:off x="2766889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4"/>
                    </a:moveTo>
                    <a:lnTo>
                      <a:pt x="70" y="46"/>
                    </a:lnTo>
                    <a:lnTo>
                      <a:pt x="46" y="69"/>
                    </a:lnTo>
                    <a:lnTo>
                      <a:pt x="46" y="46"/>
                    </a:lnTo>
                    <a:lnTo>
                      <a:pt x="24" y="46"/>
                    </a:lnTo>
                    <a:lnTo>
                      <a:pt x="46" y="24"/>
                    </a:lnTo>
                    <a:close/>
                    <a:moveTo>
                      <a:pt x="24" y="0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69"/>
                      <a:pt x="24" y="69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9"/>
                    </a:cubicBezTo>
                    <a:lnTo>
                      <a:pt x="91" y="46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6" name="Google Shape;7466;p71"/>
              <p:cNvSpPr/>
              <p:nvPr/>
            </p:nvSpPr>
            <p:spPr>
              <a:xfrm>
                <a:off x="2683933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7" name="Google Shape;7467;p71"/>
              <p:cNvSpPr/>
              <p:nvPr/>
            </p:nvSpPr>
            <p:spPr>
              <a:xfrm>
                <a:off x="2679438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6"/>
                    </a:lnTo>
                    <a:cubicBezTo>
                      <a:pt x="57" y="56"/>
                      <a:pt x="51" y="62"/>
                      <a:pt x="49" y="62"/>
                    </a:cubicBezTo>
                    <a:cubicBezTo>
                      <a:pt x="46" y="62"/>
                      <a:pt x="46" y="56"/>
                      <a:pt x="46" y="46"/>
                    </a:cubicBezTo>
                    <a:lnTo>
                      <a:pt x="46" y="22"/>
                    </a:lnTo>
                    <a:close/>
                    <a:moveTo>
                      <a:pt x="46" y="0"/>
                    </a:moveTo>
                    <a:cubicBezTo>
                      <a:pt x="46" y="0"/>
                      <a:pt x="23" y="0"/>
                      <a:pt x="23" y="22"/>
                    </a:cubicBez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3" y="67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7"/>
                    </a:cubicBez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0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8" name="Google Shape;7468;p71"/>
              <p:cNvSpPr/>
              <p:nvPr/>
            </p:nvSpPr>
            <p:spPr>
              <a:xfrm>
                <a:off x="2508622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9" name="Google Shape;7469;p71"/>
              <p:cNvSpPr/>
              <p:nvPr/>
            </p:nvSpPr>
            <p:spPr>
              <a:xfrm>
                <a:off x="2504331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7"/>
                      <a:pt x="61" y="63"/>
                      <a:pt x="56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0"/>
                    </a:moveTo>
                    <a:cubicBezTo>
                      <a:pt x="0" y="24"/>
                      <a:pt x="0" y="46"/>
                      <a:pt x="22" y="69"/>
                    </a:cubicBez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9"/>
                    </a:cubicBezTo>
                    <a:cubicBezTo>
                      <a:pt x="112" y="46"/>
                      <a:pt x="112" y="24"/>
                      <a:pt x="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0" name="Google Shape;7470;p71"/>
              <p:cNvSpPr/>
              <p:nvPr/>
            </p:nvSpPr>
            <p:spPr>
              <a:xfrm>
                <a:off x="2596482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1"/>
                      <a:pt x="67" y="41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1" name="Google Shape;7471;p71"/>
              <p:cNvSpPr/>
              <p:nvPr/>
            </p:nvSpPr>
            <p:spPr>
              <a:xfrm>
                <a:off x="2591782" y="2635214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17"/>
                    </a:moveTo>
                    <a:lnTo>
                      <a:pt x="69" y="41"/>
                    </a:lnTo>
                    <a:cubicBezTo>
                      <a:pt x="69" y="51"/>
                      <a:pt x="63" y="57"/>
                      <a:pt x="57" y="57"/>
                    </a:cubicBezTo>
                    <a:cubicBezTo>
                      <a:pt x="51" y="57"/>
                      <a:pt x="45" y="51"/>
                      <a:pt x="45" y="41"/>
                    </a:cubicBezTo>
                    <a:lnTo>
                      <a:pt x="45" y="17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4" y="17"/>
                    </a:cubicBezTo>
                    <a:cubicBezTo>
                      <a:pt x="24" y="17"/>
                      <a:pt x="0" y="17"/>
                      <a:pt x="0" y="41"/>
                    </a:cubicBezTo>
                    <a:lnTo>
                      <a:pt x="24" y="62"/>
                    </a:lnTo>
                    <a:cubicBezTo>
                      <a:pt x="24" y="86"/>
                      <a:pt x="45" y="86"/>
                      <a:pt x="45" y="86"/>
                    </a:cubicBezTo>
                    <a:cubicBezTo>
                      <a:pt x="69" y="86"/>
                      <a:pt x="69" y="86"/>
                      <a:pt x="90" y="62"/>
                    </a:cubicBezTo>
                    <a:lnTo>
                      <a:pt x="90" y="41"/>
                    </a:lnTo>
                    <a:lnTo>
                      <a:pt x="90" y="17"/>
                    </a:ln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2" name="Google Shape;7472;p71"/>
              <p:cNvSpPr/>
              <p:nvPr/>
            </p:nvSpPr>
            <p:spPr>
              <a:xfrm>
                <a:off x="2508622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3" name="Google Shape;7473;p71"/>
              <p:cNvSpPr/>
              <p:nvPr/>
            </p:nvSpPr>
            <p:spPr>
              <a:xfrm>
                <a:off x="2504331" y="2893686"/>
                <a:ext cx="2308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7" extrusionOk="0">
                    <a:moveTo>
                      <a:pt x="67" y="40"/>
                    </a:moveTo>
                    <a:lnTo>
                      <a:pt x="67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3" y="5"/>
                      <a:pt x="22" y="16"/>
                    </a:cubicBezTo>
                    <a:cubicBezTo>
                      <a:pt x="0" y="40"/>
                      <a:pt x="0" y="61"/>
                      <a:pt x="22" y="85"/>
                    </a:cubicBezTo>
                    <a:lnTo>
                      <a:pt x="45" y="107"/>
                    </a:lnTo>
                    <a:cubicBezTo>
                      <a:pt x="67" y="107"/>
                      <a:pt x="67" y="85"/>
                      <a:pt x="90" y="85"/>
                    </a:cubicBezTo>
                    <a:cubicBezTo>
                      <a:pt x="112" y="61"/>
                      <a:pt x="112" y="40"/>
                      <a:pt x="90" y="16"/>
                    </a:cubicBezTo>
                    <a:cubicBezTo>
                      <a:pt x="79" y="5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4" name="Google Shape;7474;p71"/>
              <p:cNvSpPr/>
              <p:nvPr/>
            </p:nvSpPr>
            <p:spPr>
              <a:xfrm>
                <a:off x="2421171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39"/>
                      <a:pt x="22" y="63"/>
                    </a:cubicBezTo>
                    <a:lnTo>
                      <a:pt x="46" y="63"/>
                    </a:lnTo>
                    <a:cubicBezTo>
                      <a:pt x="68" y="39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5" name="Google Shape;7475;p71"/>
              <p:cNvSpPr/>
              <p:nvPr/>
            </p:nvSpPr>
            <p:spPr>
              <a:xfrm>
                <a:off x="2416471" y="2893686"/>
                <a:ext cx="23497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7" extrusionOk="0">
                    <a:moveTo>
                      <a:pt x="69" y="40"/>
                    </a:move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5"/>
                      <a:pt x="24" y="16"/>
                    </a:cubicBezTo>
                    <a:cubicBezTo>
                      <a:pt x="0" y="40"/>
                      <a:pt x="0" y="61"/>
                      <a:pt x="24" y="85"/>
                    </a:cubicBezTo>
                    <a:cubicBezTo>
                      <a:pt x="24" y="85"/>
                      <a:pt x="45" y="107"/>
                      <a:pt x="69" y="107"/>
                    </a:cubicBezTo>
                    <a:lnTo>
                      <a:pt x="91" y="85"/>
                    </a:lnTo>
                    <a:lnTo>
                      <a:pt x="114" y="61"/>
                    </a:lnTo>
                    <a:cubicBezTo>
                      <a:pt x="114" y="40"/>
                      <a:pt x="91" y="40"/>
                      <a:pt x="91" y="16"/>
                    </a:cubicBez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6" name="Google Shape;7476;p71"/>
              <p:cNvSpPr/>
              <p:nvPr/>
            </p:nvSpPr>
            <p:spPr>
              <a:xfrm>
                <a:off x="2596482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39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7" name="Google Shape;7477;p71"/>
              <p:cNvSpPr/>
              <p:nvPr/>
            </p:nvSpPr>
            <p:spPr>
              <a:xfrm>
                <a:off x="2591782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69" y="40"/>
                    </a:move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4" y="16"/>
                    </a:cubicBezTo>
                    <a:cubicBezTo>
                      <a:pt x="24" y="40"/>
                      <a:pt x="0" y="40"/>
                      <a:pt x="0" y="61"/>
                    </a:cubicBezTo>
                    <a:lnTo>
                      <a:pt x="24" y="85"/>
                    </a:lnTo>
                    <a:lnTo>
                      <a:pt x="45" y="107"/>
                    </a:lnTo>
                    <a:cubicBezTo>
                      <a:pt x="69" y="107"/>
                      <a:pt x="69" y="85"/>
                      <a:pt x="90" y="85"/>
                    </a:cubicBezTo>
                    <a:lnTo>
                      <a:pt x="90" y="61"/>
                    </a:lnTo>
                    <a:lnTo>
                      <a:pt x="90" y="16"/>
                    </a:ln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8" name="Google Shape;7478;p71"/>
              <p:cNvSpPr/>
              <p:nvPr/>
            </p:nvSpPr>
            <p:spPr>
              <a:xfrm>
                <a:off x="2508622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9" name="Google Shape;7479;p71"/>
              <p:cNvSpPr/>
              <p:nvPr/>
            </p:nvSpPr>
            <p:spPr>
              <a:xfrm>
                <a:off x="2504331" y="280950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2"/>
                    </a:moveTo>
                    <a:lnTo>
                      <a:pt x="67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2" y="0"/>
                    </a:moveTo>
                    <a:cubicBezTo>
                      <a:pt x="22" y="22"/>
                      <a:pt x="0" y="22"/>
                      <a:pt x="0" y="45"/>
                    </a:cubicBezTo>
                    <a:lnTo>
                      <a:pt x="22" y="67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7"/>
                    </a:cubicBezTo>
                    <a:cubicBezTo>
                      <a:pt x="112" y="45"/>
                      <a:pt x="112" y="22"/>
                      <a:pt x="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0" name="Google Shape;7480;p71"/>
              <p:cNvSpPr/>
              <p:nvPr/>
            </p:nvSpPr>
            <p:spPr>
              <a:xfrm>
                <a:off x="2421171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17"/>
                      <a:pt x="1" y="40"/>
                      <a:pt x="22" y="62"/>
                    </a:cubicBezTo>
                    <a:lnTo>
                      <a:pt x="46" y="62"/>
                    </a:lnTo>
                    <a:cubicBezTo>
                      <a:pt x="68" y="40"/>
                      <a:pt x="68" y="17"/>
                      <a:pt x="46" y="17"/>
                    </a:cubicBezTo>
                    <a:cubicBezTo>
                      <a:pt x="46" y="6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1" name="Google Shape;7481;p71"/>
              <p:cNvSpPr/>
              <p:nvPr/>
            </p:nvSpPr>
            <p:spPr>
              <a:xfrm>
                <a:off x="2421171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5"/>
                    </a:lnTo>
                    <a:cubicBezTo>
                      <a:pt x="91" y="22"/>
                      <a:pt x="68" y="22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2" name="Google Shape;7482;p71"/>
              <p:cNvSpPr/>
              <p:nvPr/>
            </p:nvSpPr>
            <p:spPr>
              <a:xfrm>
                <a:off x="3117511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1"/>
                    </a:moveTo>
                    <a:cubicBezTo>
                      <a:pt x="30" y="1"/>
                      <a:pt x="24" y="7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7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3" name="Google Shape;7483;p71"/>
              <p:cNvSpPr/>
              <p:nvPr/>
            </p:nvSpPr>
            <p:spPr>
              <a:xfrm>
                <a:off x="3117511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85"/>
                    </a:lnTo>
                    <a:cubicBezTo>
                      <a:pt x="24" y="85"/>
                      <a:pt x="24" y="107"/>
                      <a:pt x="46" y="107"/>
                    </a:cubicBezTo>
                    <a:lnTo>
                      <a:pt x="69" y="85"/>
                    </a:lnTo>
                    <a:cubicBezTo>
                      <a:pt x="91" y="62"/>
                      <a:pt x="91" y="40"/>
                      <a:pt x="69" y="17"/>
                    </a:cubicBezTo>
                    <a:cubicBezTo>
                      <a:pt x="58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4" name="Google Shape;7484;p71"/>
              <p:cNvSpPr/>
              <p:nvPr/>
            </p:nvSpPr>
            <p:spPr>
              <a:xfrm>
                <a:off x="3205371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0" y="18"/>
                      <a:pt x="0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6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5" name="Google Shape;7485;p71"/>
              <p:cNvSpPr/>
              <p:nvPr/>
            </p:nvSpPr>
            <p:spPr>
              <a:xfrm>
                <a:off x="3205371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lnTo>
                      <a:pt x="46" y="62"/>
                    </a:ln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7" y="17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6" name="Google Shape;7486;p71"/>
              <p:cNvSpPr/>
              <p:nvPr/>
            </p:nvSpPr>
            <p:spPr>
              <a:xfrm>
                <a:off x="2949041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6"/>
                    </a:cubicBezTo>
                    <a:cubicBezTo>
                      <a:pt x="1" y="16"/>
                      <a:pt x="1" y="40"/>
                      <a:pt x="24" y="62"/>
                    </a:cubicBezTo>
                    <a:lnTo>
                      <a:pt x="69" y="62"/>
                    </a:lnTo>
                    <a:lnTo>
                      <a:pt x="69" y="16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7" name="Google Shape;7487;p71"/>
              <p:cNvSpPr/>
              <p:nvPr/>
            </p:nvSpPr>
            <p:spPr>
              <a:xfrm>
                <a:off x="2949041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2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lnTo>
                      <a:pt x="24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8"/>
                    </a:cubicBezTo>
                    <a:cubicBezTo>
                      <a:pt x="91" y="46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8" name="Google Shape;7488;p71"/>
              <p:cNvSpPr/>
              <p:nvPr/>
            </p:nvSpPr>
            <p:spPr>
              <a:xfrm>
                <a:off x="2869909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6"/>
                    </a:cubicBezTo>
                    <a:cubicBezTo>
                      <a:pt x="1" y="16"/>
                      <a:pt x="1" y="40"/>
                      <a:pt x="22" y="62"/>
                    </a:cubicBezTo>
                    <a:lnTo>
                      <a:pt x="67" y="62"/>
                    </a:lnTo>
                    <a:lnTo>
                      <a:pt x="67" y="16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9" name="Google Shape;7489;p71"/>
              <p:cNvSpPr/>
              <p:nvPr/>
            </p:nvSpPr>
            <p:spPr>
              <a:xfrm>
                <a:off x="2869909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2"/>
                    </a:moveTo>
                    <a:cubicBezTo>
                      <a:pt x="67" y="22"/>
                      <a:pt x="67" y="46"/>
                      <a:pt x="67" y="46"/>
                    </a:cubicBez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0" name="Google Shape;7490;p71"/>
              <p:cNvSpPr/>
              <p:nvPr/>
            </p:nvSpPr>
            <p:spPr>
              <a:xfrm>
                <a:off x="3030060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1" y="16"/>
                      <a:pt x="1" y="40"/>
                      <a:pt x="22" y="40"/>
                    </a:cubicBezTo>
                    <a:cubicBezTo>
                      <a:pt x="22" y="51"/>
                      <a:pt x="28" y="56"/>
                      <a:pt x="37" y="56"/>
                    </a:cubicBezTo>
                    <a:cubicBezTo>
                      <a:pt x="45" y="56"/>
                      <a:pt x="57" y="51"/>
                      <a:pt x="67" y="40"/>
                    </a:cubicBezTo>
                    <a:lnTo>
                      <a:pt x="67" y="16"/>
                    </a:lnTo>
                    <a:cubicBezTo>
                      <a:pt x="57" y="5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1" name="Google Shape;7491;p71"/>
              <p:cNvSpPr/>
              <p:nvPr/>
            </p:nvSpPr>
            <p:spPr>
              <a:xfrm>
                <a:off x="3030060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cubicBezTo>
                      <a:pt x="67" y="40"/>
                      <a:pt x="67" y="40"/>
                      <a:pt x="67" y="64"/>
                    </a:cubicBez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9"/>
                    </a:cubicBezTo>
                    <a:lnTo>
                      <a:pt x="1" y="85"/>
                    </a:lnTo>
                    <a:cubicBezTo>
                      <a:pt x="22" y="85"/>
                      <a:pt x="22" y="109"/>
                      <a:pt x="46" y="109"/>
                    </a:cubicBezTo>
                    <a:lnTo>
                      <a:pt x="67" y="85"/>
                    </a:ln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7" y="19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2" name="Google Shape;7492;p71"/>
              <p:cNvSpPr/>
              <p:nvPr/>
            </p:nvSpPr>
            <p:spPr>
              <a:xfrm>
                <a:off x="3117511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40"/>
                    </a:cubicBezTo>
                    <a:cubicBezTo>
                      <a:pt x="24" y="52"/>
                      <a:pt x="30" y="57"/>
                      <a:pt x="38" y="57"/>
                    </a:cubicBezTo>
                    <a:cubicBezTo>
                      <a:pt x="46" y="57"/>
                      <a:pt x="58" y="52"/>
                      <a:pt x="69" y="40"/>
                    </a:cubicBez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3" name="Google Shape;7493;p71"/>
              <p:cNvSpPr/>
              <p:nvPr/>
            </p:nvSpPr>
            <p:spPr>
              <a:xfrm>
                <a:off x="3117511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5" y="0"/>
                    </a:moveTo>
                    <a:cubicBezTo>
                      <a:pt x="24" y="0"/>
                      <a:pt x="12" y="6"/>
                      <a:pt x="1" y="17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2"/>
                      <a:pt x="91" y="40"/>
                      <a:pt x="69" y="17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4" name="Google Shape;7494;p71"/>
              <p:cNvSpPr/>
              <p:nvPr/>
            </p:nvSpPr>
            <p:spPr>
              <a:xfrm>
                <a:off x="3030060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40"/>
                    </a:cubicBezTo>
                    <a:cubicBezTo>
                      <a:pt x="22" y="52"/>
                      <a:pt x="28" y="57"/>
                      <a:pt x="37" y="57"/>
                    </a:cubicBezTo>
                    <a:cubicBezTo>
                      <a:pt x="45" y="57"/>
                      <a:pt x="57" y="52"/>
                      <a:pt x="67" y="40"/>
                    </a:cubicBez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5" name="Google Shape;7495;p71"/>
              <p:cNvSpPr/>
              <p:nvPr/>
            </p:nvSpPr>
            <p:spPr>
              <a:xfrm>
                <a:off x="3030060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7" y="40"/>
                      <a:pt x="67" y="62"/>
                      <a:pt x="46" y="62"/>
                    </a:cubicBez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42" y="0"/>
                    </a:moveTo>
                    <a:cubicBezTo>
                      <a:pt x="28" y="0"/>
                      <a:pt x="11" y="6"/>
                      <a:pt x="1" y="17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7" y="17"/>
                    </a:cubicBezTo>
                    <a:cubicBezTo>
                      <a:pt x="67" y="6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6" name="Google Shape;7496;p71"/>
              <p:cNvSpPr/>
              <p:nvPr/>
            </p:nvSpPr>
            <p:spPr>
              <a:xfrm>
                <a:off x="2947104" y="2026529"/>
                <a:ext cx="9399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46" h="56" extrusionOk="0">
                    <a:moveTo>
                      <a:pt x="22" y="0"/>
                    </a:moveTo>
                    <a:cubicBezTo>
                      <a:pt x="17" y="0"/>
                      <a:pt x="11" y="5"/>
                      <a:pt x="0" y="16"/>
                    </a:cubicBezTo>
                    <a:lnTo>
                      <a:pt x="0" y="40"/>
                    </a:lnTo>
                    <a:cubicBezTo>
                      <a:pt x="11" y="51"/>
                      <a:pt x="17" y="56"/>
                      <a:pt x="22" y="56"/>
                    </a:cubicBezTo>
                    <a:cubicBezTo>
                      <a:pt x="28" y="56"/>
                      <a:pt x="34" y="51"/>
                      <a:pt x="45" y="40"/>
                    </a:cubicBezTo>
                    <a:lnTo>
                      <a:pt x="45" y="16"/>
                    </a:lnTo>
                    <a:cubicBezTo>
                      <a:pt x="34" y="5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7" name="Google Shape;7497;p71"/>
              <p:cNvSpPr/>
              <p:nvPr/>
            </p:nvSpPr>
            <p:spPr>
              <a:xfrm>
                <a:off x="2942200" y="202530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22"/>
                      <a:pt x="69" y="46"/>
                    </a:cubicBezTo>
                    <a:lnTo>
                      <a:pt x="24" y="46"/>
                    </a:lnTo>
                    <a:cubicBezTo>
                      <a:pt x="24" y="22"/>
                      <a:pt x="24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4" y="67"/>
                    </a:cubicBezTo>
                    <a:cubicBezTo>
                      <a:pt x="24" y="67"/>
                      <a:pt x="24" y="91"/>
                      <a:pt x="46" y="91"/>
                    </a:cubicBezTo>
                    <a:cubicBezTo>
                      <a:pt x="69" y="91"/>
                      <a:pt x="69" y="67"/>
                      <a:pt x="69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8" name="Google Shape;7498;p71"/>
              <p:cNvSpPr/>
              <p:nvPr/>
            </p:nvSpPr>
            <p:spPr>
              <a:xfrm>
                <a:off x="3117511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30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24" y="40"/>
                    </a:cubicBezTo>
                    <a:cubicBezTo>
                      <a:pt x="24" y="51"/>
                      <a:pt x="30" y="56"/>
                      <a:pt x="38" y="56"/>
                    </a:cubicBezTo>
                    <a:cubicBezTo>
                      <a:pt x="46" y="56"/>
                      <a:pt x="58" y="51"/>
                      <a:pt x="69" y="40"/>
                    </a:cubicBezTo>
                    <a:lnTo>
                      <a:pt x="69" y="16"/>
                    </a:lnTo>
                    <a:cubicBezTo>
                      <a:pt x="58" y="5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9" name="Google Shape;7499;p71"/>
              <p:cNvSpPr/>
              <p:nvPr/>
            </p:nvSpPr>
            <p:spPr>
              <a:xfrm>
                <a:off x="3117511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cubicBezTo>
                      <a:pt x="69" y="40"/>
                      <a:pt x="69" y="64"/>
                      <a:pt x="46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9"/>
                    </a:cubicBezTo>
                    <a:lnTo>
                      <a:pt x="1" y="85"/>
                    </a:lnTo>
                    <a:cubicBezTo>
                      <a:pt x="24" y="85"/>
                      <a:pt x="24" y="109"/>
                      <a:pt x="46" y="109"/>
                    </a:cubicBezTo>
                    <a:lnTo>
                      <a:pt x="69" y="85"/>
                    </a:lnTo>
                    <a:cubicBezTo>
                      <a:pt x="91" y="64"/>
                      <a:pt x="91" y="40"/>
                      <a:pt x="69" y="19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0" name="Google Shape;7500;p71"/>
              <p:cNvSpPr/>
              <p:nvPr/>
            </p:nvSpPr>
            <p:spPr>
              <a:xfrm>
                <a:off x="3030060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1" name="Google Shape;7501;p71"/>
              <p:cNvSpPr/>
              <p:nvPr/>
            </p:nvSpPr>
            <p:spPr>
              <a:xfrm>
                <a:off x="3030060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cubicBezTo>
                      <a:pt x="67" y="40"/>
                      <a:pt x="67" y="62"/>
                      <a:pt x="46" y="62"/>
                    </a:cubicBez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6"/>
                      <a:pt x="1" y="17"/>
                    </a:cubicBezTo>
                    <a:lnTo>
                      <a:pt x="1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7" y="17"/>
                    </a:cubicBezTo>
                    <a:cubicBezTo>
                      <a:pt x="67" y="6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2" name="Google Shape;7502;p71"/>
              <p:cNvSpPr/>
              <p:nvPr/>
            </p:nvSpPr>
            <p:spPr>
              <a:xfrm>
                <a:off x="3205371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0" y="16"/>
                      <a:pt x="0" y="40"/>
                      <a:pt x="22" y="40"/>
                    </a:cubicBezTo>
                    <a:cubicBezTo>
                      <a:pt x="22" y="51"/>
                      <a:pt x="28" y="56"/>
                      <a:pt x="37" y="56"/>
                    </a:cubicBezTo>
                    <a:cubicBezTo>
                      <a:pt x="45" y="56"/>
                      <a:pt x="56" y="51"/>
                      <a:pt x="67" y="40"/>
                    </a:cubicBezTo>
                    <a:lnTo>
                      <a:pt x="67" y="16"/>
                    </a:lnTo>
                    <a:cubicBezTo>
                      <a:pt x="56" y="5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3" name="Google Shape;7503;p71"/>
              <p:cNvSpPr/>
              <p:nvPr/>
            </p:nvSpPr>
            <p:spPr>
              <a:xfrm>
                <a:off x="3205371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lnTo>
                      <a:pt x="46" y="64"/>
                    </a:ln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9"/>
                    </a:cubicBezTo>
                    <a:lnTo>
                      <a:pt x="0" y="85"/>
                    </a:lnTo>
                    <a:cubicBezTo>
                      <a:pt x="22" y="85"/>
                      <a:pt x="22" y="109"/>
                      <a:pt x="46" y="109"/>
                    </a:cubicBezTo>
                    <a:lnTo>
                      <a:pt x="67" y="85"/>
                    </a:ln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7" y="19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4" name="Google Shape;7504;p71"/>
              <p:cNvSpPr/>
              <p:nvPr/>
            </p:nvSpPr>
            <p:spPr>
              <a:xfrm>
                <a:off x="2771793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7" y="46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5" name="Google Shape;7505;p71"/>
              <p:cNvSpPr/>
              <p:nvPr/>
            </p:nvSpPr>
            <p:spPr>
              <a:xfrm>
                <a:off x="2766889" y="228479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46" y="62"/>
                    </a:lnTo>
                    <a:lnTo>
                      <a:pt x="24" y="40"/>
                    </a:lnTo>
                    <a:close/>
                    <a:moveTo>
                      <a:pt x="58" y="0"/>
                    </a:moveTo>
                    <a:cubicBezTo>
                      <a:pt x="47" y="0"/>
                      <a:pt x="35" y="6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6"/>
                    </a:lnTo>
                    <a:cubicBezTo>
                      <a:pt x="80" y="6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6" name="Google Shape;7506;p71"/>
              <p:cNvSpPr/>
              <p:nvPr/>
            </p:nvSpPr>
            <p:spPr>
              <a:xfrm>
                <a:off x="2859244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2" y="56"/>
                      <a:pt x="18" y="62"/>
                      <a:pt x="24" y="62"/>
                    </a:cubicBezTo>
                    <a:cubicBezTo>
                      <a:pt x="29" y="62"/>
                      <a:pt x="35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7" name="Google Shape;7507;p71"/>
              <p:cNvSpPr/>
              <p:nvPr/>
            </p:nvSpPr>
            <p:spPr>
              <a:xfrm>
                <a:off x="2854749" y="219693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cubicBezTo>
                      <a:pt x="22" y="64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8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68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8" y="18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8" name="Google Shape;7508;p71"/>
              <p:cNvSpPr/>
              <p:nvPr/>
            </p:nvSpPr>
            <p:spPr>
              <a:xfrm>
                <a:off x="2947104" y="2288065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7"/>
                      <a:pt x="17" y="63"/>
                      <a:pt x="22" y="63"/>
                    </a:cubicBezTo>
                    <a:cubicBezTo>
                      <a:pt x="28" y="63"/>
                      <a:pt x="34" y="57"/>
                      <a:pt x="45" y="46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9" name="Google Shape;7509;p71"/>
              <p:cNvSpPr/>
              <p:nvPr/>
            </p:nvSpPr>
            <p:spPr>
              <a:xfrm>
                <a:off x="2942200" y="228479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9" y="40"/>
                    </a:moveTo>
                    <a:cubicBezTo>
                      <a:pt x="69" y="40"/>
                      <a:pt x="69" y="62"/>
                      <a:pt x="46" y="62"/>
                    </a:cubicBezTo>
                    <a:cubicBezTo>
                      <a:pt x="24" y="62"/>
                      <a:pt x="24" y="40"/>
                      <a:pt x="24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6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69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6"/>
                      <a:pt x="69" y="16"/>
                    </a:cubicBezTo>
                    <a:cubicBezTo>
                      <a:pt x="69" y="6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0" name="Google Shape;7510;p71"/>
              <p:cNvSpPr/>
              <p:nvPr/>
            </p:nvSpPr>
            <p:spPr>
              <a:xfrm>
                <a:off x="2859244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2" y="57"/>
                      <a:pt x="18" y="63"/>
                      <a:pt x="24" y="63"/>
                    </a:cubicBezTo>
                    <a:cubicBezTo>
                      <a:pt x="29" y="63"/>
                      <a:pt x="35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1" name="Google Shape;7511;p71"/>
              <p:cNvSpPr/>
              <p:nvPr/>
            </p:nvSpPr>
            <p:spPr>
              <a:xfrm>
                <a:off x="2854749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46"/>
                    </a:moveTo>
                    <a:lnTo>
                      <a:pt x="68" y="68"/>
                    </a:lnTo>
                    <a:lnTo>
                      <a:pt x="46" y="68"/>
                    </a:lnTo>
                    <a:cubicBezTo>
                      <a:pt x="22" y="46"/>
                      <a:pt x="22" y="46"/>
                      <a:pt x="46" y="46"/>
                    </a:cubicBezTo>
                    <a:close/>
                    <a:moveTo>
                      <a:pt x="46" y="1"/>
                    </a:moveTo>
                    <a:cubicBezTo>
                      <a:pt x="46" y="1"/>
                      <a:pt x="22" y="1"/>
                      <a:pt x="22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8"/>
                      <a:pt x="1" y="68"/>
                      <a:pt x="22" y="91"/>
                    </a:cubicBezTo>
                    <a:lnTo>
                      <a:pt x="68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8" y="22"/>
                    </a:cubicBez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2" name="Google Shape;7512;p71"/>
              <p:cNvSpPr/>
              <p:nvPr/>
            </p:nvSpPr>
            <p:spPr>
              <a:xfrm>
                <a:off x="2771793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7" y="46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3" name="Google Shape;7513;p71"/>
              <p:cNvSpPr/>
              <p:nvPr/>
            </p:nvSpPr>
            <p:spPr>
              <a:xfrm>
                <a:off x="2766889" y="219571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46"/>
                    </a:moveTo>
                    <a:lnTo>
                      <a:pt x="70" y="70"/>
                    </a:lnTo>
                    <a:lnTo>
                      <a:pt x="46" y="70"/>
                    </a:lnTo>
                    <a:cubicBezTo>
                      <a:pt x="46" y="70"/>
                      <a:pt x="24" y="70"/>
                      <a:pt x="24" y="46"/>
                    </a:cubicBezTo>
                    <a:close/>
                    <a:moveTo>
                      <a:pt x="46" y="1"/>
                    </a:moveTo>
                    <a:lnTo>
                      <a:pt x="24" y="24"/>
                    </a:lnTo>
                    <a:cubicBezTo>
                      <a:pt x="1" y="24"/>
                      <a:pt x="1" y="46"/>
                      <a:pt x="1" y="46"/>
                    </a:cubicBezTo>
                    <a:cubicBezTo>
                      <a:pt x="1" y="70"/>
                      <a:pt x="1" y="70"/>
                      <a:pt x="24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24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4" name="Google Shape;7514;p71"/>
              <p:cNvSpPr/>
              <p:nvPr/>
            </p:nvSpPr>
            <p:spPr>
              <a:xfrm>
                <a:off x="2947104" y="2200614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6"/>
                      <a:pt x="17" y="62"/>
                      <a:pt x="22" y="62"/>
                    </a:cubicBezTo>
                    <a:cubicBezTo>
                      <a:pt x="28" y="62"/>
                      <a:pt x="34" y="56"/>
                      <a:pt x="45" y="46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5" name="Google Shape;7515;p71"/>
              <p:cNvSpPr/>
              <p:nvPr/>
            </p:nvSpPr>
            <p:spPr>
              <a:xfrm>
                <a:off x="2942200" y="219571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cubicBezTo>
                      <a:pt x="69" y="46"/>
                      <a:pt x="69" y="70"/>
                      <a:pt x="46" y="70"/>
                    </a:cubicBezTo>
                    <a:cubicBezTo>
                      <a:pt x="24" y="70"/>
                      <a:pt x="24" y="70"/>
                      <a:pt x="24" y="46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24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70"/>
                      <a:pt x="1" y="70"/>
                      <a:pt x="24" y="91"/>
                    </a:cubicBezTo>
                    <a:lnTo>
                      <a:pt x="69" y="91"/>
                    </a:lnTo>
                    <a:cubicBezTo>
                      <a:pt x="91" y="70"/>
                      <a:pt x="91" y="70"/>
                      <a:pt x="91" y="46"/>
                    </a:cubicBezTo>
                    <a:cubicBezTo>
                      <a:pt x="91" y="46"/>
                      <a:pt x="91" y="24"/>
                      <a:pt x="69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6" name="Google Shape;7516;p71"/>
              <p:cNvSpPr/>
              <p:nvPr/>
            </p:nvSpPr>
            <p:spPr>
              <a:xfrm>
                <a:off x="2859244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40"/>
                    </a:lnTo>
                    <a:cubicBezTo>
                      <a:pt x="12" y="52"/>
                      <a:pt x="18" y="57"/>
                      <a:pt x="24" y="57"/>
                    </a:cubicBezTo>
                    <a:cubicBezTo>
                      <a:pt x="29" y="57"/>
                      <a:pt x="35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7" name="Google Shape;7517;p71"/>
              <p:cNvSpPr/>
              <p:nvPr/>
            </p:nvSpPr>
            <p:spPr>
              <a:xfrm>
                <a:off x="2854749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cubicBezTo>
                      <a:pt x="22" y="62"/>
                      <a:pt x="22" y="40"/>
                      <a:pt x="46" y="40"/>
                    </a:cubicBezTo>
                    <a:close/>
                    <a:moveTo>
                      <a:pt x="45" y="0"/>
                    </a:moveTo>
                    <a:cubicBezTo>
                      <a:pt x="34" y="0"/>
                      <a:pt x="22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68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8" y="17"/>
                    </a:cubicBezTo>
                    <a:cubicBezTo>
                      <a:pt x="68" y="6"/>
                      <a:pt x="56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8" name="Google Shape;7518;p71"/>
              <p:cNvSpPr/>
              <p:nvPr/>
            </p:nvSpPr>
            <p:spPr>
              <a:xfrm>
                <a:off x="2771793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40"/>
                    </a:lnTo>
                    <a:cubicBezTo>
                      <a:pt x="11" y="52"/>
                      <a:pt x="23" y="57"/>
                      <a:pt x="31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9" name="Google Shape;7519;p71"/>
              <p:cNvSpPr/>
              <p:nvPr/>
            </p:nvSpPr>
            <p:spPr>
              <a:xfrm>
                <a:off x="2766889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46" y="62"/>
                    </a:lnTo>
                    <a:cubicBezTo>
                      <a:pt x="46" y="62"/>
                      <a:pt x="24" y="62"/>
                      <a:pt x="24" y="40"/>
                    </a:cubicBezTo>
                    <a:close/>
                    <a:moveTo>
                      <a:pt x="58" y="0"/>
                    </a:moveTo>
                    <a:cubicBezTo>
                      <a:pt x="47" y="0"/>
                      <a:pt x="35" y="6"/>
                      <a:pt x="24" y="17"/>
                    </a:cubicBezTo>
                    <a:cubicBezTo>
                      <a:pt x="1" y="17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7"/>
                    </a:lnTo>
                    <a:cubicBezTo>
                      <a:pt x="80" y="6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0" name="Google Shape;7520;p71"/>
              <p:cNvSpPr/>
              <p:nvPr/>
            </p:nvSpPr>
            <p:spPr>
              <a:xfrm>
                <a:off x="2947104" y="2113980"/>
                <a:ext cx="9399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46" h="58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40"/>
                    </a:lnTo>
                    <a:cubicBezTo>
                      <a:pt x="11" y="52"/>
                      <a:pt x="17" y="57"/>
                      <a:pt x="22" y="57"/>
                    </a:cubicBezTo>
                    <a:cubicBezTo>
                      <a:pt x="28" y="57"/>
                      <a:pt x="34" y="52"/>
                      <a:pt x="45" y="40"/>
                    </a:cubicBez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1" name="Google Shape;7521;p71"/>
              <p:cNvSpPr/>
              <p:nvPr/>
            </p:nvSpPr>
            <p:spPr>
              <a:xfrm>
                <a:off x="2942200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cubicBezTo>
                      <a:pt x="24" y="62"/>
                      <a:pt x="24" y="62"/>
                      <a:pt x="24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6"/>
                      <a:pt x="24" y="17"/>
                    </a:cubicBezTo>
                    <a:cubicBezTo>
                      <a:pt x="1" y="17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69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69" y="6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2" name="Google Shape;7522;p71"/>
              <p:cNvSpPr/>
              <p:nvPr/>
            </p:nvSpPr>
            <p:spPr>
              <a:xfrm>
                <a:off x="3030060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6"/>
                      <a:pt x="22" y="46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7" y="56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3" name="Google Shape;7523;p71"/>
              <p:cNvSpPr/>
              <p:nvPr/>
            </p:nvSpPr>
            <p:spPr>
              <a:xfrm>
                <a:off x="3030060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7" y="40"/>
                      <a:pt x="67" y="64"/>
                      <a:pt x="46" y="64"/>
                    </a:cubicBez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8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4" name="Google Shape;7524;p71"/>
              <p:cNvSpPr/>
              <p:nvPr/>
            </p:nvSpPr>
            <p:spPr>
              <a:xfrm>
                <a:off x="2596482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7" y="45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5" name="Google Shape;7525;p71"/>
              <p:cNvSpPr/>
              <p:nvPr/>
            </p:nvSpPr>
            <p:spPr>
              <a:xfrm>
                <a:off x="2591782" y="2460107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6"/>
                    </a:moveTo>
                    <a:cubicBezTo>
                      <a:pt x="69" y="16"/>
                      <a:pt x="69" y="40"/>
                      <a:pt x="69" y="40"/>
                    </a:cubicBez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lnTo>
                      <a:pt x="45" y="16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4" y="16"/>
                    </a:cubicBezTo>
                    <a:lnTo>
                      <a:pt x="0" y="40"/>
                    </a:lnTo>
                    <a:cubicBezTo>
                      <a:pt x="0" y="61"/>
                      <a:pt x="24" y="61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6"/>
                    </a:ln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6" name="Google Shape;7526;p71"/>
              <p:cNvSpPr/>
              <p:nvPr/>
            </p:nvSpPr>
            <p:spPr>
              <a:xfrm>
                <a:off x="2683933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7" name="Google Shape;7527;p71"/>
              <p:cNvSpPr/>
              <p:nvPr/>
            </p:nvSpPr>
            <p:spPr>
              <a:xfrm>
                <a:off x="2679438" y="2372247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8"/>
                    </a:cubicBezTo>
                    <a:cubicBezTo>
                      <a:pt x="1" y="40"/>
                      <a:pt x="1" y="63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8" name="Google Shape;7528;p71"/>
              <p:cNvSpPr/>
              <p:nvPr/>
            </p:nvSpPr>
            <p:spPr>
              <a:xfrm>
                <a:off x="2683933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9" name="Google Shape;7529;p71"/>
              <p:cNvSpPr/>
              <p:nvPr/>
            </p:nvSpPr>
            <p:spPr>
              <a:xfrm>
                <a:off x="2679438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68" y="46"/>
                    </a:lnTo>
                    <a:lnTo>
                      <a:pt x="68" y="67"/>
                    </a:lnTo>
                    <a:lnTo>
                      <a:pt x="46" y="67"/>
                    </a:lnTo>
                    <a:lnTo>
                      <a:pt x="46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3" y="1"/>
                      <a:pt x="23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7"/>
                      <a:pt x="1" y="67"/>
                      <a:pt x="23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0" name="Google Shape;7530;p71"/>
              <p:cNvSpPr/>
              <p:nvPr/>
            </p:nvSpPr>
            <p:spPr>
              <a:xfrm>
                <a:off x="2596482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7" y="45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1" name="Google Shape;7531;p71"/>
              <p:cNvSpPr/>
              <p:nvPr/>
            </p:nvSpPr>
            <p:spPr>
              <a:xfrm>
                <a:off x="2591782" y="2371022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46"/>
                    </a:moveTo>
                    <a:lnTo>
                      <a:pt x="69" y="69"/>
                    </a:lnTo>
                    <a:lnTo>
                      <a:pt x="45" y="69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4" y="1"/>
                      <a:pt x="24" y="24"/>
                    </a:cubicBezTo>
                    <a:lnTo>
                      <a:pt x="0" y="46"/>
                    </a:lnTo>
                    <a:cubicBezTo>
                      <a:pt x="0" y="69"/>
                      <a:pt x="24" y="69"/>
                      <a:pt x="24" y="91"/>
                    </a:cubicBezTo>
                    <a:lnTo>
                      <a:pt x="90" y="91"/>
                    </a:ln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1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2" name="Google Shape;7532;p71"/>
              <p:cNvSpPr/>
              <p:nvPr/>
            </p:nvSpPr>
            <p:spPr>
              <a:xfrm>
                <a:off x="2771793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7" y="45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3" name="Google Shape;7533;p71"/>
              <p:cNvSpPr/>
              <p:nvPr/>
            </p:nvSpPr>
            <p:spPr>
              <a:xfrm>
                <a:off x="2766889" y="2371022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46"/>
                    </a:moveTo>
                    <a:lnTo>
                      <a:pt x="70" y="69"/>
                    </a:lnTo>
                    <a:lnTo>
                      <a:pt x="46" y="69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4" y="1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69"/>
                      <a:pt x="1" y="69"/>
                      <a:pt x="24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1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4" name="Google Shape;7534;p71"/>
              <p:cNvSpPr/>
              <p:nvPr/>
            </p:nvSpPr>
            <p:spPr>
              <a:xfrm>
                <a:off x="2683933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5" name="Google Shape;7535;p71"/>
              <p:cNvSpPr/>
              <p:nvPr/>
            </p:nvSpPr>
            <p:spPr>
              <a:xfrm>
                <a:off x="2679438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46"/>
                    </a:moveTo>
                    <a:lnTo>
                      <a:pt x="68" y="68"/>
                    </a:lnTo>
                    <a:lnTo>
                      <a:pt x="46" y="68"/>
                    </a:lnTo>
                    <a:lnTo>
                      <a:pt x="46" y="46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3" y="1"/>
                      <a:pt x="23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8"/>
                      <a:pt x="1" y="68"/>
                      <a:pt x="23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6" name="Google Shape;7536;p71"/>
              <p:cNvSpPr/>
              <p:nvPr/>
            </p:nvSpPr>
            <p:spPr>
              <a:xfrm>
                <a:off x="2508622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7" name="Google Shape;7537;p71"/>
              <p:cNvSpPr/>
              <p:nvPr/>
            </p:nvSpPr>
            <p:spPr>
              <a:xfrm>
                <a:off x="2504331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8"/>
                    </a:cubicBezTo>
                    <a:cubicBezTo>
                      <a:pt x="0" y="40"/>
                      <a:pt x="0" y="63"/>
                      <a:pt x="22" y="85"/>
                    </a:cubicBezTo>
                    <a:lnTo>
                      <a:pt x="90" y="85"/>
                    </a:lnTo>
                    <a:cubicBezTo>
                      <a:pt x="112" y="63"/>
                      <a:pt x="112" y="40"/>
                      <a:pt x="90" y="18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8" name="Google Shape;7538;p71"/>
              <p:cNvSpPr/>
              <p:nvPr/>
            </p:nvSpPr>
            <p:spPr>
              <a:xfrm>
                <a:off x="2596482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7" y="46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9" name="Google Shape;7539;p71"/>
              <p:cNvSpPr/>
              <p:nvPr/>
            </p:nvSpPr>
            <p:spPr>
              <a:xfrm>
                <a:off x="2591782" y="228479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4" y="16"/>
                    </a:cubicBezTo>
                    <a:lnTo>
                      <a:pt x="0" y="40"/>
                    </a:lnTo>
                    <a:cubicBezTo>
                      <a:pt x="0" y="62"/>
                      <a:pt x="24" y="62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6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0" name="Google Shape;7540;p71"/>
              <p:cNvSpPr/>
              <p:nvPr/>
            </p:nvSpPr>
            <p:spPr>
              <a:xfrm>
                <a:off x="2421171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41"/>
                      <a:pt x="1" y="41"/>
                      <a:pt x="22" y="62"/>
                    </a:cubicBezTo>
                    <a:lnTo>
                      <a:pt x="46" y="62"/>
                    </a:lnTo>
                    <a:cubicBezTo>
                      <a:pt x="68" y="41"/>
                      <a:pt x="68" y="41"/>
                      <a:pt x="46" y="17"/>
                    </a:cubicBezTo>
                    <a:cubicBezTo>
                      <a:pt x="46" y="6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1" name="Google Shape;7541;p71"/>
              <p:cNvSpPr/>
              <p:nvPr/>
            </p:nvSpPr>
            <p:spPr>
              <a:xfrm>
                <a:off x="2421171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22" y="67"/>
                      <a:pt x="22" y="67"/>
                      <a:pt x="22" y="46"/>
                    </a:cubicBez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1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22"/>
                    </a:cubicBezTo>
                    <a:cubicBezTo>
                      <a:pt x="68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2" name="Google Shape;7542;p71"/>
              <p:cNvSpPr/>
              <p:nvPr/>
            </p:nvSpPr>
            <p:spPr>
              <a:xfrm>
                <a:off x="2508622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3" name="Google Shape;7543;p71"/>
              <p:cNvSpPr/>
              <p:nvPr/>
            </p:nvSpPr>
            <p:spPr>
              <a:xfrm>
                <a:off x="2504331" y="2547559"/>
                <a:ext cx="2308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5" extrusionOk="0">
                    <a:moveTo>
                      <a:pt x="45" y="18"/>
                    </a:moveTo>
                    <a:cubicBezTo>
                      <a:pt x="67" y="18"/>
                      <a:pt x="67" y="18"/>
                      <a:pt x="67" y="40"/>
                    </a:cubicBezTo>
                    <a:cubicBezTo>
                      <a:pt x="67" y="52"/>
                      <a:pt x="61" y="57"/>
                      <a:pt x="56" y="57"/>
                    </a:cubicBezTo>
                    <a:cubicBezTo>
                      <a:pt x="51" y="57"/>
                      <a:pt x="45" y="52"/>
                      <a:pt x="45" y="40"/>
                    </a:cubicBezTo>
                    <a:lnTo>
                      <a:pt x="45" y="18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6"/>
                      <a:pt x="22" y="18"/>
                    </a:cubicBezTo>
                    <a:cubicBezTo>
                      <a:pt x="22" y="18"/>
                      <a:pt x="0" y="18"/>
                      <a:pt x="0" y="40"/>
                    </a:cubicBezTo>
                    <a:cubicBezTo>
                      <a:pt x="0" y="63"/>
                      <a:pt x="22" y="63"/>
                      <a:pt x="22" y="63"/>
                    </a:cubicBezTo>
                    <a:cubicBezTo>
                      <a:pt x="22" y="85"/>
                      <a:pt x="45" y="85"/>
                      <a:pt x="45" y="85"/>
                    </a:cubicBezTo>
                    <a:cubicBezTo>
                      <a:pt x="67" y="85"/>
                      <a:pt x="67" y="85"/>
                      <a:pt x="90" y="63"/>
                    </a:cubicBezTo>
                    <a:cubicBezTo>
                      <a:pt x="112" y="63"/>
                      <a:pt x="112" y="18"/>
                      <a:pt x="90" y="18"/>
                    </a:cubicBezTo>
                    <a:cubicBezTo>
                      <a:pt x="79" y="6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4" name="Google Shape;7544;p71"/>
              <p:cNvSpPr/>
              <p:nvPr/>
            </p:nvSpPr>
            <p:spPr>
              <a:xfrm>
                <a:off x="2508622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5" name="Google Shape;7545;p71"/>
              <p:cNvSpPr/>
              <p:nvPr/>
            </p:nvSpPr>
            <p:spPr>
              <a:xfrm>
                <a:off x="2504331" y="2634193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2"/>
                    </a:moveTo>
                    <a:lnTo>
                      <a:pt x="67" y="46"/>
                    </a:lnTo>
                    <a:cubicBezTo>
                      <a:pt x="67" y="56"/>
                      <a:pt x="61" y="62"/>
                      <a:pt x="56" y="62"/>
                    </a:cubicBezTo>
                    <a:cubicBezTo>
                      <a:pt x="51" y="62"/>
                      <a:pt x="45" y="56"/>
                      <a:pt x="45" y="46"/>
                    </a:cubicBezTo>
                    <a:lnTo>
                      <a:pt x="45" y="22"/>
                    </a:lnTo>
                    <a:close/>
                    <a:moveTo>
                      <a:pt x="45" y="0"/>
                    </a:moveTo>
                    <a:cubicBezTo>
                      <a:pt x="45" y="0"/>
                      <a:pt x="22" y="0"/>
                      <a:pt x="22" y="22"/>
                    </a:cubicBezTo>
                    <a:cubicBezTo>
                      <a:pt x="22" y="22"/>
                      <a:pt x="0" y="22"/>
                      <a:pt x="0" y="46"/>
                    </a:cubicBezTo>
                    <a:lnTo>
                      <a:pt x="22" y="67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7"/>
                    </a:cubicBezTo>
                    <a:cubicBezTo>
                      <a:pt x="112" y="67"/>
                      <a:pt x="112" y="22"/>
                      <a:pt x="90" y="22"/>
                    </a:cubicBezTo>
                    <a:cubicBezTo>
                      <a:pt x="67" y="0"/>
                      <a:pt x="67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6" name="Google Shape;7546;p71"/>
              <p:cNvSpPr/>
              <p:nvPr/>
            </p:nvSpPr>
            <p:spPr>
              <a:xfrm>
                <a:off x="2421171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1" y="22"/>
                      <a:pt x="1" y="22"/>
                      <a:pt x="22" y="45"/>
                    </a:cubicBezTo>
                    <a:lnTo>
                      <a:pt x="46" y="45"/>
                    </a:lnTo>
                    <a:cubicBezTo>
                      <a:pt x="68" y="22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7" name="Google Shape;7547;p71"/>
              <p:cNvSpPr/>
              <p:nvPr/>
            </p:nvSpPr>
            <p:spPr>
              <a:xfrm>
                <a:off x="2421171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4" y="57"/>
                    </a:cubicBezTo>
                    <a:cubicBezTo>
                      <a:pt x="28" y="57"/>
                      <a:pt x="22" y="52"/>
                      <a:pt x="22" y="40"/>
                    </a:cubicBezTo>
                    <a:cubicBezTo>
                      <a:pt x="22" y="18"/>
                      <a:pt x="22" y="18"/>
                      <a:pt x="46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1" y="85"/>
                      <a:pt x="22" y="85"/>
                      <a:pt x="46" y="85"/>
                    </a:cubicBezTo>
                    <a:cubicBezTo>
                      <a:pt x="46" y="85"/>
                      <a:pt x="68" y="85"/>
                      <a:pt x="68" y="63"/>
                    </a:cubicBezTo>
                    <a:cubicBezTo>
                      <a:pt x="68" y="63"/>
                      <a:pt x="91" y="63"/>
                      <a:pt x="91" y="40"/>
                    </a:cubicBezTo>
                    <a:cubicBezTo>
                      <a:pt x="91" y="18"/>
                      <a:pt x="68" y="18"/>
                      <a:pt x="68" y="18"/>
                    </a:cubicBezTo>
                    <a:cubicBezTo>
                      <a:pt x="57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8" name="Google Shape;7548;p71"/>
              <p:cNvSpPr/>
              <p:nvPr/>
            </p:nvSpPr>
            <p:spPr>
              <a:xfrm>
                <a:off x="2596482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7" y="22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9" name="Google Shape;7549;p71"/>
              <p:cNvSpPr/>
              <p:nvPr/>
            </p:nvSpPr>
            <p:spPr>
              <a:xfrm>
                <a:off x="2591782" y="254633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4"/>
                    </a:moveTo>
                    <a:cubicBezTo>
                      <a:pt x="69" y="24"/>
                      <a:pt x="69" y="24"/>
                      <a:pt x="69" y="46"/>
                    </a:cubicBezTo>
                    <a:cubicBezTo>
                      <a:pt x="69" y="58"/>
                      <a:pt x="63" y="63"/>
                      <a:pt x="57" y="63"/>
                    </a:cubicBezTo>
                    <a:cubicBezTo>
                      <a:pt x="51" y="63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4" y="1"/>
                      <a:pt x="24" y="24"/>
                    </a:cubicBezTo>
                    <a:cubicBezTo>
                      <a:pt x="24" y="24"/>
                      <a:pt x="0" y="24"/>
                      <a:pt x="0" y="46"/>
                    </a:cubicBezTo>
                    <a:cubicBezTo>
                      <a:pt x="0" y="69"/>
                      <a:pt x="24" y="69"/>
                      <a:pt x="24" y="69"/>
                    </a:cubicBez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9"/>
                    </a:cubicBez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1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0" name="Google Shape;7550;p71"/>
              <p:cNvSpPr/>
              <p:nvPr/>
            </p:nvSpPr>
            <p:spPr>
              <a:xfrm>
                <a:off x="2508622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1" name="Google Shape;7551;p71"/>
              <p:cNvSpPr/>
              <p:nvPr/>
            </p:nvSpPr>
            <p:spPr>
              <a:xfrm>
                <a:off x="2504331" y="2458881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45" y="22"/>
                    </a:moveTo>
                    <a:cubicBezTo>
                      <a:pt x="67" y="22"/>
                      <a:pt x="67" y="46"/>
                      <a:pt x="67" y="46"/>
                    </a:cubicBezTo>
                    <a:lnTo>
                      <a:pt x="67" y="67"/>
                    </a:lnTo>
                    <a:lnTo>
                      <a:pt x="45" y="67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2" y="1"/>
                      <a:pt x="22" y="22"/>
                    </a:cubicBezTo>
                    <a:lnTo>
                      <a:pt x="0" y="46"/>
                    </a:lnTo>
                    <a:cubicBezTo>
                      <a:pt x="0" y="67"/>
                      <a:pt x="22" y="67"/>
                      <a:pt x="22" y="91"/>
                    </a:cubicBezTo>
                    <a:lnTo>
                      <a:pt x="90" y="91"/>
                    </a:lnTo>
                    <a:cubicBezTo>
                      <a:pt x="112" y="67"/>
                      <a:pt x="112" y="22"/>
                      <a:pt x="90" y="22"/>
                    </a:cubicBezTo>
                    <a:cubicBezTo>
                      <a:pt x="67" y="1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2" name="Google Shape;7552;p71"/>
              <p:cNvSpPr/>
              <p:nvPr/>
            </p:nvSpPr>
            <p:spPr>
              <a:xfrm>
                <a:off x="2333311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1" y="22"/>
                      <a:pt x="1" y="22"/>
                      <a:pt x="24" y="45"/>
                    </a:cubicBezTo>
                    <a:lnTo>
                      <a:pt x="70" y="45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3" name="Google Shape;7553;p71"/>
              <p:cNvSpPr/>
              <p:nvPr/>
            </p:nvSpPr>
            <p:spPr>
              <a:xfrm>
                <a:off x="2333311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1" y="57"/>
                      <a:pt x="35" y="57"/>
                    </a:cubicBezTo>
                    <a:cubicBezTo>
                      <a:pt x="30" y="57"/>
                      <a:pt x="24" y="52"/>
                      <a:pt x="24" y="40"/>
                    </a:cubicBezTo>
                    <a:cubicBezTo>
                      <a:pt x="24" y="18"/>
                      <a:pt x="24" y="18"/>
                      <a:pt x="46" y="18"/>
                    </a:cubicBezTo>
                    <a:close/>
                    <a:moveTo>
                      <a:pt x="35" y="1"/>
                    </a:moveTo>
                    <a:cubicBezTo>
                      <a:pt x="24" y="1"/>
                      <a:pt x="13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70" y="85"/>
                      <a:pt x="70" y="63"/>
                    </a:cubicBezTo>
                    <a:cubicBezTo>
                      <a:pt x="91" y="63"/>
                      <a:pt x="91" y="18"/>
                      <a:pt x="70" y="18"/>
                    </a:cubicBezTo>
                    <a:cubicBezTo>
                      <a:pt x="58" y="6"/>
                      <a:pt x="47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4" name="Google Shape;7554;p71"/>
              <p:cNvSpPr/>
              <p:nvPr/>
            </p:nvSpPr>
            <p:spPr>
              <a:xfrm>
                <a:off x="2421171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5"/>
                      <a:pt x="22" y="45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8" y="45"/>
                      <a:pt x="68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5" name="Google Shape;7555;p71"/>
              <p:cNvSpPr/>
              <p:nvPr/>
            </p:nvSpPr>
            <p:spPr>
              <a:xfrm>
                <a:off x="2421171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22" y="46"/>
                      <a:pt x="22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2" y="1"/>
                      <a:pt x="1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7"/>
                      <a:pt x="91" y="67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6" name="Google Shape;7556;p71"/>
              <p:cNvSpPr/>
              <p:nvPr/>
            </p:nvSpPr>
            <p:spPr>
              <a:xfrm>
                <a:off x="2333311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70" y="63"/>
                    </a:lnTo>
                    <a:lnTo>
                      <a:pt x="70" y="18"/>
                    </a:lnTo>
                    <a:cubicBezTo>
                      <a:pt x="58" y="6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7" name="Google Shape;7557;p71"/>
              <p:cNvSpPr/>
              <p:nvPr/>
            </p:nvSpPr>
            <p:spPr>
              <a:xfrm>
                <a:off x="2329020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7"/>
                      <a:pt x="62" y="63"/>
                      <a:pt x="56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0"/>
                    </a:moveTo>
                    <a:cubicBezTo>
                      <a:pt x="0" y="24"/>
                      <a:pt x="0" y="46"/>
                      <a:pt x="22" y="69"/>
                    </a:cubicBezTo>
                    <a:cubicBezTo>
                      <a:pt x="45" y="91"/>
                      <a:pt x="45" y="91"/>
                      <a:pt x="67" y="91"/>
                    </a:cubicBezTo>
                    <a:cubicBezTo>
                      <a:pt x="67" y="91"/>
                      <a:pt x="91" y="91"/>
                      <a:pt x="91" y="69"/>
                    </a:cubicBezTo>
                    <a:cubicBezTo>
                      <a:pt x="112" y="46"/>
                      <a:pt x="112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8" name="Google Shape;7558;p71"/>
              <p:cNvSpPr/>
              <p:nvPr/>
            </p:nvSpPr>
            <p:spPr>
              <a:xfrm>
                <a:off x="2333311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17"/>
                      <a:pt x="1" y="40"/>
                      <a:pt x="24" y="62"/>
                    </a:cubicBezTo>
                    <a:lnTo>
                      <a:pt x="70" y="62"/>
                    </a:lnTo>
                    <a:lnTo>
                      <a:pt x="70" y="17"/>
                    </a:lnTo>
                    <a:cubicBezTo>
                      <a:pt x="58" y="6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9" name="Google Shape;7559;p71"/>
              <p:cNvSpPr/>
              <p:nvPr/>
            </p:nvSpPr>
            <p:spPr>
              <a:xfrm>
                <a:off x="2333311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4" y="45"/>
                    </a:lnTo>
                    <a:lnTo>
                      <a:pt x="24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70" y="91"/>
                      <a:pt x="70" y="67"/>
                    </a:cubicBezTo>
                    <a:cubicBezTo>
                      <a:pt x="91" y="45"/>
                      <a:pt x="91" y="22"/>
                      <a:pt x="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0" name="Google Shape;7560;p71"/>
              <p:cNvSpPr/>
              <p:nvPr/>
            </p:nvSpPr>
            <p:spPr>
              <a:xfrm>
                <a:off x="2245860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3" y="6"/>
                      <a:pt x="23" y="18"/>
                    </a:cubicBezTo>
                    <a:cubicBezTo>
                      <a:pt x="1" y="18"/>
                      <a:pt x="1" y="40"/>
                      <a:pt x="23" y="63"/>
                    </a:cubicBezTo>
                    <a:lnTo>
                      <a:pt x="68" y="63"/>
                    </a:lnTo>
                    <a:lnTo>
                      <a:pt x="68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1" name="Google Shape;7561;p71"/>
              <p:cNvSpPr/>
              <p:nvPr/>
            </p:nvSpPr>
            <p:spPr>
              <a:xfrm>
                <a:off x="2241160" y="2721644"/>
                <a:ext cx="23497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7"/>
                      <a:pt x="63" y="63"/>
                      <a:pt x="57" y="63"/>
                    </a:cubicBezTo>
                    <a:cubicBezTo>
                      <a:pt x="51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4" y="0"/>
                    </a:moveTo>
                    <a:cubicBezTo>
                      <a:pt x="0" y="24"/>
                      <a:pt x="0" y="46"/>
                      <a:pt x="24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91"/>
                      <a:pt x="91" y="91"/>
                      <a:pt x="91" y="69"/>
                    </a:cubicBezTo>
                    <a:lnTo>
                      <a:pt x="114" y="46"/>
                    </a:lnTo>
                    <a:cubicBezTo>
                      <a:pt x="114" y="24"/>
                      <a:pt x="91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2" name="Google Shape;7562;p71"/>
              <p:cNvSpPr/>
              <p:nvPr/>
            </p:nvSpPr>
            <p:spPr>
              <a:xfrm>
                <a:off x="2421171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46" y="63"/>
                    </a:ln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3" name="Google Shape;7563;p71"/>
              <p:cNvSpPr/>
              <p:nvPr/>
            </p:nvSpPr>
            <p:spPr>
              <a:xfrm>
                <a:off x="2416471" y="2721644"/>
                <a:ext cx="23497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7"/>
                      <a:pt x="63" y="63"/>
                      <a:pt x="57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4" y="0"/>
                    </a:moveTo>
                    <a:cubicBezTo>
                      <a:pt x="0" y="24"/>
                      <a:pt x="0" y="46"/>
                      <a:pt x="24" y="69"/>
                    </a:cubicBezTo>
                    <a:cubicBezTo>
                      <a:pt x="24" y="91"/>
                      <a:pt x="45" y="91"/>
                      <a:pt x="69" y="91"/>
                    </a:cubicBezTo>
                    <a:cubicBezTo>
                      <a:pt x="69" y="91"/>
                      <a:pt x="91" y="91"/>
                      <a:pt x="91" y="69"/>
                    </a:cubicBezTo>
                    <a:lnTo>
                      <a:pt x="114" y="46"/>
                    </a:lnTo>
                    <a:cubicBezTo>
                      <a:pt x="114" y="24"/>
                      <a:pt x="91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4" name="Google Shape;7564;p71"/>
              <p:cNvSpPr/>
              <p:nvPr/>
            </p:nvSpPr>
            <p:spPr>
              <a:xfrm>
                <a:off x="2333311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41"/>
                      <a:pt x="1" y="41"/>
                      <a:pt x="24" y="62"/>
                    </a:cubicBezTo>
                    <a:lnTo>
                      <a:pt x="70" y="62"/>
                    </a:lnTo>
                    <a:lnTo>
                      <a:pt x="70" y="17"/>
                    </a:lnTo>
                    <a:cubicBezTo>
                      <a:pt x="58" y="6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5" name="Google Shape;7565;p71"/>
              <p:cNvSpPr/>
              <p:nvPr/>
            </p:nvSpPr>
            <p:spPr>
              <a:xfrm>
                <a:off x="2333311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46" y="56"/>
                      <a:pt x="41" y="62"/>
                      <a:pt x="35" y="62"/>
                    </a:cubicBezTo>
                    <a:cubicBezTo>
                      <a:pt x="30" y="62"/>
                      <a:pt x="24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70" y="91"/>
                      <a:pt x="70" y="67"/>
                    </a:cubicBezTo>
                    <a:cubicBezTo>
                      <a:pt x="91" y="67"/>
                      <a:pt x="91" y="22"/>
                      <a:pt x="70" y="22"/>
                    </a:cubicBezTo>
                    <a:cubicBezTo>
                      <a:pt x="70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6" name="Google Shape;7566;p71"/>
              <p:cNvSpPr/>
              <p:nvPr/>
            </p:nvSpPr>
            <p:spPr>
              <a:xfrm>
                <a:off x="2245860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3" y="6"/>
                      <a:pt x="23" y="17"/>
                    </a:cubicBezTo>
                    <a:cubicBezTo>
                      <a:pt x="1" y="41"/>
                      <a:pt x="1" y="41"/>
                      <a:pt x="23" y="62"/>
                    </a:cubicBezTo>
                    <a:lnTo>
                      <a:pt x="68" y="62"/>
                    </a:lnTo>
                    <a:lnTo>
                      <a:pt x="68" y="17"/>
                    </a:lnTo>
                    <a:cubicBezTo>
                      <a:pt x="57" y="6"/>
                      <a:pt x="46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7" name="Google Shape;7567;p71"/>
              <p:cNvSpPr/>
              <p:nvPr/>
            </p:nvSpPr>
            <p:spPr>
              <a:xfrm>
                <a:off x="2245860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46" y="67"/>
                      <a:pt x="23" y="67"/>
                      <a:pt x="23" y="46"/>
                    </a:cubicBezTo>
                    <a:lnTo>
                      <a:pt x="23" y="22"/>
                    </a:lnTo>
                    <a:close/>
                    <a:moveTo>
                      <a:pt x="46" y="0"/>
                    </a:moveTo>
                    <a:cubicBezTo>
                      <a:pt x="23" y="0"/>
                      <a:pt x="23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3" y="91"/>
                      <a:pt x="23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22"/>
                    </a:cubicBezTo>
                    <a:cubicBezTo>
                      <a:pt x="68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8" name="Google Shape;7568;p71"/>
              <p:cNvSpPr/>
              <p:nvPr/>
            </p:nvSpPr>
            <p:spPr>
              <a:xfrm>
                <a:off x="2794845" y="1845110"/>
                <a:ext cx="8505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1"/>
                    </a:moveTo>
                    <a:cubicBezTo>
                      <a:pt x="17" y="1"/>
                      <a:pt x="11" y="7"/>
                      <a:pt x="0" y="18"/>
                    </a:cubicBezTo>
                    <a:lnTo>
                      <a:pt x="0" y="64"/>
                    </a:lnTo>
                    <a:lnTo>
                      <a:pt x="45" y="64"/>
                    </a:lnTo>
                    <a:lnTo>
                      <a:pt x="45" y="18"/>
                    </a:lnTo>
                    <a:cubicBezTo>
                      <a:pt x="34" y="7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9" name="Google Shape;7569;p71"/>
              <p:cNvSpPr/>
              <p:nvPr/>
            </p:nvSpPr>
            <p:spPr>
              <a:xfrm>
                <a:off x="2790408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cubicBezTo>
                      <a:pt x="24" y="46"/>
                      <a:pt x="24" y="24"/>
                      <a:pt x="46" y="24"/>
                    </a:cubicBezTo>
                    <a:close/>
                    <a:moveTo>
                      <a:pt x="24" y="1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70"/>
                      <a:pt x="24" y="70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0" name="Google Shape;7570;p71"/>
              <p:cNvSpPr/>
              <p:nvPr/>
            </p:nvSpPr>
            <p:spPr>
              <a:xfrm>
                <a:off x="2869909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4"/>
                    </a:cubicBezTo>
                    <a:lnTo>
                      <a:pt x="67" y="64"/>
                    </a:lnTo>
                    <a:lnTo>
                      <a:pt x="67" y="18"/>
                    </a:lnTo>
                    <a:cubicBezTo>
                      <a:pt x="57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1" name="Google Shape;7571;p71"/>
              <p:cNvSpPr/>
              <p:nvPr/>
            </p:nvSpPr>
            <p:spPr>
              <a:xfrm>
                <a:off x="2869909" y="1844001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4"/>
                    </a:moveTo>
                    <a:cubicBezTo>
                      <a:pt x="67" y="46"/>
                      <a:pt x="67" y="46"/>
                      <a:pt x="46" y="46"/>
                    </a:cubicBezTo>
                    <a:cubicBezTo>
                      <a:pt x="46" y="58"/>
                      <a:pt x="46" y="64"/>
                      <a:pt x="43" y="64"/>
                    </a:cubicBezTo>
                    <a:cubicBezTo>
                      <a:pt x="40" y="64"/>
                      <a:pt x="34" y="58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1" y="1"/>
                    </a:moveTo>
                    <a:lnTo>
                      <a:pt x="1" y="70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2" name="Google Shape;7572;p71"/>
              <p:cNvSpPr/>
              <p:nvPr/>
            </p:nvSpPr>
            <p:spPr>
              <a:xfrm>
                <a:off x="2715344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6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3" name="Google Shape;7573;p71"/>
              <p:cNvSpPr/>
              <p:nvPr/>
            </p:nvSpPr>
            <p:spPr>
              <a:xfrm>
                <a:off x="2711276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2"/>
                    </a:moveTo>
                    <a:lnTo>
                      <a:pt x="68" y="46"/>
                    </a:lnTo>
                    <a:lnTo>
                      <a:pt x="46" y="46"/>
                    </a:lnTo>
                    <a:cubicBezTo>
                      <a:pt x="22" y="46"/>
                      <a:pt x="22" y="46"/>
                      <a:pt x="46" y="22"/>
                    </a:cubicBezTo>
                    <a:close/>
                    <a:moveTo>
                      <a:pt x="22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2" y="68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4" name="Google Shape;7574;p71"/>
              <p:cNvSpPr/>
              <p:nvPr/>
            </p:nvSpPr>
            <p:spPr>
              <a:xfrm>
                <a:off x="2947104" y="1938669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1"/>
                    </a:moveTo>
                    <a:cubicBezTo>
                      <a:pt x="17" y="1"/>
                      <a:pt x="11" y="7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7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5" name="Google Shape;7575;p71"/>
              <p:cNvSpPr/>
              <p:nvPr/>
            </p:nvSpPr>
            <p:spPr>
              <a:xfrm>
                <a:off x="2942200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cubicBezTo>
                      <a:pt x="24" y="40"/>
                      <a:pt x="24" y="40"/>
                      <a:pt x="46" y="40"/>
                    </a:cubicBezTo>
                    <a:close/>
                    <a:moveTo>
                      <a:pt x="47" y="1"/>
                    </a:moveTo>
                    <a:cubicBezTo>
                      <a:pt x="36" y="1"/>
                      <a:pt x="24" y="6"/>
                      <a:pt x="24" y="17"/>
                    </a:cubicBezTo>
                    <a:cubicBezTo>
                      <a:pt x="1" y="40"/>
                      <a:pt x="1" y="40"/>
                      <a:pt x="1" y="62"/>
                    </a:cubicBezTo>
                    <a:cubicBezTo>
                      <a:pt x="1" y="62"/>
                      <a:pt x="1" y="85"/>
                      <a:pt x="24" y="85"/>
                    </a:cubicBezTo>
                    <a:cubicBezTo>
                      <a:pt x="24" y="85"/>
                      <a:pt x="24" y="107"/>
                      <a:pt x="46" y="107"/>
                    </a:cubicBezTo>
                    <a:cubicBezTo>
                      <a:pt x="69" y="107"/>
                      <a:pt x="69" y="85"/>
                      <a:pt x="69" y="85"/>
                    </a:cubicBez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9" y="17"/>
                    </a:cubicBezTo>
                    <a:cubicBezTo>
                      <a:pt x="69" y="6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6" name="Google Shape;7576;p71"/>
              <p:cNvSpPr/>
              <p:nvPr/>
            </p:nvSpPr>
            <p:spPr>
              <a:xfrm>
                <a:off x="2859244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1"/>
                    </a:moveTo>
                    <a:cubicBezTo>
                      <a:pt x="18" y="1"/>
                      <a:pt x="12" y="7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7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7" name="Google Shape;7577;p71"/>
              <p:cNvSpPr/>
              <p:nvPr/>
            </p:nvSpPr>
            <p:spPr>
              <a:xfrm>
                <a:off x="2854749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cubicBezTo>
                      <a:pt x="22" y="62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68" y="85"/>
                    </a:cubicBez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8" y="17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8" name="Google Shape;7578;p71"/>
              <p:cNvSpPr/>
              <p:nvPr/>
            </p:nvSpPr>
            <p:spPr>
              <a:xfrm>
                <a:off x="2636212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6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9" name="Google Shape;7579;p71"/>
              <p:cNvSpPr/>
              <p:nvPr/>
            </p:nvSpPr>
            <p:spPr>
              <a:xfrm>
                <a:off x="2631775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22"/>
                    </a:moveTo>
                    <a:lnTo>
                      <a:pt x="70" y="46"/>
                    </a:lnTo>
                    <a:lnTo>
                      <a:pt x="24" y="46"/>
                    </a:lnTo>
                    <a:lnTo>
                      <a:pt x="46" y="22"/>
                    </a:ln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4" y="68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8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0" name="Google Shape;7580;p71"/>
              <p:cNvSpPr/>
              <p:nvPr/>
            </p:nvSpPr>
            <p:spPr>
              <a:xfrm>
                <a:off x="2794845" y="1924612"/>
                <a:ext cx="8505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6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6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1" name="Google Shape;7581;p71"/>
              <p:cNvSpPr/>
              <p:nvPr/>
            </p:nvSpPr>
            <p:spPr>
              <a:xfrm>
                <a:off x="2790408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2"/>
                    </a:moveTo>
                    <a:cubicBezTo>
                      <a:pt x="69" y="22"/>
                      <a:pt x="69" y="46"/>
                      <a:pt x="69" y="46"/>
                    </a:cubicBez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4" y="68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2" name="Google Shape;7582;p71"/>
              <p:cNvSpPr/>
              <p:nvPr/>
            </p:nvSpPr>
            <p:spPr>
              <a:xfrm>
                <a:off x="2715344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1"/>
                    </a:moveTo>
                    <a:cubicBezTo>
                      <a:pt x="18" y="1"/>
                      <a:pt x="12" y="7"/>
                      <a:pt x="0" y="18"/>
                    </a:cubicBezTo>
                    <a:lnTo>
                      <a:pt x="0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7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3" name="Google Shape;7583;p71"/>
              <p:cNvSpPr/>
              <p:nvPr/>
            </p:nvSpPr>
            <p:spPr>
              <a:xfrm>
                <a:off x="2711276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8"/>
                      <a:pt x="51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cubicBezTo>
                      <a:pt x="22" y="46"/>
                      <a:pt x="22" y="46"/>
                      <a:pt x="46" y="24"/>
                    </a:cubicBezTo>
                    <a:close/>
                    <a:moveTo>
                      <a:pt x="22" y="1"/>
                    </a:moveTo>
                    <a:cubicBezTo>
                      <a:pt x="1" y="24"/>
                      <a:pt x="1" y="46"/>
                      <a:pt x="22" y="70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4" name="Google Shape;7584;p71"/>
              <p:cNvSpPr/>
              <p:nvPr/>
            </p:nvSpPr>
            <p:spPr>
              <a:xfrm>
                <a:off x="2556711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5" name="Google Shape;7585;p71"/>
              <p:cNvSpPr/>
              <p:nvPr/>
            </p:nvSpPr>
            <p:spPr>
              <a:xfrm>
                <a:off x="2552643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2"/>
                    </a:moveTo>
                    <a:lnTo>
                      <a:pt x="68" y="46"/>
                    </a:lnTo>
                    <a:lnTo>
                      <a:pt x="46" y="46"/>
                    </a:lnTo>
                    <a:lnTo>
                      <a:pt x="46" y="22"/>
                    </a:lnTo>
                    <a:close/>
                    <a:moveTo>
                      <a:pt x="23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3" y="68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8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6" name="Google Shape;7586;p71"/>
              <p:cNvSpPr/>
              <p:nvPr/>
            </p:nvSpPr>
            <p:spPr>
              <a:xfrm>
                <a:off x="2636212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64"/>
                    </a:lnTo>
                    <a:lnTo>
                      <a:pt x="46" y="64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7" name="Google Shape;7587;p71"/>
              <p:cNvSpPr/>
              <p:nvPr/>
            </p:nvSpPr>
            <p:spPr>
              <a:xfrm>
                <a:off x="2631775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24"/>
                    </a:moveTo>
                    <a:lnTo>
                      <a:pt x="70" y="46"/>
                    </a:lnTo>
                    <a:cubicBezTo>
                      <a:pt x="58" y="58"/>
                      <a:pt x="52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lnTo>
                      <a:pt x="24" y="46"/>
                    </a:lnTo>
                    <a:lnTo>
                      <a:pt x="46" y="24"/>
                    </a:lnTo>
                    <a:close/>
                    <a:moveTo>
                      <a:pt x="24" y="1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70"/>
                      <a:pt x="24" y="70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70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8" name="Google Shape;7588;p71"/>
              <p:cNvSpPr/>
              <p:nvPr/>
            </p:nvSpPr>
            <p:spPr>
              <a:xfrm>
                <a:off x="2683933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2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40"/>
                    </a:lnTo>
                    <a:cubicBezTo>
                      <a:pt x="12" y="51"/>
                      <a:pt x="24" y="56"/>
                      <a:pt x="32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5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9" name="Google Shape;7589;p71"/>
              <p:cNvSpPr/>
              <p:nvPr/>
            </p:nvSpPr>
            <p:spPr>
              <a:xfrm>
                <a:off x="2679438" y="2021625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9"/>
                    </a:cubicBezTo>
                    <a:cubicBezTo>
                      <a:pt x="1" y="40"/>
                      <a:pt x="1" y="64"/>
                      <a:pt x="23" y="85"/>
                    </a:cubicBezTo>
                    <a:lnTo>
                      <a:pt x="46" y="109"/>
                    </a:lnTo>
                    <a:cubicBezTo>
                      <a:pt x="68" y="109"/>
                      <a:pt x="68" y="85"/>
                      <a:pt x="91" y="85"/>
                    </a:cubicBezTo>
                    <a:lnTo>
                      <a:pt x="91" y="64"/>
                    </a:lnTo>
                    <a:lnTo>
                      <a:pt x="91" y="19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0" name="Google Shape;7590;p71"/>
              <p:cNvSpPr/>
              <p:nvPr/>
            </p:nvSpPr>
            <p:spPr>
              <a:xfrm>
                <a:off x="2683933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40"/>
                    </a:lnTo>
                    <a:cubicBezTo>
                      <a:pt x="12" y="52"/>
                      <a:pt x="24" y="57"/>
                      <a:pt x="32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1" name="Google Shape;7591;p71"/>
              <p:cNvSpPr/>
              <p:nvPr/>
            </p:nvSpPr>
            <p:spPr>
              <a:xfrm>
                <a:off x="2679438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3" y="17"/>
                    </a:cubicBezTo>
                    <a:cubicBezTo>
                      <a:pt x="1" y="40"/>
                      <a:pt x="1" y="62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7"/>
                    </a:lnTo>
                    <a:cubicBezTo>
                      <a:pt x="79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2" name="Google Shape;7592;p71"/>
              <p:cNvSpPr/>
              <p:nvPr/>
            </p:nvSpPr>
            <p:spPr>
              <a:xfrm>
                <a:off x="2596482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1" y="0"/>
                    </a:moveTo>
                    <a:cubicBezTo>
                      <a:pt x="23" y="0"/>
                      <a:pt x="11" y="5"/>
                      <a:pt x="1" y="16"/>
                    </a:cubicBezTo>
                    <a:lnTo>
                      <a:pt x="1" y="40"/>
                    </a:lnTo>
                    <a:cubicBezTo>
                      <a:pt x="11" y="51"/>
                      <a:pt x="23" y="56"/>
                      <a:pt x="31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3" name="Google Shape;7593;p71"/>
              <p:cNvSpPr/>
              <p:nvPr/>
            </p:nvSpPr>
            <p:spPr>
              <a:xfrm>
                <a:off x="2591782" y="202530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4" y="1"/>
                    </a:moveTo>
                    <a:cubicBezTo>
                      <a:pt x="24" y="22"/>
                      <a:pt x="0" y="22"/>
                      <a:pt x="0" y="46"/>
                    </a:cubicBezTo>
                    <a:lnTo>
                      <a:pt x="24" y="67"/>
                    </a:lnTo>
                    <a:lnTo>
                      <a:pt x="45" y="91"/>
                    </a:lnTo>
                    <a:cubicBezTo>
                      <a:pt x="69" y="91"/>
                      <a:pt x="69" y="67"/>
                      <a:pt x="90" y="67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4" name="Google Shape;7594;p71"/>
              <p:cNvSpPr/>
              <p:nvPr/>
            </p:nvSpPr>
            <p:spPr>
              <a:xfrm>
                <a:off x="2771793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1" y="0"/>
                    </a:moveTo>
                    <a:cubicBezTo>
                      <a:pt x="23" y="0"/>
                      <a:pt x="11" y="5"/>
                      <a:pt x="0" y="16"/>
                    </a:cubicBezTo>
                    <a:lnTo>
                      <a:pt x="0" y="40"/>
                    </a:lnTo>
                    <a:cubicBezTo>
                      <a:pt x="11" y="51"/>
                      <a:pt x="23" y="56"/>
                      <a:pt x="31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5" name="Google Shape;7595;p71"/>
              <p:cNvSpPr/>
              <p:nvPr/>
            </p:nvSpPr>
            <p:spPr>
              <a:xfrm>
                <a:off x="2766889" y="202530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6"/>
                    </a:lnTo>
                    <a:lnTo>
                      <a:pt x="24" y="46"/>
                    </a:lnTo>
                    <a:cubicBezTo>
                      <a:pt x="24" y="22"/>
                      <a:pt x="46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4" y="67"/>
                    </a:cubicBezTo>
                    <a:lnTo>
                      <a:pt x="46" y="91"/>
                    </a:lnTo>
                    <a:cubicBezTo>
                      <a:pt x="70" y="91"/>
                      <a:pt x="70" y="67"/>
                      <a:pt x="91" y="67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6" name="Google Shape;7596;p71"/>
              <p:cNvSpPr/>
              <p:nvPr/>
            </p:nvSpPr>
            <p:spPr>
              <a:xfrm>
                <a:off x="2683933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7" name="Google Shape;7597;p71"/>
              <p:cNvSpPr/>
              <p:nvPr/>
            </p:nvSpPr>
            <p:spPr>
              <a:xfrm>
                <a:off x="2679438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7"/>
                    </a:cubicBezTo>
                    <a:cubicBezTo>
                      <a:pt x="1" y="40"/>
                      <a:pt x="1" y="62"/>
                      <a:pt x="23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91" y="85"/>
                    </a:cubicBezTo>
                    <a:lnTo>
                      <a:pt x="91" y="62"/>
                    </a:lnTo>
                    <a:lnTo>
                      <a:pt x="91" y="17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8" name="Google Shape;7598;p71"/>
              <p:cNvSpPr/>
              <p:nvPr/>
            </p:nvSpPr>
            <p:spPr>
              <a:xfrm>
                <a:off x="2508622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2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40"/>
                    </a:lnTo>
                    <a:cubicBezTo>
                      <a:pt x="12" y="51"/>
                      <a:pt x="24" y="56"/>
                      <a:pt x="32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5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9" name="Google Shape;7599;p71"/>
              <p:cNvSpPr/>
              <p:nvPr/>
            </p:nvSpPr>
            <p:spPr>
              <a:xfrm>
                <a:off x="2504331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9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45" y="109"/>
                    </a:lnTo>
                    <a:cubicBezTo>
                      <a:pt x="67" y="109"/>
                      <a:pt x="67" y="85"/>
                      <a:pt x="90" y="85"/>
                    </a:cubicBezTo>
                    <a:cubicBezTo>
                      <a:pt x="112" y="64"/>
                      <a:pt x="112" y="40"/>
                      <a:pt x="90" y="19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0" name="Google Shape;7600;p71"/>
              <p:cNvSpPr/>
              <p:nvPr/>
            </p:nvSpPr>
            <p:spPr>
              <a:xfrm>
                <a:off x="2596482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1" name="Google Shape;7601;p71"/>
              <p:cNvSpPr/>
              <p:nvPr/>
            </p:nvSpPr>
            <p:spPr>
              <a:xfrm>
                <a:off x="2591782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4" y="17"/>
                    </a:cubicBezTo>
                    <a:cubicBezTo>
                      <a:pt x="24" y="40"/>
                      <a:pt x="0" y="40"/>
                      <a:pt x="0" y="62"/>
                    </a:cubicBezTo>
                    <a:lnTo>
                      <a:pt x="24" y="85"/>
                    </a:lnTo>
                    <a:lnTo>
                      <a:pt x="45" y="107"/>
                    </a:lnTo>
                    <a:cubicBezTo>
                      <a:pt x="69" y="107"/>
                      <a:pt x="69" y="85"/>
                      <a:pt x="90" y="85"/>
                    </a:cubicBezTo>
                    <a:lnTo>
                      <a:pt x="90" y="62"/>
                    </a:lnTo>
                    <a:lnTo>
                      <a:pt x="90" y="17"/>
                    </a:ln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2" name="Google Shape;7602;p71"/>
              <p:cNvSpPr/>
              <p:nvPr/>
            </p:nvSpPr>
            <p:spPr>
              <a:xfrm>
                <a:off x="2771793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3" name="Google Shape;7603;p71"/>
              <p:cNvSpPr/>
              <p:nvPr/>
            </p:nvSpPr>
            <p:spPr>
              <a:xfrm>
                <a:off x="2766889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24" y="62"/>
                    </a:lnTo>
                    <a:cubicBezTo>
                      <a:pt x="24" y="40"/>
                      <a:pt x="46" y="40"/>
                      <a:pt x="46" y="40"/>
                    </a:cubicBezTo>
                    <a:close/>
                    <a:moveTo>
                      <a:pt x="58" y="1"/>
                    </a:moveTo>
                    <a:cubicBezTo>
                      <a:pt x="47" y="1"/>
                      <a:pt x="35" y="6"/>
                      <a:pt x="24" y="17"/>
                    </a:cubicBezTo>
                    <a:cubicBezTo>
                      <a:pt x="1" y="40"/>
                      <a:pt x="1" y="40"/>
                      <a:pt x="1" y="62"/>
                    </a:cubicBezTo>
                    <a:cubicBezTo>
                      <a:pt x="1" y="62"/>
                      <a:pt x="1" y="85"/>
                      <a:pt x="24" y="85"/>
                    </a:cubicBezTo>
                    <a:lnTo>
                      <a:pt x="46" y="107"/>
                    </a:lnTo>
                    <a:cubicBezTo>
                      <a:pt x="70" y="107"/>
                      <a:pt x="70" y="85"/>
                      <a:pt x="91" y="85"/>
                    </a:cubicBezTo>
                    <a:lnTo>
                      <a:pt x="91" y="62"/>
                    </a:lnTo>
                    <a:lnTo>
                      <a:pt x="91" y="17"/>
                    </a:lnTo>
                    <a:cubicBezTo>
                      <a:pt x="80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4" name="Google Shape;7604;p71"/>
              <p:cNvSpPr/>
              <p:nvPr/>
            </p:nvSpPr>
            <p:spPr>
              <a:xfrm>
                <a:off x="2859244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24" y="0"/>
                    </a:moveTo>
                    <a:cubicBezTo>
                      <a:pt x="18" y="0"/>
                      <a:pt x="12" y="5"/>
                      <a:pt x="0" y="16"/>
                    </a:cubicBezTo>
                    <a:lnTo>
                      <a:pt x="0" y="40"/>
                    </a:lnTo>
                    <a:cubicBezTo>
                      <a:pt x="12" y="51"/>
                      <a:pt x="18" y="56"/>
                      <a:pt x="24" y="56"/>
                    </a:cubicBezTo>
                    <a:cubicBezTo>
                      <a:pt x="29" y="56"/>
                      <a:pt x="35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35" y="5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5" name="Google Shape;7605;p71"/>
              <p:cNvSpPr/>
              <p:nvPr/>
            </p:nvSpPr>
            <p:spPr>
              <a:xfrm>
                <a:off x="2854749" y="2021625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cubicBezTo>
                      <a:pt x="22" y="64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9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46" y="109"/>
                    </a:lnTo>
                    <a:cubicBezTo>
                      <a:pt x="68" y="109"/>
                      <a:pt x="68" y="85"/>
                      <a:pt x="68" y="85"/>
                    </a:cubicBez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8" y="19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6" name="Google Shape;7606;p71"/>
              <p:cNvSpPr/>
              <p:nvPr/>
            </p:nvSpPr>
            <p:spPr>
              <a:xfrm>
                <a:off x="2421171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6"/>
                      <a:pt x="22" y="46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8" y="46"/>
                      <a:pt x="68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7" name="Google Shape;7607;p71"/>
              <p:cNvSpPr/>
              <p:nvPr/>
            </p:nvSpPr>
            <p:spPr>
              <a:xfrm>
                <a:off x="2421171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1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8"/>
                      <a:pt x="91" y="68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8" name="Google Shape;7608;p71"/>
              <p:cNvSpPr/>
              <p:nvPr/>
            </p:nvSpPr>
            <p:spPr>
              <a:xfrm>
                <a:off x="2508622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9" name="Google Shape;7609;p71"/>
              <p:cNvSpPr/>
              <p:nvPr/>
            </p:nvSpPr>
            <p:spPr>
              <a:xfrm>
                <a:off x="2504331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8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90" y="85"/>
                    </a:lnTo>
                    <a:cubicBezTo>
                      <a:pt x="112" y="64"/>
                      <a:pt x="112" y="40"/>
                      <a:pt x="90" y="18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0" name="Google Shape;7610;p71"/>
              <p:cNvSpPr/>
              <p:nvPr/>
            </p:nvSpPr>
            <p:spPr>
              <a:xfrm>
                <a:off x="2508622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1" name="Google Shape;7611;p71"/>
              <p:cNvSpPr/>
              <p:nvPr/>
            </p:nvSpPr>
            <p:spPr>
              <a:xfrm>
                <a:off x="2504331" y="2283570"/>
                <a:ext cx="2308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46"/>
                    </a:moveTo>
                    <a:lnTo>
                      <a:pt x="67" y="68"/>
                    </a:lnTo>
                    <a:lnTo>
                      <a:pt x="45" y="68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2" y="1"/>
                      <a:pt x="22" y="22"/>
                    </a:cubicBezTo>
                    <a:lnTo>
                      <a:pt x="0" y="46"/>
                    </a:lnTo>
                    <a:cubicBezTo>
                      <a:pt x="0" y="68"/>
                      <a:pt x="22" y="68"/>
                      <a:pt x="22" y="91"/>
                    </a:cubicBezTo>
                    <a:lnTo>
                      <a:pt x="90" y="91"/>
                    </a:lnTo>
                    <a:cubicBezTo>
                      <a:pt x="112" y="68"/>
                      <a:pt x="112" y="46"/>
                      <a:pt x="90" y="22"/>
                    </a:cubicBezTo>
                    <a:cubicBezTo>
                      <a:pt x="67" y="1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2" name="Google Shape;7612;p71"/>
              <p:cNvSpPr/>
              <p:nvPr/>
            </p:nvSpPr>
            <p:spPr>
              <a:xfrm>
                <a:off x="2421171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6"/>
                      <a:pt x="22" y="46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8" y="46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3" name="Google Shape;7613;p71"/>
              <p:cNvSpPr/>
              <p:nvPr/>
            </p:nvSpPr>
            <p:spPr>
              <a:xfrm>
                <a:off x="2416471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4" y="64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4" name="Google Shape;7614;p71"/>
              <p:cNvSpPr/>
              <p:nvPr/>
            </p:nvSpPr>
            <p:spPr>
              <a:xfrm>
                <a:off x="2596482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7" y="46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5" name="Google Shape;7615;p71"/>
              <p:cNvSpPr/>
              <p:nvPr/>
            </p:nvSpPr>
            <p:spPr>
              <a:xfrm>
                <a:off x="2591782" y="219571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46"/>
                    </a:moveTo>
                    <a:lnTo>
                      <a:pt x="69" y="70"/>
                    </a:lnTo>
                    <a:lnTo>
                      <a:pt x="45" y="70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lnTo>
                      <a:pt x="24" y="24"/>
                    </a:lnTo>
                    <a:lnTo>
                      <a:pt x="0" y="46"/>
                    </a:lnTo>
                    <a:cubicBezTo>
                      <a:pt x="0" y="70"/>
                      <a:pt x="24" y="70"/>
                      <a:pt x="24" y="91"/>
                    </a:cubicBezTo>
                    <a:lnTo>
                      <a:pt x="90" y="91"/>
                    </a:ln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24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6" name="Google Shape;7616;p71"/>
              <p:cNvSpPr/>
              <p:nvPr/>
            </p:nvSpPr>
            <p:spPr>
              <a:xfrm>
                <a:off x="2508622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40"/>
                    </a:lnTo>
                    <a:cubicBezTo>
                      <a:pt x="12" y="52"/>
                      <a:pt x="24" y="57"/>
                      <a:pt x="32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7" name="Google Shape;7617;p71"/>
              <p:cNvSpPr/>
              <p:nvPr/>
            </p:nvSpPr>
            <p:spPr>
              <a:xfrm>
                <a:off x="2504331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3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90" y="85"/>
                    </a:lnTo>
                    <a:cubicBezTo>
                      <a:pt x="112" y="62"/>
                      <a:pt x="112" y="40"/>
                      <a:pt x="90" y="17"/>
                    </a:cubicBezTo>
                    <a:cubicBezTo>
                      <a:pt x="79" y="6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8" name="Google Shape;7618;p71"/>
              <p:cNvSpPr/>
              <p:nvPr/>
            </p:nvSpPr>
            <p:spPr>
              <a:xfrm>
                <a:off x="2333311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6"/>
                      <a:pt x="24" y="46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7" y="62"/>
                      <a:pt x="58" y="56"/>
                      <a:pt x="70" y="4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9" name="Google Shape;7619;p71"/>
              <p:cNvSpPr/>
              <p:nvPr/>
            </p:nvSpPr>
            <p:spPr>
              <a:xfrm>
                <a:off x="2329020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91" y="85"/>
                    </a:lnTo>
                    <a:cubicBezTo>
                      <a:pt x="112" y="64"/>
                      <a:pt x="112" y="40"/>
                      <a:pt x="91" y="18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0" name="Google Shape;7620;p71"/>
              <p:cNvSpPr/>
              <p:nvPr/>
            </p:nvSpPr>
            <p:spPr>
              <a:xfrm>
                <a:off x="2421171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40"/>
                    </a:cubicBezTo>
                    <a:cubicBezTo>
                      <a:pt x="22" y="52"/>
                      <a:pt x="28" y="57"/>
                      <a:pt x="34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1" name="Google Shape;7621;p71"/>
              <p:cNvSpPr/>
              <p:nvPr/>
            </p:nvSpPr>
            <p:spPr>
              <a:xfrm>
                <a:off x="2416471" y="2109485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lnTo>
                      <a:pt x="91" y="85"/>
                    </a:lnTo>
                    <a:cubicBezTo>
                      <a:pt x="91" y="62"/>
                      <a:pt x="114" y="62"/>
                      <a:pt x="114" y="40"/>
                    </a:cubicBezTo>
                    <a:lnTo>
                      <a:pt x="91" y="17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2" name="Google Shape;7622;p71"/>
              <p:cNvSpPr/>
              <p:nvPr/>
            </p:nvSpPr>
            <p:spPr>
              <a:xfrm>
                <a:off x="2596482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40"/>
                    </a:lnTo>
                    <a:cubicBezTo>
                      <a:pt x="11" y="52"/>
                      <a:pt x="23" y="57"/>
                      <a:pt x="31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3" name="Google Shape;7623;p71"/>
              <p:cNvSpPr/>
              <p:nvPr/>
            </p:nvSpPr>
            <p:spPr>
              <a:xfrm>
                <a:off x="2591782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4" y="17"/>
                    </a:cubicBezTo>
                    <a:lnTo>
                      <a:pt x="0" y="40"/>
                    </a:lnTo>
                    <a:cubicBezTo>
                      <a:pt x="0" y="62"/>
                      <a:pt x="24" y="62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7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4" name="Google Shape;7624;p71"/>
              <p:cNvSpPr/>
              <p:nvPr/>
            </p:nvSpPr>
            <p:spPr>
              <a:xfrm>
                <a:off x="2683933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5" name="Google Shape;7625;p71"/>
              <p:cNvSpPr/>
              <p:nvPr/>
            </p:nvSpPr>
            <p:spPr>
              <a:xfrm>
                <a:off x="2679438" y="219693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8"/>
                    </a:cubicBezTo>
                    <a:cubicBezTo>
                      <a:pt x="1" y="40"/>
                      <a:pt x="1" y="64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6" name="Google Shape;7626;p71"/>
              <p:cNvSpPr/>
              <p:nvPr/>
            </p:nvSpPr>
            <p:spPr>
              <a:xfrm>
                <a:off x="2245860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3" y="0"/>
                    </a:moveTo>
                    <a:cubicBezTo>
                      <a:pt x="1" y="24"/>
                      <a:pt x="1" y="45"/>
                      <a:pt x="23" y="45"/>
                    </a:cubicBezTo>
                    <a:cubicBezTo>
                      <a:pt x="23" y="57"/>
                      <a:pt x="28" y="63"/>
                      <a:pt x="37" y="63"/>
                    </a:cubicBezTo>
                    <a:cubicBezTo>
                      <a:pt x="46" y="63"/>
                      <a:pt x="57" y="57"/>
                      <a:pt x="68" y="4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7" name="Google Shape;7627;p71"/>
              <p:cNvSpPr/>
              <p:nvPr/>
            </p:nvSpPr>
            <p:spPr>
              <a:xfrm>
                <a:off x="2245860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3" y="67"/>
                    </a:lnTo>
                    <a:lnTo>
                      <a:pt x="23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3" y="1"/>
                      <a:pt x="23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7"/>
                      <a:pt x="91" y="67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8" name="Google Shape;7628;p71"/>
              <p:cNvSpPr/>
              <p:nvPr/>
            </p:nvSpPr>
            <p:spPr>
              <a:xfrm>
                <a:off x="2333311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5"/>
                      <a:pt x="24" y="45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7" y="62"/>
                      <a:pt x="58" y="56"/>
                      <a:pt x="70" y="45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9" name="Google Shape;7629;p71"/>
              <p:cNvSpPr/>
              <p:nvPr/>
            </p:nvSpPr>
            <p:spPr>
              <a:xfrm>
                <a:off x="2329020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0" y="40"/>
                      <a:pt x="0" y="63"/>
                      <a:pt x="22" y="85"/>
                    </a:cubicBezTo>
                    <a:lnTo>
                      <a:pt x="91" y="85"/>
                    </a:lnTo>
                    <a:cubicBezTo>
                      <a:pt x="112" y="63"/>
                      <a:pt x="112" y="40"/>
                      <a:pt x="91" y="18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0" name="Google Shape;7630;p71"/>
              <p:cNvSpPr/>
              <p:nvPr/>
            </p:nvSpPr>
            <p:spPr>
              <a:xfrm>
                <a:off x="2333311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5"/>
                      <a:pt x="24" y="45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7" y="63"/>
                      <a:pt x="58" y="57"/>
                      <a:pt x="70" y="45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1" name="Google Shape;7631;p71"/>
              <p:cNvSpPr/>
              <p:nvPr/>
            </p:nvSpPr>
            <p:spPr>
              <a:xfrm>
                <a:off x="2333311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4" y="67"/>
                    </a:ln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70" y="91"/>
                    </a:lnTo>
                    <a:cubicBezTo>
                      <a:pt x="91" y="67"/>
                      <a:pt x="91" y="22"/>
                      <a:pt x="70" y="22"/>
                    </a:cubicBezTo>
                    <a:cubicBezTo>
                      <a:pt x="70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2" name="Google Shape;7632;p71"/>
              <p:cNvSpPr/>
              <p:nvPr/>
            </p:nvSpPr>
            <p:spPr>
              <a:xfrm>
                <a:off x="2245860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3" y="0"/>
                    </a:moveTo>
                    <a:cubicBezTo>
                      <a:pt x="1" y="22"/>
                      <a:pt x="1" y="45"/>
                      <a:pt x="23" y="45"/>
                    </a:cubicBezTo>
                    <a:cubicBezTo>
                      <a:pt x="23" y="56"/>
                      <a:pt x="28" y="62"/>
                      <a:pt x="37" y="62"/>
                    </a:cubicBezTo>
                    <a:cubicBezTo>
                      <a:pt x="46" y="62"/>
                      <a:pt x="57" y="56"/>
                      <a:pt x="68" y="4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3" name="Google Shape;7633;p71"/>
              <p:cNvSpPr/>
              <p:nvPr/>
            </p:nvSpPr>
            <p:spPr>
              <a:xfrm>
                <a:off x="2241160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4" y="63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4" name="Google Shape;7634;p71"/>
              <p:cNvSpPr/>
              <p:nvPr/>
            </p:nvSpPr>
            <p:spPr>
              <a:xfrm>
                <a:off x="2421171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5"/>
                      <a:pt x="22" y="45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8" y="45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5" name="Google Shape;7635;p71"/>
              <p:cNvSpPr/>
              <p:nvPr/>
            </p:nvSpPr>
            <p:spPr>
              <a:xfrm>
                <a:off x="2416471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4" y="63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6" name="Google Shape;7636;p71"/>
              <p:cNvSpPr/>
              <p:nvPr/>
            </p:nvSpPr>
            <p:spPr>
              <a:xfrm>
                <a:off x="2333311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6"/>
                      <a:pt x="24" y="46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7" y="63"/>
                      <a:pt x="58" y="57"/>
                      <a:pt x="70" y="4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7" name="Google Shape;7637;p71"/>
              <p:cNvSpPr/>
              <p:nvPr/>
            </p:nvSpPr>
            <p:spPr>
              <a:xfrm>
                <a:off x="2333311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70" y="91"/>
                    </a:lnTo>
                    <a:cubicBezTo>
                      <a:pt x="91" y="68"/>
                      <a:pt x="91" y="46"/>
                      <a:pt x="70" y="22"/>
                    </a:cubicBezTo>
                    <a:cubicBezTo>
                      <a:pt x="70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8" name="Google Shape;7638;p71"/>
              <p:cNvSpPr/>
              <p:nvPr/>
            </p:nvSpPr>
            <p:spPr>
              <a:xfrm>
                <a:off x="2245860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3" y="0"/>
                    </a:moveTo>
                    <a:cubicBezTo>
                      <a:pt x="1" y="24"/>
                      <a:pt x="1" y="46"/>
                      <a:pt x="23" y="46"/>
                    </a:cubicBezTo>
                    <a:cubicBezTo>
                      <a:pt x="23" y="57"/>
                      <a:pt x="28" y="63"/>
                      <a:pt x="37" y="63"/>
                    </a:cubicBezTo>
                    <a:cubicBezTo>
                      <a:pt x="46" y="63"/>
                      <a:pt x="57" y="57"/>
                      <a:pt x="68" y="4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9" name="Google Shape;7639;p71"/>
              <p:cNvSpPr/>
              <p:nvPr/>
            </p:nvSpPr>
            <p:spPr>
              <a:xfrm>
                <a:off x="2245860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3" y="68"/>
                    </a:lnTo>
                    <a:lnTo>
                      <a:pt x="23" y="46"/>
                    </a:lnTo>
                    <a:close/>
                    <a:moveTo>
                      <a:pt x="46" y="1"/>
                    </a:moveTo>
                    <a:cubicBezTo>
                      <a:pt x="23" y="1"/>
                      <a:pt x="23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8"/>
                      <a:pt x="91" y="68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0" name="Google Shape;7640;p71"/>
              <p:cNvSpPr/>
              <p:nvPr/>
            </p:nvSpPr>
            <p:spPr>
              <a:xfrm>
                <a:off x="2158204" y="2551237"/>
                <a:ext cx="14098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24" y="0"/>
                    </a:moveTo>
                    <a:cubicBezTo>
                      <a:pt x="0" y="22"/>
                      <a:pt x="0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1" name="Google Shape;7641;p71"/>
              <p:cNvSpPr/>
              <p:nvPr/>
            </p:nvSpPr>
            <p:spPr>
              <a:xfrm>
                <a:off x="2158204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8"/>
                    </a:moveTo>
                    <a:lnTo>
                      <a:pt x="45" y="40"/>
                    </a:lnTo>
                    <a:cubicBezTo>
                      <a:pt x="45" y="52"/>
                      <a:pt x="45" y="57"/>
                      <a:pt x="42" y="57"/>
                    </a:cubicBezTo>
                    <a:cubicBezTo>
                      <a:pt x="40" y="57"/>
                      <a:pt x="34" y="52"/>
                      <a:pt x="24" y="40"/>
                    </a:cubicBezTo>
                    <a:cubicBezTo>
                      <a:pt x="24" y="18"/>
                      <a:pt x="45" y="18"/>
                      <a:pt x="45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4" y="85"/>
                      <a:pt x="24" y="85"/>
                      <a:pt x="45" y="85"/>
                    </a:cubicBezTo>
                    <a:cubicBezTo>
                      <a:pt x="45" y="85"/>
                      <a:pt x="69" y="85"/>
                      <a:pt x="69" y="63"/>
                    </a:cubicBezTo>
                    <a:cubicBezTo>
                      <a:pt x="90" y="63"/>
                      <a:pt x="90" y="63"/>
                      <a:pt x="90" y="40"/>
                    </a:cubicBezTo>
                    <a:cubicBezTo>
                      <a:pt x="90" y="18"/>
                      <a:pt x="90" y="18"/>
                      <a:pt x="69" y="18"/>
                    </a:cubicBezTo>
                    <a:cubicBezTo>
                      <a:pt x="57" y="6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2" name="Google Shape;7642;p71"/>
              <p:cNvSpPr/>
              <p:nvPr/>
            </p:nvSpPr>
            <p:spPr>
              <a:xfrm>
                <a:off x="2245860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3" y="0"/>
                    </a:moveTo>
                    <a:cubicBezTo>
                      <a:pt x="1" y="22"/>
                      <a:pt x="1" y="22"/>
                      <a:pt x="23" y="45"/>
                    </a:cubicBezTo>
                    <a:lnTo>
                      <a:pt x="68" y="45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3" name="Google Shape;7643;p71"/>
              <p:cNvSpPr/>
              <p:nvPr/>
            </p:nvSpPr>
            <p:spPr>
              <a:xfrm>
                <a:off x="2245860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4" y="57"/>
                    </a:cubicBezTo>
                    <a:cubicBezTo>
                      <a:pt x="28" y="57"/>
                      <a:pt x="23" y="52"/>
                      <a:pt x="23" y="40"/>
                    </a:cubicBezTo>
                    <a:cubicBezTo>
                      <a:pt x="23" y="18"/>
                      <a:pt x="46" y="18"/>
                      <a:pt x="46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3" y="85"/>
                      <a:pt x="23" y="85"/>
                      <a:pt x="46" y="85"/>
                    </a:cubicBezTo>
                    <a:cubicBezTo>
                      <a:pt x="46" y="85"/>
                      <a:pt x="68" y="85"/>
                      <a:pt x="68" y="63"/>
                    </a:cubicBezTo>
                    <a:cubicBezTo>
                      <a:pt x="68" y="63"/>
                      <a:pt x="91" y="63"/>
                      <a:pt x="91" y="40"/>
                    </a:cubicBezTo>
                    <a:cubicBezTo>
                      <a:pt x="91" y="18"/>
                      <a:pt x="68" y="18"/>
                      <a:pt x="68" y="18"/>
                    </a:cubicBezTo>
                    <a:cubicBezTo>
                      <a:pt x="57" y="6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4" name="Google Shape;7644;p71"/>
              <p:cNvSpPr/>
              <p:nvPr/>
            </p:nvSpPr>
            <p:spPr>
              <a:xfrm>
                <a:off x="2158204" y="2463377"/>
                <a:ext cx="14098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24" y="0"/>
                    </a:moveTo>
                    <a:cubicBezTo>
                      <a:pt x="0" y="24"/>
                      <a:pt x="0" y="45"/>
                      <a:pt x="24" y="45"/>
                    </a:cubicBezTo>
                    <a:cubicBezTo>
                      <a:pt x="24" y="57"/>
                      <a:pt x="29" y="63"/>
                      <a:pt x="37" y="63"/>
                    </a:cubicBezTo>
                    <a:cubicBezTo>
                      <a:pt x="46" y="63"/>
                      <a:pt x="57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5" name="Google Shape;7645;p71"/>
              <p:cNvSpPr/>
              <p:nvPr/>
            </p:nvSpPr>
            <p:spPr>
              <a:xfrm>
                <a:off x="2158204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2"/>
                    </a:moveTo>
                    <a:lnTo>
                      <a:pt x="45" y="46"/>
                    </a:lnTo>
                    <a:lnTo>
                      <a:pt x="45" y="67"/>
                    </a:lnTo>
                    <a:lnTo>
                      <a:pt x="24" y="67"/>
                    </a:lnTo>
                    <a:lnTo>
                      <a:pt x="24" y="46"/>
                    </a:lnTo>
                    <a:lnTo>
                      <a:pt x="45" y="22"/>
                    </a:lnTo>
                    <a:close/>
                    <a:moveTo>
                      <a:pt x="45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0" y="67"/>
                      <a:pt x="90" y="67"/>
                      <a:pt x="90" y="46"/>
                    </a:cubicBezTo>
                    <a:cubicBezTo>
                      <a:pt x="90" y="46"/>
                      <a:pt x="90" y="22"/>
                      <a:pt x="69" y="22"/>
                    </a:cubicBezTo>
                    <a:cubicBezTo>
                      <a:pt x="69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6" name="Google Shape;7646;p71"/>
              <p:cNvSpPr/>
              <p:nvPr/>
            </p:nvSpPr>
            <p:spPr>
              <a:xfrm>
                <a:off x="2477579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7" name="Google Shape;7647;p71"/>
              <p:cNvSpPr/>
              <p:nvPr/>
            </p:nvSpPr>
            <p:spPr>
              <a:xfrm>
                <a:off x="2473327" y="1844001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8"/>
                      <a:pt x="63" y="64"/>
                      <a:pt x="57" y="64"/>
                    </a:cubicBezTo>
                    <a:cubicBezTo>
                      <a:pt x="51" y="64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4" y="1"/>
                    </a:moveTo>
                    <a:cubicBezTo>
                      <a:pt x="24" y="24"/>
                      <a:pt x="0" y="24"/>
                      <a:pt x="0" y="46"/>
                    </a:cubicBezTo>
                    <a:lnTo>
                      <a:pt x="24" y="70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70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8" name="Google Shape;7648;p71"/>
              <p:cNvSpPr/>
              <p:nvPr/>
            </p:nvSpPr>
            <p:spPr>
              <a:xfrm>
                <a:off x="2556711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9" name="Google Shape;7649;p71"/>
              <p:cNvSpPr/>
              <p:nvPr/>
            </p:nvSpPr>
            <p:spPr>
              <a:xfrm>
                <a:off x="2552643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8"/>
                      <a:pt x="51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1" y="46"/>
                      <a:pt x="23" y="70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70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0" name="Google Shape;7650;p71"/>
              <p:cNvSpPr/>
              <p:nvPr/>
            </p:nvSpPr>
            <p:spPr>
              <a:xfrm>
                <a:off x="2398078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1" name="Google Shape;7651;p71"/>
              <p:cNvSpPr/>
              <p:nvPr/>
            </p:nvSpPr>
            <p:spPr>
              <a:xfrm>
                <a:off x="2394195" y="1923503"/>
                <a:ext cx="20892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22"/>
                    </a:moveTo>
                    <a:lnTo>
                      <a:pt x="67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2" y="1"/>
                    </a:moveTo>
                    <a:cubicBezTo>
                      <a:pt x="22" y="22"/>
                      <a:pt x="0" y="22"/>
                      <a:pt x="0" y="46"/>
                    </a:cubicBezTo>
                    <a:lnTo>
                      <a:pt x="22" y="68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8"/>
                    </a:cubicBezTo>
                    <a:cubicBezTo>
                      <a:pt x="112" y="46"/>
                      <a:pt x="112" y="22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2" name="Google Shape;7652;p71"/>
              <p:cNvSpPr/>
              <p:nvPr/>
            </p:nvSpPr>
            <p:spPr>
              <a:xfrm>
                <a:off x="2508622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3" name="Google Shape;7653;p71"/>
              <p:cNvSpPr/>
              <p:nvPr/>
            </p:nvSpPr>
            <p:spPr>
              <a:xfrm>
                <a:off x="2504331" y="1934174"/>
                <a:ext cx="2308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8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45" y="107"/>
                    </a:lnTo>
                    <a:cubicBezTo>
                      <a:pt x="67" y="107"/>
                      <a:pt x="67" y="85"/>
                      <a:pt x="90" y="85"/>
                    </a:cubicBezTo>
                    <a:cubicBezTo>
                      <a:pt x="112" y="62"/>
                      <a:pt x="112" y="40"/>
                      <a:pt x="90" y="17"/>
                    </a:cubicBezTo>
                    <a:cubicBezTo>
                      <a:pt x="79" y="6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4" name="Google Shape;7654;p71"/>
              <p:cNvSpPr/>
              <p:nvPr/>
            </p:nvSpPr>
            <p:spPr>
              <a:xfrm>
                <a:off x="2318946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6"/>
                    </a:cubicBezTo>
                    <a:cubicBezTo>
                      <a:pt x="1" y="16"/>
                      <a:pt x="1" y="40"/>
                      <a:pt x="22" y="62"/>
                    </a:cubicBezTo>
                    <a:lnTo>
                      <a:pt x="46" y="62"/>
                    </a:lnTo>
                    <a:cubicBezTo>
                      <a:pt x="68" y="40"/>
                      <a:pt x="68" y="16"/>
                      <a:pt x="46" y="16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5" name="Google Shape;7655;p71"/>
              <p:cNvSpPr/>
              <p:nvPr/>
            </p:nvSpPr>
            <p:spPr>
              <a:xfrm>
                <a:off x="2318946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8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6" name="Google Shape;7656;p71"/>
              <p:cNvSpPr/>
              <p:nvPr/>
            </p:nvSpPr>
            <p:spPr>
              <a:xfrm>
                <a:off x="2477579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7" name="Google Shape;7657;p71"/>
              <p:cNvSpPr/>
              <p:nvPr/>
            </p:nvSpPr>
            <p:spPr>
              <a:xfrm>
                <a:off x="2473327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22"/>
                    </a:moveTo>
                    <a:lnTo>
                      <a:pt x="69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4" y="1"/>
                    </a:moveTo>
                    <a:cubicBezTo>
                      <a:pt x="24" y="22"/>
                      <a:pt x="0" y="22"/>
                      <a:pt x="0" y="46"/>
                    </a:cubicBezTo>
                    <a:lnTo>
                      <a:pt x="24" y="68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8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8" name="Google Shape;7658;p71"/>
              <p:cNvSpPr/>
              <p:nvPr/>
            </p:nvSpPr>
            <p:spPr>
              <a:xfrm>
                <a:off x="2398078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9" name="Google Shape;7659;p71"/>
              <p:cNvSpPr/>
              <p:nvPr/>
            </p:nvSpPr>
            <p:spPr>
              <a:xfrm>
                <a:off x="2394195" y="1844001"/>
                <a:ext cx="20892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8"/>
                      <a:pt x="61" y="64"/>
                      <a:pt x="56" y="64"/>
                    </a:cubicBezTo>
                    <a:cubicBezTo>
                      <a:pt x="51" y="64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1"/>
                    </a:moveTo>
                    <a:cubicBezTo>
                      <a:pt x="0" y="24"/>
                      <a:pt x="0" y="46"/>
                      <a:pt x="22" y="70"/>
                    </a:cubicBez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70"/>
                    </a:cubicBezTo>
                    <a:cubicBezTo>
                      <a:pt x="112" y="46"/>
                      <a:pt x="112" y="24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0" name="Google Shape;7660;p71"/>
              <p:cNvSpPr/>
              <p:nvPr/>
            </p:nvSpPr>
            <p:spPr>
              <a:xfrm>
                <a:off x="2245860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3" y="6"/>
                      <a:pt x="23" y="18"/>
                    </a:cubicBezTo>
                    <a:cubicBezTo>
                      <a:pt x="1" y="18"/>
                      <a:pt x="1" y="40"/>
                      <a:pt x="23" y="40"/>
                    </a:cubicBezTo>
                    <a:cubicBezTo>
                      <a:pt x="23" y="52"/>
                      <a:pt x="28" y="57"/>
                      <a:pt x="37" y="57"/>
                    </a:cubicBezTo>
                    <a:cubicBezTo>
                      <a:pt x="46" y="57"/>
                      <a:pt x="57" y="52"/>
                      <a:pt x="68" y="40"/>
                    </a:cubicBezTo>
                    <a:lnTo>
                      <a:pt x="68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1" name="Google Shape;7661;p71"/>
              <p:cNvSpPr/>
              <p:nvPr/>
            </p:nvSpPr>
            <p:spPr>
              <a:xfrm>
                <a:off x="2241160" y="2109485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lnTo>
                      <a:pt x="91" y="85"/>
                    </a:lnTo>
                    <a:cubicBezTo>
                      <a:pt x="91" y="62"/>
                      <a:pt x="114" y="62"/>
                      <a:pt x="114" y="40"/>
                    </a:cubicBezTo>
                    <a:lnTo>
                      <a:pt x="91" y="17"/>
                    </a:lnTo>
                    <a:cubicBezTo>
                      <a:pt x="80" y="6"/>
                      <a:pt x="69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2" name="Google Shape;7662;p71"/>
              <p:cNvSpPr/>
              <p:nvPr/>
            </p:nvSpPr>
            <p:spPr>
              <a:xfrm>
                <a:off x="2333311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30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24" y="40"/>
                    </a:cubicBezTo>
                    <a:cubicBezTo>
                      <a:pt x="24" y="51"/>
                      <a:pt x="30" y="56"/>
                      <a:pt x="38" y="56"/>
                    </a:cubicBezTo>
                    <a:cubicBezTo>
                      <a:pt x="47" y="56"/>
                      <a:pt x="58" y="51"/>
                      <a:pt x="70" y="40"/>
                    </a:cubicBezTo>
                    <a:lnTo>
                      <a:pt x="70" y="16"/>
                    </a:lnTo>
                    <a:cubicBezTo>
                      <a:pt x="58" y="5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3" name="Google Shape;7663;p71"/>
              <p:cNvSpPr/>
              <p:nvPr/>
            </p:nvSpPr>
            <p:spPr>
              <a:xfrm>
                <a:off x="2329020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9"/>
                    </a:cubicBezTo>
                    <a:cubicBezTo>
                      <a:pt x="0" y="40"/>
                      <a:pt x="0" y="64"/>
                      <a:pt x="22" y="85"/>
                    </a:cubicBezTo>
                    <a:cubicBezTo>
                      <a:pt x="45" y="85"/>
                      <a:pt x="45" y="109"/>
                      <a:pt x="67" y="109"/>
                    </a:cubicBezTo>
                    <a:lnTo>
                      <a:pt x="91" y="85"/>
                    </a:lnTo>
                    <a:cubicBezTo>
                      <a:pt x="112" y="64"/>
                      <a:pt x="112" y="40"/>
                      <a:pt x="91" y="19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4" name="Google Shape;7664;p71"/>
              <p:cNvSpPr/>
              <p:nvPr/>
            </p:nvSpPr>
            <p:spPr>
              <a:xfrm>
                <a:off x="2333311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40"/>
                    </a:cubicBezTo>
                    <a:cubicBezTo>
                      <a:pt x="24" y="52"/>
                      <a:pt x="30" y="57"/>
                      <a:pt x="38" y="57"/>
                    </a:cubicBezTo>
                    <a:cubicBezTo>
                      <a:pt x="47" y="57"/>
                      <a:pt x="58" y="52"/>
                      <a:pt x="70" y="40"/>
                    </a:cubicBezTo>
                    <a:lnTo>
                      <a:pt x="70" y="18"/>
                    </a:lnTo>
                    <a:cubicBezTo>
                      <a:pt x="58" y="6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5" name="Google Shape;7665;p71"/>
              <p:cNvSpPr/>
              <p:nvPr/>
            </p:nvSpPr>
            <p:spPr>
              <a:xfrm>
                <a:off x="2329020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4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91" y="85"/>
                    </a:lnTo>
                    <a:cubicBezTo>
                      <a:pt x="112" y="62"/>
                      <a:pt x="112" y="40"/>
                      <a:pt x="91" y="17"/>
                    </a:cubicBezTo>
                    <a:cubicBezTo>
                      <a:pt x="79" y="6"/>
                      <a:pt x="68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6" name="Google Shape;7666;p71"/>
              <p:cNvSpPr/>
              <p:nvPr/>
            </p:nvSpPr>
            <p:spPr>
              <a:xfrm>
                <a:off x="2245860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3" y="5"/>
                      <a:pt x="23" y="16"/>
                    </a:cubicBezTo>
                    <a:cubicBezTo>
                      <a:pt x="1" y="16"/>
                      <a:pt x="1" y="40"/>
                      <a:pt x="23" y="40"/>
                    </a:cubicBezTo>
                    <a:cubicBezTo>
                      <a:pt x="23" y="51"/>
                      <a:pt x="28" y="56"/>
                      <a:pt x="37" y="56"/>
                    </a:cubicBezTo>
                    <a:cubicBezTo>
                      <a:pt x="46" y="56"/>
                      <a:pt x="57" y="51"/>
                      <a:pt x="68" y="40"/>
                    </a:cubicBezTo>
                    <a:lnTo>
                      <a:pt x="68" y="16"/>
                    </a:lnTo>
                    <a:cubicBezTo>
                      <a:pt x="57" y="5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7" name="Google Shape;7667;p71"/>
              <p:cNvSpPr/>
              <p:nvPr/>
            </p:nvSpPr>
            <p:spPr>
              <a:xfrm>
                <a:off x="2241160" y="2021625"/>
                <a:ext cx="23497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9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9"/>
                    </a:cubicBezTo>
                    <a:cubicBezTo>
                      <a:pt x="0" y="40"/>
                      <a:pt x="0" y="64"/>
                      <a:pt x="24" y="85"/>
                    </a:cubicBezTo>
                    <a:cubicBezTo>
                      <a:pt x="46" y="85"/>
                      <a:pt x="46" y="109"/>
                      <a:pt x="69" y="109"/>
                    </a:cubicBezTo>
                    <a:lnTo>
                      <a:pt x="91" y="85"/>
                    </a:lnTo>
                    <a:lnTo>
                      <a:pt x="114" y="64"/>
                    </a:lnTo>
                    <a:cubicBezTo>
                      <a:pt x="114" y="40"/>
                      <a:pt x="91" y="40"/>
                      <a:pt x="91" y="1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8" name="Google Shape;7668;p71"/>
              <p:cNvSpPr/>
              <p:nvPr/>
            </p:nvSpPr>
            <p:spPr>
              <a:xfrm>
                <a:off x="2421171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4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1" y="16"/>
                      <a:pt x="1" y="40"/>
                      <a:pt x="22" y="40"/>
                    </a:cubicBezTo>
                    <a:cubicBezTo>
                      <a:pt x="22" y="51"/>
                      <a:pt x="28" y="56"/>
                      <a:pt x="34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8" y="40"/>
                      <a:pt x="68" y="16"/>
                      <a:pt x="46" y="16"/>
                    </a:cubicBezTo>
                    <a:cubicBezTo>
                      <a:pt x="46" y="5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9" name="Google Shape;7669;p71"/>
              <p:cNvSpPr/>
              <p:nvPr/>
            </p:nvSpPr>
            <p:spPr>
              <a:xfrm>
                <a:off x="2416471" y="2021625"/>
                <a:ext cx="23497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9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9"/>
                    </a:cubicBezTo>
                    <a:cubicBezTo>
                      <a:pt x="0" y="40"/>
                      <a:pt x="0" y="64"/>
                      <a:pt x="24" y="85"/>
                    </a:cubicBezTo>
                    <a:cubicBezTo>
                      <a:pt x="24" y="85"/>
                      <a:pt x="45" y="109"/>
                      <a:pt x="69" y="109"/>
                    </a:cubicBezTo>
                    <a:lnTo>
                      <a:pt x="91" y="85"/>
                    </a:lnTo>
                    <a:lnTo>
                      <a:pt x="114" y="64"/>
                    </a:lnTo>
                    <a:cubicBezTo>
                      <a:pt x="114" y="40"/>
                      <a:pt x="91" y="40"/>
                      <a:pt x="91" y="19"/>
                    </a:cubicBez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0" name="Google Shape;7670;p71"/>
              <p:cNvSpPr/>
              <p:nvPr/>
            </p:nvSpPr>
            <p:spPr>
              <a:xfrm>
                <a:off x="2333311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1"/>
                    </a:moveTo>
                    <a:cubicBezTo>
                      <a:pt x="30" y="1"/>
                      <a:pt x="24" y="7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70" y="63"/>
                    </a:lnTo>
                    <a:lnTo>
                      <a:pt x="70" y="18"/>
                    </a:lnTo>
                    <a:cubicBezTo>
                      <a:pt x="58" y="7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1" name="Google Shape;7671;p71"/>
              <p:cNvSpPr/>
              <p:nvPr/>
            </p:nvSpPr>
            <p:spPr>
              <a:xfrm>
                <a:off x="2329020" y="1934174"/>
                <a:ext cx="2308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8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cubicBezTo>
                      <a:pt x="45" y="85"/>
                      <a:pt x="45" y="107"/>
                      <a:pt x="67" y="107"/>
                    </a:cubicBezTo>
                    <a:lnTo>
                      <a:pt x="91" y="85"/>
                    </a:lnTo>
                    <a:cubicBezTo>
                      <a:pt x="112" y="62"/>
                      <a:pt x="112" y="40"/>
                      <a:pt x="91" y="17"/>
                    </a:cubicBezTo>
                    <a:cubicBezTo>
                      <a:pt x="79" y="6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2" name="Google Shape;7672;p71"/>
              <p:cNvSpPr/>
              <p:nvPr/>
            </p:nvSpPr>
            <p:spPr>
              <a:xfrm>
                <a:off x="2421171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4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46" y="63"/>
                    </a:ln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7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3" name="Google Shape;7673;p71"/>
              <p:cNvSpPr/>
              <p:nvPr/>
            </p:nvSpPr>
            <p:spPr>
              <a:xfrm>
                <a:off x="2416471" y="1934174"/>
                <a:ext cx="23497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8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cubicBezTo>
                      <a:pt x="24" y="85"/>
                      <a:pt x="45" y="107"/>
                      <a:pt x="69" y="107"/>
                    </a:cubicBezTo>
                    <a:lnTo>
                      <a:pt x="91" y="85"/>
                    </a:lnTo>
                    <a:lnTo>
                      <a:pt x="114" y="62"/>
                    </a:lnTo>
                    <a:cubicBezTo>
                      <a:pt x="114" y="40"/>
                      <a:pt x="91" y="40"/>
                      <a:pt x="91" y="17"/>
                    </a:cubicBez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4" name="Google Shape;7674;p71"/>
              <p:cNvSpPr/>
              <p:nvPr/>
            </p:nvSpPr>
            <p:spPr>
              <a:xfrm>
                <a:off x="2158204" y="2200614"/>
                <a:ext cx="14098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24" y="0"/>
                    </a:moveTo>
                    <a:cubicBezTo>
                      <a:pt x="0" y="22"/>
                      <a:pt x="0" y="46"/>
                      <a:pt x="24" y="46"/>
                    </a:cubicBezTo>
                    <a:cubicBezTo>
                      <a:pt x="24" y="56"/>
                      <a:pt x="29" y="62"/>
                      <a:pt x="37" y="62"/>
                    </a:cubicBezTo>
                    <a:cubicBezTo>
                      <a:pt x="46" y="62"/>
                      <a:pt x="57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5" name="Google Shape;7675;p71"/>
              <p:cNvSpPr/>
              <p:nvPr/>
            </p:nvSpPr>
            <p:spPr>
              <a:xfrm>
                <a:off x="2158204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5" y="40"/>
                    </a:moveTo>
                    <a:cubicBezTo>
                      <a:pt x="69" y="40"/>
                      <a:pt x="69" y="64"/>
                      <a:pt x="45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2" y="7"/>
                      <a:pt x="0" y="18"/>
                    </a:cubicBezTo>
                    <a:lnTo>
                      <a:pt x="0" y="40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4"/>
                      <a:pt x="90" y="64"/>
                      <a:pt x="90" y="40"/>
                    </a:cubicBezTo>
                    <a:cubicBezTo>
                      <a:pt x="90" y="40"/>
                      <a:pt x="90" y="18"/>
                      <a:pt x="69" y="18"/>
                    </a:cubicBezTo>
                    <a:cubicBezTo>
                      <a:pt x="57" y="7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6" name="Google Shape;7676;p71"/>
              <p:cNvSpPr/>
              <p:nvPr/>
            </p:nvSpPr>
            <p:spPr>
              <a:xfrm>
                <a:off x="2158204" y="2288065"/>
                <a:ext cx="14098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24" y="0"/>
                    </a:moveTo>
                    <a:cubicBezTo>
                      <a:pt x="0" y="24"/>
                      <a:pt x="0" y="46"/>
                      <a:pt x="24" y="46"/>
                    </a:cubicBezTo>
                    <a:cubicBezTo>
                      <a:pt x="24" y="57"/>
                      <a:pt x="29" y="63"/>
                      <a:pt x="37" y="63"/>
                    </a:cubicBezTo>
                    <a:cubicBezTo>
                      <a:pt x="46" y="63"/>
                      <a:pt x="57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7" name="Google Shape;7677;p71"/>
              <p:cNvSpPr/>
              <p:nvPr/>
            </p:nvSpPr>
            <p:spPr>
              <a:xfrm>
                <a:off x="2158204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5" y="46"/>
                    </a:moveTo>
                    <a:lnTo>
                      <a:pt x="45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5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0" y="68"/>
                      <a:pt x="90" y="68"/>
                      <a:pt x="90" y="46"/>
                    </a:cubicBezTo>
                    <a:cubicBezTo>
                      <a:pt x="90" y="46"/>
                      <a:pt x="90" y="22"/>
                      <a:pt x="69" y="22"/>
                    </a:cubicBezTo>
                    <a:cubicBezTo>
                      <a:pt x="69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8" name="Google Shape;7678;p71"/>
              <p:cNvSpPr/>
              <p:nvPr/>
            </p:nvSpPr>
            <p:spPr>
              <a:xfrm>
                <a:off x="2245860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3" y="0"/>
                    </a:moveTo>
                    <a:cubicBezTo>
                      <a:pt x="1" y="22"/>
                      <a:pt x="1" y="46"/>
                      <a:pt x="23" y="46"/>
                    </a:cubicBezTo>
                    <a:cubicBezTo>
                      <a:pt x="23" y="56"/>
                      <a:pt x="28" y="62"/>
                      <a:pt x="37" y="62"/>
                    </a:cubicBezTo>
                    <a:cubicBezTo>
                      <a:pt x="46" y="62"/>
                      <a:pt x="57" y="56"/>
                      <a:pt x="68" y="4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9" name="Google Shape;7679;p71"/>
              <p:cNvSpPr/>
              <p:nvPr/>
            </p:nvSpPr>
            <p:spPr>
              <a:xfrm>
                <a:off x="2241160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4" y="64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0" name="Google Shape;7680;p71"/>
              <p:cNvSpPr/>
              <p:nvPr/>
            </p:nvSpPr>
            <p:spPr>
              <a:xfrm>
                <a:off x="2158204" y="2113980"/>
                <a:ext cx="14098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9" h="58" extrusionOk="0">
                    <a:moveTo>
                      <a:pt x="37" y="0"/>
                    </a:moveTo>
                    <a:cubicBezTo>
                      <a:pt x="29" y="0"/>
                      <a:pt x="24" y="6"/>
                      <a:pt x="24" y="18"/>
                    </a:cubicBezTo>
                    <a:lnTo>
                      <a:pt x="0" y="18"/>
                    </a:lnTo>
                    <a:cubicBezTo>
                      <a:pt x="0" y="40"/>
                      <a:pt x="24" y="40"/>
                      <a:pt x="24" y="40"/>
                    </a:cubicBezTo>
                    <a:cubicBezTo>
                      <a:pt x="24" y="52"/>
                      <a:pt x="29" y="57"/>
                      <a:pt x="37" y="57"/>
                    </a:cubicBezTo>
                    <a:cubicBezTo>
                      <a:pt x="46" y="57"/>
                      <a:pt x="57" y="52"/>
                      <a:pt x="69" y="40"/>
                    </a:cubicBezTo>
                    <a:lnTo>
                      <a:pt x="69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1" name="Google Shape;7681;p71"/>
              <p:cNvSpPr/>
              <p:nvPr/>
            </p:nvSpPr>
            <p:spPr>
              <a:xfrm>
                <a:off x="2158204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5" y="40"/>
                    </a:moveTo>
                    <a:cubicBezTo>
                      <a:pt x="69" y="40"/>
                      <a:pt x="69" y="62"/>
                      <a:pt x="45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4" y="0"/>
                    </a:moveTo>
                    <a:cubicBezTo>
                      <a:pt x="23" y="0"/>
                      <a:pt x="12" y="6"/>
                      <a:pt x="0" y="17"/>
                    </a:cubicBezTo>
                    <a:lnTo>
                      <a:pt x="0" y="40"/>
                    </a:lnTo>
                    <a:lnTo>
                      <a:pt x="0" y="62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2"/>
                      <a:pt x="90" y="62"/>
                      <a:pt x="90" y="40"/>
                    </a:cubicBezTo>
                    <a:cubicBezTo>
                      <a:pt x="90" y="40"/>
                      <a:pt x="90" y="17"/>
                      <a:pt x="69" y="17"/>
                    </a:cubicBezTo>
                    <a:cubicBezTo>
                      <a:pt x="57" y="6"/>
                      <a:pt x="46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2" name="Google Shape;7682;p71"/>
              <p:cNvSpPr/>
              <p:nvPr/>
            </p:nvSpPr>
            <p:spPr>
              <a:xfrm>
                <a:off x="2158204" y="2375925"/>
                <a:ext cx="14098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24" y="0"/>
                    </a:moveTo>
                    <a:cubicBezTo>
                      <a:pt x="0" y="22"/>
                      <a:pt x="0" y="45"/>
                      <a:pt x="24" y="45"/>
                    </a:cubicBezTo>
                    <a:cubicBezTo>
                      <a:pt x="24" y="56"/>
                      <a:pt x="29" y="62"/>
                      <a:pt x="37" y="62"/>
                    </a:cubicBezTo>
                    <a:cubicBezTo>
                      <a:pt x="46" y="62"/>
                      <a:pt x="57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3" name="Google Shape;7683;p71"/>
              <p:cNvSpPr/>
              <p:nvPr/>
            </p:nvSpPr>
            <p:spPr>
              <a:xfrm>
                <a:off x="2158204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2" y="24"/>
                    </a:moveTo>
                    <a:cubicBezTo>
                      <a:pt x="45" y="24"/>
                      <a:pt x="45" y="29"/>
                      <a:pt x="45" y="40"/>
                    </a:cubicBezTo>
                    <a:cubicBezTo>
                      <a:pt x="69" y="40"/>
                      <a:pt x="69" y="40"/>
                      <a:pt x="45" y="63"/>
                    </a:cubicBezTo>
                    <a:lnTo>
                      <a:pt x="24" y="63"/>
                    </a:lnTo>
                    <a:lnTo>
                      <a:pt x="24" y="40"/>
                    </a:lnTo>
                    <a:cubicBezTo>
                      <a:pt x="34" y="29"/>
                      <a:pt x="40" y="24"/>
                      <a:pt x="42" y="24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7"/>
                      <a:pt x="0" y="18"/>
                    </a:cubicBezTo>
                    <a:lnTo>
                      <a:pt x="0" y="40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3"/>
                      <a:pt x="90" y="63"/>
                      <a:pt x="90" y="40"/>
                    </a:cubicBezTo>
                    <a:cubicBezTo>
                      <a:pt x="90" y="40"/>
                      <a:pt x="90" y="18"/>
                      <a:pt x="69" y="18"/>
                    </a:cubicBezTo>
                    <a:cubicBezTo>
                      <a:pt x="57" y="7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84" name="Google Shape;7684;p71"/>
            <p:cNvGrpSpPr/>
            <p:nvPr/>
          </p:nvGrpSpPr>
          <p:grpSpPr>
            <a:xfrm rot="10800000">
              <a:off x="4776454" y="475293"/>
              <a:ext cx="1125871" cy="1203313"/>
              <a:chOff x="795198" y="3074561"/>
              <a:chExt cx="1182016" cy="1263321"/>
            </a:xfrm>
          </p:grpSpPr>
          <p:sp>
            <p:nvSpPr>
              <p:cNvPr id="7685" name="Google Shape;7685;p71"/>
              <p:cNvSpPr/>
              <p:nvPr/>
            </p:nvSpPr>
            <p:spPr>
              <a:xfrm>
                <a:off x="795198" y="3098043"/>
                <a:ext cx="399750" cy="340023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3591" extrusionOk="0">
                    <a:moveTo>
                      <a:pt x="1" y="0"/>
                    </a:moveTo>
                    <a:lnTo>
                      <a:pt x="1" y="3590"/>
                    </a:lnTo>
                    <a:lnTo>
                      <a:pt x="4221" y="3590"/>
                    </a:lnTo>
                    <a:lnTo>
                      <a:pt x="422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86" name="Google Shape;7686;p71"/>
              <p:cNvGrpSpPr/>
              <p:nvPr/>
            </p:nvGrpSpPr>
            <p:grpSpPr>
              <a:xfrm>
                <a:off x="1885278" y="3200590"/>
                <a:ext cx="32097" cy="511028"/>
                <a:chOff x="1885278" y="3200590"/>
                <a:chExt cx="32097" cy="511028"/>
              </a:xfrm>
            </p:grpSpPr>
            <p:sp>
              <p:nvSpPr>
                <p:cNvPr id="7687" name="Google Shape;7687;p71"/>
                <p:cNvSpPr/>
                <p:nvPr/>
              </p:nvSpPr>
              <p:spPr>
                <a:xfrm>
                  <a:off x="1887361" y="3683685"/>
                  <a:ext cx="27931" cy="25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72" extrusionOk="0">
                      <a:moveTo>
                        <a:pt x="136" y="1"/>
                      </a:moveTo>
                      <a:cubicBezTo>
                        <a:pt x="69" y="1"/>
                        <a:pt x="0" y="46"/>
                        <a:pt x="0" y="136"/>
                      </a:cubicBezTo>
                      <a:cubicBezTo>
                        <a:pt x="0" y="205"/>
                        <a:pt x="69" y="272"/>
                        <a:pt x="136" y="272"/>
                      </a:cubicBezTo>
                      <a:cubicBezTo>
                        <a:pt x="226" y="272"/>
                        <a:pt x="295" y="205"/>
                        <a:pt x="295" y="136"/>
                      </a:cubicBezTo>
                      <a:cubicBezTo>
                        <a:pt x="295" y="46"/>
                        <a:pt x="226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8" name="Google Shape;7688;p71"/>
                <p:cNvSpPr/>
                <p:nvPr/>
              </p:nvSpPr>
              <p:spPr>
                <a:xfrm>
                  <a:off x="1885278" y="3681602"/>
                  <a:ext cx="32097" cy="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17" extrusionOk="0">
                      <a:moveTo>
                        <a:pt x="158" y="23"/>
                      </a:moveTo>
                      <a:cubicBezTo>
                        <a:pt x="227" y="23"/>
                        <a:pt x="293" y="91"/>
                        <a:pt x="293" y="158"/>
                      </a:cubicBezTo>
                      <a:cubicBezTo>
                        <a:pt x="293" y="227"/>
                        <a:pt x="227" y="272"/>
                        <a:pt x="158" y="272"/>
                      </a:cubicBezTo>
                      <a:cubicBezTo>
                        <a:pt x="91" y="272"/>
                        <a:pt x="46" y="227"/>
                        <a:pt x="46" y="158"/>
                      </a:cubicBezTo>
                      <a:cubicBezTo>
                        <a:pt x="46" y="91"/>
                        <a:pt x="91" y="23"/>
                        <a:pt x="158" y="23"/>
                      </a:cubicBezTo>
                      <a:close/>
                      <a:moveTo>
                        <a:pt x="158" y="1"/>
                      </a:moveTo>
                      <a:cubicBezTo>
                        <a:pt x="91" y="1"/>
                        <a:pt x="1" y="68"/>
                        <a:pt x="1" y="158"/>
                      </a:cubicBezTo>
                      <a:cubicBezTo>
                        <a:pt x="1" y="248"/>
                        <a:pt x="91" y="317"/>
                        <a:pt x="158" y="317"/>
                      </a:cubicBezTo>
                      <a:cubicBezTo>
                        <a:pt x="248" y="317"/>
                        <a:pt x="339" y="248"/>
                        <a:pt x="339" y="158"/>
                      </a:cubicBezTo>
                      <a:cubicBezTo>
                        <a:pt x="339" y="68"/>
                        <a:pt x="248" y="1"/>
                        <a:pt x="1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9" name="Google Shape;7689;p71"/>
                <p:cNvSpPr/>
                <p:nvPr/>
              </p:nvSpPr>
              <p:spPr>
                <a:xfrm>
                  <a:off x="1887361" y="3561917"/>
                  <a:ext cx="27931" cy="27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94" extrusionOk="0">
                      <a:moveTo>
                        <a:pt x="136" y="1"/>
                      </a:moveTo>
                      <a:cubicBezTo>
                        <a:pt x="69" y="1"/>
                        <a:pt x="0" y="68"/>
                        <a:pt x="0" y="158"/>
                      </a:cubicBezTo>
                      <a:cubicBezTo>
                        <a:pt x="0" y="227"/>
                        <a:pt x="69" y="293"/>
                        <a:pt x="136" y="293"/>
                      </a:cubicBezTo>
                      <a:cubicBezTo>
                        <a:pt x="226" y="293"/>
                        <a:pt x="295" y="227"/>
                        <a:pt x="295" y="158"/>
                      </a:cubicBezTo>
                      <a:cubicBezTo>
                        <a:pt x="295" y="68"/>
                        <a:pt x="226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0" name="Google Shape;7690;p71"/>
                <p:cNvSpPr/>
                <p:nvPr/>
              </p:nvSpPr>
              <p:spPr>
                <a:xfrm>
                  <a:off x="1885278" y="3561917"/>
                  <a:ext cx="32097" cy="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17" extrusionOk="0">
                      <a:moveTo>
                        <a:pt x="158" y="22"/>
                      </a:moveTo>
                      <a:cubicBezTo>
                        <a:pt x="227" y="22"/>
                        <a:pt x="293" y="91"/>
                        <a:pt x="293" y="158"/>
                      </a:cubicBezTo>
                      <a:cubicBezTo>
                        <a:pt x="293" y="227"/>
                        <a:pt x="227" y="272"/>
                        <a:pt x="158" y="272"/>
                      </a:cubicBezTo>
                      <a:cubicBezTo>
                        <a:pt x="91" y="272"/>
                        <a:pt x="46" y="227"/>
                        <a:pt x="46" y="158"/>
                      </a:cubicBezTo>
                      <a:cubicBezTo>
                        <a:pt x="46" y="91"/>
                        <a:pt x="91" y="22"/>
                        <a:pt x="158" y="22"/>
                      </a:cubicBezTo>
                      <a:close/>
                      <a:moveTo>
                        <a:pt x="158" y="1"/>
                      </a:moveTo>
                      <a:cubicBezTo>
                        <a:pt x="91" y="1"/>
                        <a:pt x="1" y="68"/>
                        <a:pt x="1" y="158"/>
                      </a:cubicBezTo>
                      <a:cubicBezTo>
                        <a:pt x="1" y="248"/>
                        <a:pt x="91" y="317"/>
                        <a:pt x="158" y="317"/>
                      </a:cubicBezTo>
                      <a:cubicBezTo>
                        <a:pt x="248" y="317"/>
                        <a:pt x="339" y="248"/>
                        <a:pt x="339" y="158"/>
                      </a:cubicBezTo>
                      <a:cubicBezTo>
                        <a:pt x="339" y="68"/>
                        <a:pt x="248" y="1"/>
                        <a:pt x="1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1" name="Google Shape;7691;p71"/>
                <p:cNvSpPr/>
                <p:nvPr/>
              </p:nvSpPr>
              <p:spPr>
                <a:xfrm>
                  <a:off x="1887361" y="3442232"/>
                  <a:ext cx="27931" cy="27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94" extrusionOk="0">
                      <a:moveTo>
                        <a:pt x="136" y="1"/>
                      </a:moveTo>
                      <a:cubicBezTo>
                        <a:pt x="69" y="1"/>
                        <a:pt x="0" y="67"/>
                        <a:pt x="0" y="158"/>
                      </a:cubicBezTo>
                      <a:cubicBezTo>
                        <a:pt x="0" y="226"/>
                        <a:pt x="69" y="293"/>
                        <a:pt x="136" y="293"/>
                      </a:cubicBezTo>
                      <a:cubicBezTo>
                        <a:pt x="226" y="293"/>
                        <a:pt x="295" y="226"/>
                        <a:pt x="295" y="158"/>
                      </a:cubicBezTo>
                      <a:cubicBezTo>
                        <a:pt x="295" y="67"/>
                        <a:pt x="226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2" name="Google Shape;7692;p71"/>
                <p:cNvSpPr/>
                <p:nvPr/>
              </p:nvSpPr>
              <p:spPr>
                <a:xfrm>
                  <a:off x="1885278" y="3442232"/>
                  <a:ext cx="32097" cy="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17" extrusionOk="0">
                      <a:moveTo>
                        <a:pt x="158" y="22"/>
                      </a:moveTo>
                      <a:cubicBezTo>
                        <a:pt x="227" y="22"/>
                        <a:pt x="293" y="91"/>
                        <a:pt x="293" y="158"/>
                      </a:cubicBezTo>
                      <a:cubicBezTo>
                        <a:pt x="293" y="226"/>
                        <a:pt x="227" y="271"/>
                        <a:pt x="158" y="271"/>
                      </a:cubicBezTo>
                      <a:cubicBezTo>
                        <a:pt x="91" y="271"/>
                        <a:pt x="46" y="226"/>
                        <a:pt x="46" y="158"/>
                      </a:cubicBezTo>
                      <a:cubicBezTo>
                        <a:pt x="46" y="91"/>
                        <a:pt x="91" y="22"/>
                        <a:pt x="158" y="22"/>
                      </a:cubicBezTo>
                      <a:close/>
                      <a:moveTo>
                        <a:pt x="158" y="1"/>
                      </a:moveTo>
                      <a:cubicBezTo>
                        <a:pt x="91" y="1"/>
                        <a:pt x="1" y="67"/>
                        <a:pt x="1" y="158"/>
                      </a:cubicBezTo>
                      <a:cubicBezTo>
                        <a:pt x="1" y="248"/>
                        <a:pt x="91" y="317"/>
                        <a:pt x="158" y="317"/>
                      </a:cubicBezTo>
                      <a:cubicBezTo>
                        <a:pt x="248" y="317"/>
                        <a:pt x="339" y="248"/>
                        <a:pt x="339" y="158"/>
                      </a:cubicBezTo>
                      <a:cubicBezTo>
                        <a:pt x="339" y="67"/>
                        <a:pt x="248" y="1"/>
                        <a:pt x="1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3" name="Google Shape;7693;p71"/>
                <p:cNvSpPr/>
                <p:nvPr/>
              </p:nvSpPr>
              <p:spPr>
                <a:xfrm>
                  <a:off x="1887361" y="3322547"/>
                  <a:ext cx="27931" cy="2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93" extrusionOk="0">
                      <a:moveTo>
                        <a:pt x="136" y="0"/>
                      </a:moveTo>
                      <a:cubicBezTo>
                        <a:pt x="69" y="0"/>
                        <a:pt x="0" y="67"/>
                        <a:pt x="0" y="158"/>
                      </a:cubicBezTo>
                      <a:cubicBezTo>
                        <a:pt x="0" y="226"/>
                        <a:pt x="69" y="293"/>
                        <a:pt x="136" y="293"/>
                      </a:cubicBezTo>
                      <a:cubicBezTo>
                        <a:pt x="226" y="293"/>
                        <a:pt x="295" y="226"/>
                        <a:pt x="295" y="158"/>
                      </a:cubicBezTo>
                      <a:cubicBezTo>
                        <a:pt x="295" y="67"/>
                        <a:pt x="226" y="0"/>
                        <a:pt x="1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4" name="Google Shape;7694;p71"/>
                <p:cNvSpPr/>
                <p:nvPr/>
              </p:nvSpPr>
              <p:spPr>
                <a:xfrm>
                  <a:off x="1885278" y="3322547"/>
                  <a:ext cx="32097" cy="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17" extrusionOk="0">
                      <a:moveTo>
                        <a:pt x="158" y="22"/>
                      </a:moveTo>
                      <a:cubicBezTo>
                        <a:pt x="227" y="22"/>
                        <a:pt x="293" y="91"/>
                        <a:pt x="293" y="158"/>
                      </a:cubicBezTo>
                      <a:cubicBezTo>
                        <a:pt x="293" y="226"/>
                        <a:pt x="227" y="271"/>
                        <a:pt x="158" y="271"/>
                      </a:cubicBezTo>
                      <a:cubicBezTo>
                        <a:pt x="91" y="271"/>
                        <a:pt x="46" y="226"/>
                        <a:pt x="46" y="158"/>
                      </a:cubicBezTo>
                      <a:cubicBezTo>
                        <a:pt x="46" y="91"/>
                        <a:pt x="91" y="22"/>
                        <a:pt x="158" y="22"/>
                      </a:cubicBezTo>
                      <a:close/>
                      <a:moveTo>
                        <a:pt x="158" y="0"/>
                      </a:moveTo>
                      <a:cubicBezTo>
                        <a:pt x="91" y="0"/>
                        <a:pt x="1" y="67"/>
                        <a:pt x="1" y="158"/>
                      </a:cubicBezTo>
                      <a:cubicBezTo>
                        <a:pt x="1" y="248"/>
                        <a:pt x="91" y="316"/>
                        <a:pt x="158" y="316"/>
                      </a:cubicBezTo>
                      <a:cubicBezTo>
                        <a:pt x="248" y="316"/>
                        <a:pt x="339" y="248"/>
                        <a:pt x="339" y="158"/>
                      </a:cubicBezTo>
                      <a:cubicBezTo>
                        <a:pt x="339" y="67"/>
                        <a:pt x="248" y="0"/>
                        <a:pt x="1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5" name="Google Shape;7695;p71"/>
                <p:cNvSpPr/>
                <p:nvPr/>
              </p:nvSpPr>
              <p:spPr>
                <a:xfrm>
                  <a:off x="1887361" y="3202862"/>
                  <a:ext cx="27931" cy="2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93" extrusionOk="0">
                      <a:moveTo>
                        <a:pt x="136" y="0"/>
                      </a:moveTo>
                      <a:cubicBezTo>
                        <a:pt x="69" y="0"/>
                        <a:pt x="0" y="67"/>
                        <a:pt x="0" y="157"/>
                      </a:cubicBezTo>
                      <a:cubicBezTo>
                        <a:pt x="0" y="226"/>
                        <a:pt x="69" y="293"/>
                        <a:pt x="136" y="293"/>
                      </a:cubicBezTo>
                      <a:cubicBezTo>
                        <a:pt x="226" y="293"/>
                        <a:pt x="295" y="226"/>
                        <a:pt x="295" y="157"/>
                      </a:cubicBezTo>
                      <a:cubicBezTo>
                        <a:pt x="295" y="67"/>
                        <a:pt x="226" y="0"/>
                        <a:pt x="1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6" name="Google Shape;7696;p71"/>
                <p:cNvSpPr/>
                <p:nvPr/>
              </p:nvSpPr>
              <p:spPr>
                <a:xfrm>
                  <a:off x="1885278" y="3200590"/>
                  <a:ext cx="32097" cy="32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41" extrusionOk="0">
                      <a:moveTo>
                        <a:pt x="158" y="46"/>
                      </a:moveTo>
                      <a:cubicBezTo>
                        <a:pt x="227" y="46"/>
                        <a:pt x="293" y="115"/>
                        <a:pt x="293" y="181"/>
                      </a:cubicBezTo>
                      <a:cubicBezTo>
                        <a:pt x="293" y="250"/>
                        <a:pt x="227" y="295"/>
                        <a:pt x="158" y="295"/>
                      </a:cubicBezTo>
                      <a:cubicBezTo>
                        <a:pt x="91" y="295"/>
                        <a:pt x="46" y="250"/>
                        <a:pt x="46" y="181"/>
                      </a:cubicBezTo>
                      <a:cubicBezTo>
                        <a:pt x="46" y="115"/>
                        <a:pt x="91" y="46"/>
                        <a:pt x="158" y="46"/>
                      </a:cubicBezTo>
                      <a:close/>
                      <a:moveTo>
                        <a:pt x="158" y="1"/>
                      </a:moveTo>
                      <a:cubicBezTo>
                        <a:pt x="91" y="1"/>
                        <a:pt x="1" y="91"/>
                        <a:pt x="1" y="181"/>
                      </a:cubicBezTo>
                      <a:cubicBezTo>
                        <a:pt x="1" y="250"/>
                        <a:pt x="91" y="340"/>
                        <a:pt x="158" y="340"/>
                      </a:cubicBezTo>
                      <a:cubicBezTo>
                        <a:pt x="248" y="340"/>
                        <a:pt x="339" y="250"/>
                        <a:pt x="339" y="181"/>
                      </a:cubicBezTo>
                      <a:cubicBezTo>
                        <a:pt x="339" y="91"/>
                        <a:pt x="248" y="1"/>
                        <a:pt x="1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697" name="Google Shape;7697;p71"/>
              <p:cNvSpPr/>
              <p:nvPr/>
            </p:nvSpPr>
            <p:spPr>
              <a:xfrm>
                <a:off x="1560422" y="3818426"/>
                <a:ext cx="416792" cy="359244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3794" extrusionOk="0">
                    <a:moveTo>
                      <a:pt x="4221" y="181"/>
                    </a:moveTo>
                    <a:lnTo>
                      <a:pt x="4221" y="3589"/>
                    </a:lnTo>
                    <a:lnTo>
                      <a:pt x="181" y="3589"/>
                    </a:lnTo>
                    <a:lnTo>
                      <a:pt x="181" y="181"/>
                    </a:lnTo>
                    <a:close/>
                    <a:moveTo>
                      <a:pt x="0" y="1"/>
                    </a:moveTo>
                    <a:lnTo>
                      <a:pt x="0" y="3793"/>
                    </a:lnTo>
                    <a:lnTo>
                      <a:pt x="4402" y="3793"/>
                    </a:lnTo>
                    <a:lnTo>
                      <a:pt x="4402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8" name="Google Shape;7698;p71"/>
              <p:cNvSpPr/>
              <p:nvPr/>
            </p:nvSpPr>
            <p:spPr>
              <a:xfrm>
                <a:off x="925482" y="3189985"/>
                <a:ext cx="876476" cy="1062394"/>
              </a:xfrm>
              <a:custGeom>
                <a:avLst/>
                <a:gdLst/>
                <a:ahLst/>
                <a:cxnLst/>
                <a:rect l="l" t="t" r="r" b="b"/>
                <a:pathLst>
                  <a:path w="9257" h="11220" extrusionOk="0">
                    <a:moveTo>
                      <a:pt x="1" y="1"/>
                    </a:moveTo>
                    <a:lnTo>
                      <a:pt x="1" y="11220"/>
                    </a:lnTo>
                    <a:lnTo>
                      <a:pt x="9256" y="11220"/>
                    </a:lnTo>
                    <a:lnTo>
                      <a:pt x="92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9" name="Google Shape;7699;p71"/>
              <p:cNvSpPr/>
              <p:nvPr/>
            </p:nvSpPr>
            <p:spPr>
              <a:xfrm>
                <a:off x="857121" y="4301521"/>
                <a:ext cx="36547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4" extrusionOk="0">
                    <a:moveTo>
                      <a:pt x="204" y="1"/>
                    </a:moveTo>
                    <a:cubicBezTo>
                      <a:pt x="91" y="1"/>
                      <a:pt x="0" y="91"/>
                      <a:pt x="0" y="203"/>
                    </a:cubicBezTo>
                    <a:cubicBezTo>
                      <a:pt x="0" y="293"/>
                      <a:pt x="91" y="383"/>
                      <a:pt x="204" y="383"/>
                    </a:cubicBezTo>
                    <a:cubicBezTo>
                      <a:pt x="295" y="383"/>
                      <a:pt x="385" y="293"/>
                      <a:pt x="385" y="203"/>
                    </a:cubicBezTo>
                    <a:cubicBezTo>
                      <a:pt x="385" y="91"/>
                      <a:pt x="295" y="1"/>
                      <a:pt x="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0" name="Google Shape;7700;p71"/>
              <p:cNvSpPr/>
              <p:nvPr/>
            </p:nvSpPr>
            <p:spPr>
              <a:xfrm>
                <a:off x="857121" y="4173314"/>
                <a:ext cx="36547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3" extrusionOk="0">
                    <a:moveTo>
                      <a:pt x="204" y="0"/>
                    </a:moveTo>
                    <a:cubicBezTo>
                      <a:pt x="91" y="0"/>
                      <a:pt x="0" y="90"/>
                      <a:pt x="0" y="202"/>
                    </a:cubicBezTo>
                    <a:cubicBezTo>
                      <a:pt x="0" y="293"/>
                      <a:pt x="91" y="383"/>
                      <a:pt x="204" y="383"/>
                    </a:cubicBezTo>
                    <a:cubicBezTo>
                      <a:pt x="295" y="383"/>
                      <a:pt x="385" y="293"/>
                      <a:pt x="385" y="202"/>
                    </a:cubicBezTo>
                    <a:cubicBezTo>
                      <a:pt x="385" y="90"/>
                      <a:pt x="295" y="0"/>
                      <a:pt x="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1" name="Google Shape;7701;p71"/>
              <p:cNvSpPr/>
              <p:nvPr/>
            </p:nvSpPr>
            <p:spPr>
              <a:xfrm>
                <a:off x="976799" y="4301521"/>
                <a:ext cx="36547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4" extrusionOk="0">
                    <a:moveTo>
                      <a:pt x="205" y="1"/>
                    </a:moveTo>
                    <a:cubicBezTo>
                      <a:pt x="91" y="1"/>
                      <a:pt x="1" y="91"/>
                      <a:pt x="1" y="203"/>
                    </a:cubicBezTo>
                    <a:cubicBezTo>
                      <a:pt x="1" y="293"/>
                      <a:pt x="91" y="383"/>
                      <a:pt x="205" y="383"/>
                    </a:cubicBezTo>
                    <a:cubicBezTo>
                      <a:pt x="295" y="383"/>
                      <a:pt x="385" y="293"/>
                      <a:pt x="385" y="203"/>
                    </a:cubicBezTo>
                    <a:cubicBezTo>
                      <a:pt x="385" y="91"/>
                      <a:pt x="295" y="1"/>
                      <a:pt x="2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2" name="Google Shape;7702;p71"/>
              <p:cNvSpPr/>
              <p:nvPr/>
            </p:nvSpPr>
            <p:spPr>
              <a:xfrm>
                <a:off x="976799" y="4173314"/>
                <a:ext cx="36547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3" extrusionOk="0">
                    <a:moveTo>
                      <a:pt x="205" y="0"/>
                    </a:moveTo>
                    <a:cubicBezTo>
                      <a:pt x="91" y="0"/>
                      <a:pt x="1" y="90"/>
                      <a:pt x="1" y="202"/>
                    </a:cubicBezTo>
                    <a:cubicBezTo>
                      <a:pt x="1" y="293"/>
                      <a:pt x="91" y="383"/>
                      <a:pt x="205" y="383"/>
                    </a:cubicBezTo>
                    <a:cubicBezTo>
                      <a:pt x="295" y="383"/>
                      <a:pt x="385" y="293"/>
                      <a:pt x="385" y="202"/>
                    </a:cubicBezTo>
                    <a:cubicBezTo>
                      <a:pt x="385" y="90"/>
                      <a:pt x="295" y="0"/>
                      <a:pt x="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3" name="Google Shape;7703;p71"/>
              <p:cNvSpPr/>
              <p:nvPr/>
            </p:nvSpPr>
            <p:spPr>
              <a:xfrm>
                <a:off x="1096478" y="4301521"/>
                <a:ext cx="36547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4" extrusionOk="0">
                    <a:moveTo>
                      <a:pt x="205" y="1"/>
                    </a:moveTo>
                    <a:cubicBezTo>
                      <a:pt x="91" y="1"/>
                      <a:pt x="1" y="91"/>
                      <a:pt x="1" y="203"/>
                    </a:cubicBezTo>
                    <a:cubicBezTo>
                      <a:pt x="1" y="293"/>
                      <a:pt x="91" y="383"/>
                      <a:pt x="205" y="383"/>
                    </a:cubicBezTo>
                    <a:cubicBezTo>
                      <a:pt x="295" y="383"/>
                      <a:pt x="385" y="293"/>
                      <a:pt x="385" y="203"/>
                    </a:cubicBezTo>
                    <a:cubicBezTo>
                      <a:pt x="385" y="91"/>
                      <a:pt x="295" y="1"/>
                      <a:pt x="2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4" name="Google Shape;7704;p71"/>
              <p:cNvSpPr/>
              <p:nvPr/>
            </p:nvSpPr>
            <p:spPr>
              <a:xfrm>
                <a:off x="1096478" y="4173314"/>
                <a:ext cx="36547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3" extrusionOk="0">
                    <a:moveTo>
                      <a:pt x="205" y="0"/>
                    </a:moveTo>
                    <a:cubicBezTo>
                      <a:pt x="91" y="0"/>
                      <a:pt x="1" y="90"/>
                      <a:pt x="1" y="202"/>
                    </a:cubicBezTo>
                    <a:cubicBezTo>
                      <a:pt x="1" y="293"/>
                      <a:pt x="91" y="383"/>
                      <a:pt x="205" y="383"/>
                    </a:cubicBezTo>
                    <a:cubicBezTo>
                      <a:pt x="295" y="383"/>
                      <a:pt x="385" y="293"/>
                      <a:pt x="385" y="202"/>
                    </a:cubicBezTo>
                    <a:cubicBezTo>
                      <a:pt x="385" y="90"/>
                      <a:pt x="295" y="0"/>
                      <a:pt x="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5" name="Google Shape;7705;p71"/>
              <p:cNvSpPr/>
              <p:nvPr/>
            </p:nvSpPr>
            <p:spPr>
              <a:xfrm>
                <a:off x="1218429" y="4301521"/>
                <a:ext cx="34275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384" extrusionOk="0">
                    <a:moveTo>
                      <a:pt x="181" y="1"/>
                    </a:moveTo>
                    <a:cubicBezTo>
                      <a:pt x="67" y="1"/>
                      <a:pt x="0" y="91"/>
                      <a:pt x="0" y="203"/>
                    </a:cubicBezTo>
                    <a:cubicBezTo>
                      <a:pt x="0" y="293"/>
                      <a:pt x="67" y="383"/>
                      <a:pt x="181" y="383"/>
                    </a:cubicBezTo>
                    <a:cubicBezTo>
                      <a:pt x="271" y="383"/>
                      <a:pt x="362" y="293"/>
                      <a:pt x="362" y="203"/>
                    </a:cubicBezTo>
                    <a:cubicBezTo>
                      <a:pt x="362" y="91"/>
                      <a:pt x="271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6" name="Google Shape;7706;p71"/>
              <p:cNvSpPr/>
              <p:nvPr/>
            </p:nvSpPr>
            <p:spPr>
              <a:xfrm>
                <a:off x="1218429" y="4173314"/>
                <a:ext cx="34275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383" extrusionOk="0">
                    <a:moveTo>
                      <a:pt x="181" y="0"/>
                    </a:moveTo>
                    <a:cubicBezTo>
                      <a:pt x="67" y="0"/>
                      <a:pt x="0" y="90"/>
                      <a:pt x="0" y="202"/>
                    </a:cubicBezTo>
                    <a:cubicBezTo>
                      <a:pt x="0" y="293"/>
                      <a:pt x="67" y="383"/>
                      <a:pt x="181" y="383"/>
                    </a:cubicBezTo>
                    <a:cubicBezTo>
                      <a:pt x="271" y="383"/>
                      <a:pt x="362" y="293"/>
                      <a:pt x="362" y="202"/>
                    </a:cubicBezTo>
                    <a:cubicBezTo>
                      <a:pt x="362" y="90"/>
                      <a:pt x="271" y="0"/>
                      <a:pt x="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7" name="Google Shape;7707;p71"/>
              <p:cNvSpPr/>
              <p:nvPr/>
            </p:nvSpPr>
            <p:spPr>
              <a:xfrm>
                <a:off x="1338108" y="4301521"/>
                <a:ext cx="34275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384" extrusionOk="0">
                    <a:moveTo>
                      <a:pt x="181" y="1"/>
                    </a:moveTo>
                    <a:cubicBezTo>
                      <a:pt x="67" y="1"/>
                      <a:pt x="1" y="91"/>
                      <a:pt x="1" y="203"/>
                    </a:cubicBezTo>
                    <a:cubicBezTo>
                      <a:pt x="1" y="293"/>
                      <a:pt x="67" y="383"/>
                      <a:pt x="181" y="383"/>
                    </a:cubicBezTo>
                    <a:cubicBezTo>
                      <a:pt x="272" y="383"/>
                      <a:pt x="362" y="293"/>
                      <a:pt x="362" y="203"/>
                    </a:cubicBezTo>
                    <a:cubicBezTo>
                      <a:pt x="362" y="91"/>
                      <a:pt x="27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8" name="Google Shape;7708;p71"/>
              <p:cNvSpPr/>
              <p:nvPr/>
            </p:nvSpPr>
            <p:spPr>
              <a:xfrm>
                <a:off x="1338108" y="4173314"/>
                <a:ext cx="34275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383" extrusionOk="0">
                    <a:moveTo>
                      <a:pt x="181" y="0"/>
                    </a:moveTo>
                    <a:cubicBezTo>
                      <a:pt x="67" y="0"/>
                      <a:pt x="1" y="90"/>
                      <a:pt x="1" y="202"/>
                    </a:cubicBezTo>
                    <a:cubicBezTo>
                      <a:pt x="1" y="293"/>
                      <a:pt x="67" y="383"/>
                      <a:pt x="181" y="383"/>
                    </a:cubicBezTo>
                    <a:cubicBezTo>
                      <a:pt x="272" y="383"/>
                      <a:pt x="362" y="293"/>
                      <a:pt x="362" y="202"/>
                    </a:cubicBezTo>
                    <a:cubicBezTo>
                      <a:pt x="362" y="90"/>
                      <a:pt x="272" y="0"/>
                      <a:pt x="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9" name="Google Shape;7709;p71"/>
              <p:cNvSpPr/>
              <p:nvPr/>
            </p:nvSpPr>
            <p:spPr>
              <a:xfrm>
                <a:off x="1667319" y="3074561"/>
                <a:ext cx="53401" cy="333584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523" extrusionOk="0">
                    <a:moveTo>
                      <a:pt x="0" y="1"/>
                    </a:moveTo>
                    <a:lnTo>
                      <a:pt x="0" y="3522"/>
                    </a:lnTo>
                    <a:lnTo>
                      <a:pt x="564" y="3522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10" name="Google Shape;7710;p71"/>
            <p:cNvSpPr/>
            <p:nvPr/>
          </p:nvSpPr>
          <p:spPr>
            <a:xfrm>
              <a:off x="4986862" y="1746500"/>
              <a:ext cx="2317635" cy="2183198"/>
            </a:xfrm>
            <a:custGeom>
              <a:avLst/>
              <a:gdLst/>
              <a:ahLst/>
              <a:cxnLst/>
              <a:rect l="l" t="t" r="r" b="b"/>
              <a:pathLst>
                <a:path w="6863" h="6465" extrusionOk="0">
                  <a:moveTo>
                    <a:pt x="3441" y="1"/>
                  </a:moveTo>
                  <a:cubicBezTo>
                    <a:pt x="1832" y="1"/>
                    <a:pt x="454" y="1181"/>
                    <a:pt x="226" y="2803"/>
                  </a:cubicBezTo>
                  <a:cubicBezTo>
                    <a:pt x="0" y="4587"/>
                    <a:pt x="1241" y="6189"/>
                    <a:pt x="3025" y="6439"/>
                  </a:cubicBezTo>
                  <a:cubicBezTo>
                    <a:pt x="3164" y="6456"/>
                    <a:pt x="3302" y="6465"/>
                    <a:pt x="3439" y="6465"/>
                  </a:cubicBezTo>
                  <a:cubicBezTo>
                    <a:pt x="5034" y="6465"/>
                    <a:pt x="6429" y="5283"/>
                    <a:pt x="6637" y="3661"/>
                  </a:cubicBezTo>
                  <a:cubicBezTo>
                    <a:pt x="6863" y="1878"/>
                    <a:pt x="5620" y="275"/>
                    <a:pt x="3859" y="27"/>
                  </a:cubicBezTo>
                  <a:cubicBezTo>
                    <a:pt x="3719" y="9"/>
                    <a:pt x="3579" y="1"/>
                    <a:pt x="3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71"/>
            <p:cNvSpPr/>
            <p:nvPr/>
          </p:nvSpPr>
          <p:spPr>
            <a:xfrm>
              <a:off x="4120836" y="2054194"/>
              <a:ext cx="255945" cy="192779"/>
            </a:xfrm>
            <a:custGeom>
              <a:avLst/>
              <a:gdLst/>
              <a:ahLst/>
              <a:cxnLst/>
              <a:rect l="l" t="t" r="r" b="b"/>
              <a:pathLst>
                <a:path w="1560" h="1175" extrusionOk="0">
                  <a:moveTo>
                    <a:pt x="792" y="338"/>
                  </a:moveTo>
                  <a:lnTo>
                    <a:pt x="1220" y="994"/>
                  </a:lnTo>
                  <a:lnTo>
                    <a:pt x="362" y="994"/>
                  </a:lnTo>
                  <a:lnTo>
                    <a:pt x="792" y="338"/>
                  </a:lnTo>
                  <a:close/>
                  <a:moveTo>
                    <a:pt x="792" y="0"/>
                  </a:moveTo>
                  <a:lnTo>
                    <a:pt x="1" y="1174"/>
                  </a:lnTo>
                  <a:lnTo>
                    <a:pt x="1559" y="1174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12" name="Google Shape;7712;p71"/>
            <p:cNvGrpSpPr/>
            <p:nvPr/>
          </p:nvGrpSpPr>
          <p:grpSpPr>
            <a:xfrm rot="2700000">
              <a:off x="7191576" y="4124406"/>
              <a:ext cx="211540" cy="206779"/>
              <a:chOff x="8360742" y="4418908"/>
              <a:chExt cx="153843" cy="150357"/>
            </a:xfrm>
          </p:grpSpPr>
          <p:sp>
            <p:nvSpPr>
              <p:cNvPr id="7713" name="Google Shape;7713;p71"/>
              <p:cNvSpPr/>
              <p:nvPr/>
            </p:nvSpPr>
            <p:spPr>
              <a:xfrm>
                <a:off x="8425067" y="4418908"/>
                <a:ext cx="25192" cy="150357"/>
              </a:xfrm>
              <a:custGeom>
                <a:avLst/>
                <a:gdLst/>
                <a:ahLst/>
                <a:cxnLst/>
                <a:rect l="l" t="t" r="r" b="b"/>
                <a:pathLst>
                  <a:path w="159" h="949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158" y="948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4" name="Google Shape;7714;p71"/>
              <p:cNvSpPr/>
              <p:nvPr/>
            </p:nvSpPr>
            <p:spPr>
              <a:xfrm>
                <a:off x="8360742" y="4479590"/>
                <a:ext cx="153843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60" extrusionOk="0">
                    <a:moveTo>
                      <a:pt x="1" y="0"/>
                    </a:moveTo>
                    <a:lnTo>
                      <a:pt x="1" y="159"/>
                    </a:lnTo>
                    <a:lnTo>
                      <a:pt x="970" y="159"/>
                    </a:lnTo>
                    <a:lnTo>
                      <a:pt x="9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15" name="Google Shape;7715;p71"/>
            <p:cNvSpPr/>
            <p:nvPr/>
          </p:nvSpPr>
          <p:spPr>
            <a:xfrm rot="5400000">
              <a:off x="4583241" y="2864415"/>
              <a:ext cx="129922" cy="129633"/>
            </a:xfrm>
            <a:custGeom>
              <a:avLst/>
              <a:gdLst/>
              <a:ahLst/>
              <a:cxnLst/>
              <a:rect l="l" t="t" r="r" b="b"/>
              <a:pathLst>
                <a:path w="883" h="881" extrusionOk="0">
                  <a:moveTo>
                    <a:pt x="452" y="158"/>
                  </a:moveTo>
                  <a:cubicBezTo>
                    <a:pt x="588" y="158"/>
                    <a:pt x="723" y="293"/>
                    <a:pt x="723" y="429"/>
                  </a:cubicBezTo>
                  <a:cubicBezTo>
                    <a:pt x="723" y="588"/>
                    <a:pt x="588" y="723"/>
                    <a:pt x="452" y="723"/>
                  </a:cubicBezTo>
                  <a:cubicBezTo>
                    <a:pt x="295" y="723"/>
                    <a:pt x="182" y="588"/>
                    <a:pt x="182" y="429"/>
                  </a:cubicBezTo>
                  <a:cubicBezTo>
                    <a:pt x="182" y="293"/>
                    <a:pt x="295" y="158"/>
                    <a:pt x="452" y="158"/>
                  </a:cubicBezTo>
                  <a:close/>
                  <a:moveTo>
                    <a:pt x="452" y="1"/>
                  </a:moveTo>
                  <a:cubicBezTo>
                    <a:pt x="205" y="1"/>
                    <a:pt x="1" y="203"/>
                    <a:pt x="1" y="429"/>
                  </a:cubicBezTo>
                  <a:cubicBezTo>
                    <a:pt x="1" y="678"/>
                    <a:pt x="205" y="880"/>
                    <a:pt x="452" y="880"/>
                  </a:cubicBezTo>
                  <a:cubicBezTo>
                    <a:pt x="678" y="880"/>
                    <a:pt x="882" y="678"/>
                    <a:pt x="882" y="429"/>
                  </a:cubicBezTo>
                  <a:cubicBezTo>
                    <a:pt x="882" y="203"/>
                    <a:pt x="678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71"/>
            <p:cNvSpPr/>
            <p:nvPr/>
          </p:nvSpPr>
          <p:spPr>
            <a:xfrm>
              <a:off x="7252804" y="1250725"/>
              <a:ext cx="728423" cy="115650"/>
            </a:xfrm>
            <a:custGeom>
              <a:avLst/>
              <a:gdLst/>
              <a:ahLst/>
              <a:cxnLst/>
              <a:rect l="l" t="t" r="r" b="b"/>
              <a:pathLst>
                <a:path w="2417" h="521" extrusionOk="0">
                  <a:moveTo>
                    <a:pt x="0" y="1"/>
                  </a:moveTo>
                  <a:lnTo>
                    <a:pt x="0" y="521"/>
                  </a:lnTo>
                  <a:lnTo>
                    <a:pt x="2417" y="521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71"/>
            <p:cNvSpPr/>
            <p:nvPr/>
          </p:nvSpPr>
          <p:spPr>
            <a:xfrm>
              <a:off x="7356305" y="1308677"/>
              <a:ext cx="195578" cy="190694"/>
            </a:xfrm>
            <a:custGeom>
              <a:avLst/>
              <a:gdLst/>
              <a:ahLst/>
              <a:cxnLst/>
              <a:rect l="l" t="t" r="r" b="b"/>
              <a:pathLst>
                <a:path w="881" h="859" extrusionOk="0">
                  <a:moveTo>
                    <a:pt x="429" y="160"/>
                  </a:moveTo>
                  <a:cubicBezTo>
                    <a:pt x="588" y="160"/>
                    <a:pt x="723" y="272"/>
                    <a:pt x="723" y="430"/>
                  </a:cubicBezTo>
                  <a:cubicBezTo>
                    <a:pt x="723" y="588"/>
                    <a:pt x="588" y="701"/>
                    <a:pt x="429" y="701"/>
                  </a:cubicBezTo>
                  <a:cubicBezTo>
                    <a:pt x="294" y="701"/>
                    <a:pt x="158" y="588"/>
                    <a:pt x="158" y="430"/>
                  </a:cubicBezTo>
                  <a:cubicBezTo>
                    <a:pt x="158" y="272"/>
                    <a:pt x="294" y="160"/>
                    <a:pt x="429" y="160"/>
                  </a:cubicBezTo>
                  <a:close/>
                  <a:moveTo>
                    <a:pt x="429" y="1"/>
                  </a:moveTo>
                  <a:cubicBezTo>
                    <a:pt x="203" y="1"/>
                    <a:pt x="1" y="181"/>
                    <a:pt x="1" y="430"/>
                  </a:cubicBezTo>
                  <a:cubicBezTo>
                    <a:pt x="1" y="678"/>
                    <a:pt x="203" y="858"/>
                    <a:pt x="429" y="858"/>
                  </a:cubicBezTo>
                  <a:cubicBezTo>
                    <a:pt x="678" y="858"/>
                    <a:pt x="880" y="678"/>
                    <a:pt x="880" y="430"/>
                  </a:cubicBezTo>
                  <a:cubicBezTo>
                    <a:pt x="880" y="181"/>
                    <a:pt x="678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18" name="Google Shape;7718;p71"/>
            <p:cNvGrpSpPr/>
            <p:nvPr/>
          </p:nvGrpSpPr>
          <p:grpSpPr>
            <a:xfrm>
              <a:off x="7604669" y="2406004"/>
              <a:ext cx="192881" cy="192884"/>
              <a:chOff x="-397290" y="3459667"/>
              <a:chExt cx="198806" cy="198808"/>
            </a:xfrm>
          </p:grpSpPr>
          <p:sp>
            <p:nvSpPr>
              <p:cNvPr id="7719" name="Google Shape;7719;p71"/>
              <p:cNvSpPr/>
              <p:nvPr/>
            </p:nvSpPr>
            <p:spPr>
              <a:xfrm>
                <a:off x="-314334" y="3459667"/>
                <a:ext cx="32692" cy="198808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3" extrusionOk="0">
                    <a:moveTo>
                      <a:pt x="1" y="0"/>
                    </a:moveTo>
                    <a:lnTo>
                      <a:pt x="1" y="972"/>
                    </a:lnTo>
                    <a:lnTo>
                      <a:pt x="160" y="972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0" name="Google Shape;7720;p71"/>
              <p:cNvSpPr/>
              <p:nvPr/>
            </p:nvSpPr>
            <p:spPr>
              <a:xfrm>
                <a:off x="-397290" y="3542623"/>
                <a:ext cx="198806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60" extrusionOk="0">
                    <a:moveTo>
                      <a:pt x="1" y="1"/>
                    </a:moveTo>
                    <a:lnTo>
                      <a:pt x="1" y="160"/>
                    </a:lnTo>
                    <a:lnTo>
                      <a:pt x="972" y="160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21" name="Google Shape;7721;p71"/>
            <p:cNvGrpSpPr/>
            <p:nvPr/>
          </p:nvGrpSpPr>
          <p:grpSpPr>
            <a:xfrm>
              <a:off x="1563728" y="395608"/>
              <a:ext cx="444788" cy="444788"/>
              <a:chOff x="-309341" y="2935180"/>
              <a:chExt cx="742179" cy="742179"/>
            </a:xfrm>
          </p:grpSpPr>
          <p:sp>
            <p:nvSpPr>
              <p:cNvPr id="7722" name="Google Shape;7722;p71"/>
              <p:cNvSpPr/>
              <p:nvPr/>
            </p:nvSpPr>
            <p:spPr>
              <a:xfrm>
                <a:off x="-182606" y="3061916"/>
                <a:ext cx="574699" cy="574699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3" extrusionOk="0">
                    <a:moveTo>
                      <a:pt x="2348" y="1"/>
                    </a:moveTo>
                    <a:lnTo>
                      <a:pt x="1" y="2349"/>
                    </a:lnTo>
                    <a:cubicBezTo>
                      <a:pt x="91" y="2417"/>
                      <a:pt x="205" y="2484"/>
                      <a:pt x="295" y="2553"/>
                    </a:cubicBezTo>
                    <a:lnTo>
                      <a:pt x="2552" y="295"/>
                    </a:lnTo>
                    <a:cubicBezTo>
                      <a:pt x="2484" y="205"/>
                      <a:pt x="2417" y="91"/>
                      <a:pt x="2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3" name="Google Shape;7723;p71"/>
              <p:cNvSpPr/>
              <p:nvPr/>
            </p:nvSpPr>
            <p:spPr>
              <a:xfrm>
                <a:off x="-263869" y="2980652"/>
                <a:ext cx="574699" cy="569297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29" extrusionOk="0">
                    <a:moveTo>
                      <a:pt x="2236" y="1"/>
                    </a:moveTo>
                    <a:lnTo>
                      <a:pt x="0" y="2236"/>
                    </a:lnTo>
                    <a:cubicBezTo>
                      <a:pt x="69" y="2348"/>
                      <a:pt x="136" y="2439"/>
                      <a:pt x="205" y="2529"/>
                    </a:cubicBezTo>
                    <a:lnTo>
                      <a:pt x="2552" y="205"/>
                    </a:lnTo>
                    <a:cubicBezTo>
                      <a:pt x="2439" y="136"/>
                      <a:pt x="2348" y="69"/>
                      <a:pt x="22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4" name="Google Shape;7724;p71"/>
              <p:cNvSpPr/>
              <p:nvPr/>
            </p:nvSpPr>
            <p:spPr>
              <a:xfrm>
                <a:off x="-65550" y="3178971"/>
                <a:ext cx="498388" cy="498388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214" extrusionOk="0">
                    <a:moveTo>
                      <a:pt x="2123" y="1"/>
                    </a:moveTo>
                    <a:lnTo>
                      <a:pt x="1" y="2123"/>
                    </a:lnTo>
                    <a:cubicBezTo>
                      <a:pt x="136" y="2168"/>
                      <a:pt x="272" y="2213"/>
                      <a:pt x="429" y="2213"/>
                    </a:cubicBezTo>
                    <a:lnTo>
                      <a:pt x="2213" y="429"/>
                    </a:lnTo>
                    <a:cubicBezTo>
                      <a:pt x="2213" y="272"/>
                      <a:pt x="2168" y="136"/>
                      <a:pt x="21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5" name="Google Shape;7725;p71"/>
              <p:cNvSpPr/>
              <p:nvPr/>
            </p:nvSpPr>
            <p:spPr>
              <a:xfrm>
                <a:off x="-309341" y="2935180"/>
                <a:ext cx="498163" cy="498163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3" extrusionOk="0">
                    <a:moveTo>
                      <a:pt x="1806" y="0"/>
                    </a:moveTo>
                    <a:lnTo>
                      <a:pt x="0" y="1806"/>
                    </a:lnTo>
                    <a:cubicBezTo>
                      <a:pt x="22" y="1942"/>
                      <a:pt x="45" y="2099"/>
                      <a:pt x="112" y="2213"/>
                    </a:cubicBezTo>
                    <a:lnTo>
                      <a:pt x="2212" y="112"/>
                    </a:lnTo>
                    <a:cubicBezTo>
                      <a:pt x="2099" y="45"/>
                      <a:pt x="1963" y="22"/>
                      <a:pt x="18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6" name="Google Shape;7726;p71"/>
              <p:cNvSpPr/>
              <p:nvPr/>
            </p:nvSpPr>
            <p:spPr>
              <a:xfrm>
                <a:off x="101929" y="3346451"/>
                <a:ext cx="330908" cy="330908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470" extrusionOk="0">
                    <a:moveTo>
                      <a:pt x="1469" y="1"/>
                    </a:moveTo>
                    <a:lnTo>
                      <a:pt x="1" y="1469"/>
                    </a:lnTo>
                    <a:cubicBezTo>
                      <a:pt x="362" y="1446"/>
                      <a:pt x="723" y="1289"/>
                      <a:pt x="994" y="994"/>
                    </a:cubicBezTo>
                    <a:cubicBezTo>
                      <a:pt x="1288" y="723"/>
                      <a:pt x="1446" y="362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7" name="Google Shape;7727;p71"/>
              <p:cNvSpPr/>
              <p:nvPr/>
            </p:nvSpPr>
            <p:spPr>
              <a:xfrm>
                <a:off x="-304614" y="2939908"/>
                <a:ext cx="330908" cy="330908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470" extrusionOk="0">
                    <a:moveTo>
                      <a:pt x="1469" y="1"/>
                    </a:moveTo>
                    <a:cubicBezTo>
                      <a:pt x="1108" y="24"/>
                      <a:pt x="747" y="182"/>
                      <a:pt x="476" y="476"/>
                    </a:cubicBezTo>
                    <a:cubicBezTo>
                      <a:pt x="181" y="747"/>
                      <a:pt x="24" y="1108"/>
                      <a:pt x="1" y="1469"/>
                    </a:cubicBezTo>
                    <a:lnTo>
                      <a:pt x="14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28" name="Google Shape;7728;p71"/>
            <p:cNvSpPr/>
            <p:nvPr/>
          </p:nvSpPr>
          <p:spPr>
            <a:xfrm>
              <a:off x="1210057" y="642218"/>
              <a:ext cx="798456" cy="132363"/>
            </a:xfrm>
            <a:custGeom>
              <a:avLst/>
              <a:gdLst/>
              <a:ahLst/>
              <a:cxnLst/>
              <a:rect l="l" t="t" r="r" b="b"/>
              <a:pathLst>
                <a:path w="3547" h="588" extrusionOk="0">
                  <a:moveTo>
                    <a:pt x="768" y="1"/>
                  </a:moveTo>
                  <a:lnTo>
                    <a:pt x="407" y="339"/>
                  </a:lnTo>
                  <a:lnTo>
                    <a:pt x="136" y="68"/>
                  </a:lnTo>
                  <a:lnTo>
                    <a:pt x="1" y="182"/>
                  </a:lnTo>
                  <a:lnTo>
                    <a:pt x="407" y="588"/>
                  </a:lnTo>
                  <a:lnTo>
                    <a:pt x="768" y="248"/>
                  </a:lnTo>
                  <a:lnTo>
                    <a:pt x="1084" y="588"/>
                  </a:lnTo>
                  <a:lnTo>
                    <a:pt x="1446" y="248"/>
                  </a:lnTo>
                  <a:lnTo>
                    <a:pt x="1762" y="588"/>
                  </a:lnTo>
                  <a:lnTo>
                    <a:pt x="2123" y="248"/>
                  </a:lnTo>
                  <a:lnTo>
                    <a:pt x="2439" y="588"/>
                  </a:lnTo>
                  <a:lnTo>
                    <a:pt x="2778" y="248"/>
                  </a:lnTo>
                  <a:lnTo>
                    <a:pt x="3116" y="588"/>
                  </a:lnTo>
                  <a:lnTo>
                    <a:pt x="3546" y="182"/>
                  </a:lnTo>
                  <a:lnTo>
                    <a:pt x="3411" y="68"/>
                  </a:lnTo>
                  <a:lnTo>
                    <a:pt x="3116" y="339"/>
                  </a:lnTo>
                  <a:lnTo>
                    <a:pt x="2778" y="1"/>
                  </a:lnTo>
                  <a:lnTo>
                    <a:pt x="2439" y="339"/>
                  </a:lnTo>
                  <a:lnTo>
                    <a:pt x="2123" y="1"/>
                  </a:lnTo>
                  <a:lnTo>
                    <a:pt x="1762" y="339"/>
                  </a:lnTo>
                  <a:lnTo>
                    <a:pt x="1446" y="1"/>
                  </a:lnTo>
                  <a:lnTo>
                    <a:pt x="1084" y="339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71"/>
            <p:cNvSpPr/>
            <p:nvPr/>
          </p:nvSpPr>
          <p:spPr>
            <a:xfrm>
              <a:off x="1041252" y="1311086"/>
              <a:ext cx="351168" cy="264501"/>
            </a:xfrm>
            <a:custGeom>
              <a:avLst/>
              <a:gdLst/>
              <a:ahLst/>
              <a:cxnLst/>
              <a:rect l="l" t="t" r="r" b="b"/>
              <a:pathLst>
                <a:path w="1560" h="1175" extrusionOk="0">
                  <a:moveTo>
                    <a:pt x="792" y="338"/>
                  </a:moveTo>
                  <a:lnTo>
                    <a:pt x="1220" y="994"/>
                  </a:lnTo>
                  <a:lnTo>
                    <a:pt x="362" y="994"/>
                  </a:lnTo>
                  <a:lnTo>
                    <a:pt x="792" y="338"/>
                  </a:lnTo>
                  <a:close/>
                  <a:moveTo>
                    <a:pt x="792" y="0"/>
                  </a:moveTo>
                  <a:lnTo>
                    <a:pt x="1" y="1174"/>
                  </a:lnTo>
                  <a:lnTo>
                    <a:pt x="1559" y="1174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0" name="Google Shape;7730;p71"/>
            <p:cNvGrpSpPr/>
            <p:nvPr/>
          </p:nvGrpSpPr>
          <p:grpSpPr>
            <a:xfrm rot="2700000">
              <a:off x="550517" y="888293"/>
              <a:ext cx="227749" cy="222652"/>
              <a:chOff x="8360742" y="4418908"/>
              <a:chExt cx="153843" cy="150357"/>
            </a:xfrm>
          </p:grpSpPr>
          <p:sp>
            <p:nvSpPr>
              <p:cNvPr id="7731" name="Google Shape;7731;p71"/>
              <p:cNvSpPr/>
              <p:nvPr/>
            </p:nvSpPr>
            <p:spPr>
              <a:xfrm>
                <a:off x="8425067" y="4418908"/>
                <a:ext cx="25192" cy="150357"/>
              </a:xfrm>
              <a:custGeom>
                <a:avLst/>
                <a:gdLst/>
                <a:ahLst/>
                <a:cxnLst/>
                <a:rect l="l" t="t" r="r" b="b"/>
                <a:pathLst>
                  <a:path w="159" h="949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158" y="948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2" name="Google Shape;7732;p71"/>
              <p:cNvSpPr/>
              <p:nvPr/>
            </p:nvSpPr>
            <p:spPr>
              <a:xfrm>
                <a:off x="8360742" y="4479590"/>
                <a:ext cx="153843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60" extrusionOk="0">
                    <a:moveTo>
                      <a:pt x="1" y="0"/>
                    </a:moveTo>
                    <a:lnTo>
                      <a:pt x="1" y="159"/>
                    </a:lnTo>
                    <a:lnTo>
                      <a:pt x="970" y="159"/>
                    </a:lnTo>
                    <a:lnTo>
                      <a:pt x="9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33" name="Google Shape;7733;p71"/>
            <p:cNvSpPr/>
            <p:nvPr/>
          </p:nvSpPr>
          <p:spPr>
            <a:xfrm rot="-5400000">
              <a:off x="7330361" y="905071"/>
              <a:ext cx="741518" cy="122926"/>
            </a:xfrm>
            <a:custGeom>
              <a:avLst/>
              <a:gdLst/>
              <a:ahLst/>
              <a:cxnLst/>
              <a:rect l="l" t="t" r="r" b="b"/>
              <a:pathLst>
                <a:path w="3547" h="588" extrusionOk="0">
                  <a:moveTo>
                    <a:pt x="768" y="1"/>
                  </a:moveTo>
                  <a:lnTo>
                    <a:pt x="407" y="339"/>
                  </a:lnTo>
                  <a:lnTo>
                    <a:pt x="136" y="68"/>
                  </a:lnTo>
                  <a:lnTo>
                    <a:pt x="1" y="182"/>
                  </a:lnTo>
                  <a:lnTo>
                    <a:pt x="407" y="588"/>
                  </a:lnTo>
                  <a:lnTo>
                    <a:pt x="768" y="248"/>
                  </a:lnTo>
                  <a:lnTo>
                    <a:pt x="1084" y="588"/>
                  </a:lnTo>
                  <a:lnTo>
                    <a:pt x="1446" y="248"/>
                  </a:lnTo>
                  <a:lnTo>
                    <a:pt x="1762" y="588"/>
                  </a:lnTo>
                  <a:lnTo>
                    <a:pt x="2123" y="248"/>
                  </a:lnTo>
                  <a:lnTo>
                    <a:pt x="2439" y="588"/>
                  </a:lnTo>
                  <a:lnTo>
                    <a:pt x="2778" y="248"/>
                  </a:lnTo>
                  <a:lnTo>
                    <a:pt x="3116" y="588"/>
                  </a:lnTo>
                  <a:lnTo>
                    <a:pt x="3546" y="182"/>
                  </a:lnTo>
                  <a:lnTo>
                    <a:pt x="3411" y="68"/>
                  </a:lnTo>
                  <a:lnTo>
                    <a:pt x="3116" y="339"/>
                  </a:lnTo>
                  <a:lnTo>
                    <a:pt x="2778" y="1"/>
                  </a:lnTo>
                  <a:lnTo>
                    <a:pt x="2439" y="339"/>
                  </a:lnTo>
                  <a:lnTo>
                    <a:pt x="2123" y="1"/>
                  </a:lnTo>
                  <a:lnTo>
                    <a:pt x="1762" y="339"/>
                  </a:lnTo>
                  <a:lnTo>
                    <a:pt x="1446" y="1"/>
                  </a:lnTo>
                  <a:lnTo>
                    <a:pt x="1084" y="339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4" name="Google Shape;7734;p71"/>
            <p:cNvGrpSpPr/>
            <p:nvPr/>
          </p:nvGrpSpPr>
          <p:grpSpPr>
            <a:xfrm rot="-5400000">
              <a:off x="4090312" y="4028417"/>
              <a:ext cx="332282" cy="714565"/>
              <a:chOff x="1445982" y="1269382"/>
              <a:chExt cx="379318" cy="815714"/>
            </a:xfrm>
          </p:grpSpPr>
          <p:sp>
            <p:nvSpPr>
              <p:cNvPr id="7735" name="Google Shape;7735;p71"/>
              <p:cNvSpPr/>
              <p:nvPr/>
            </p:nvSpPr>
            <p:spPr>
              <a:xfrm>
                <a:off x="1445982" y="1807652"/>
                <a:ext cx="379318" cy="277444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1536" extrusionOk="0">
                    <a:moveTo>
                      <a:pt x="1061" y="0"/>
                    </a:moveTo>
                    <a:lnTo>
                      <a:pt x="1" y="1535"/>
                    </a:lnTo>
                    <a:lnTo>
                      <a:pt x="2099" y="1535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6" name="Google Shape;7736;p71"/>
              <p:cNvSpPr/>
              <p:nvPr/>
            </p:nvSpPr>
            <p:spPr>
              <a:xfrm>
                <a:off x="1445982" y="1538517"/>
                <a:ext cx="379318" cy="277444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1536" extrusionOk="0">
                    <a:moveTo>
                      <a:pt x="1061" y="0"/>
                    </a:moveTo>
                    <a:lnTo>
                      <a:pt x="1" y="1535"/>
                    </a:lnTo>
                    <a:lnTo>
                      <a:pt x="2099" y="1535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7" name="Google Shape;7737;p71"/>
              <p:cNvSpPr/>
              <p:nvPr/>
            </p:nvSpPr>
            <p:spPr>
              <a:xfrm>
                <a:off x="1445982" y="1269382"/>
                <a:ext cx="379318" cy="277444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1536" extrusionOk="0">
                    <a:moveTo>
                      <a:pt x="1061" y="0"/>
                    </a:moveTo>
                    <a:lnTo>
                      <a:pt x="1" y="1535"/>
                    </a:lnTo>
                    <a:lnTo>
                      <a:pt x="2099" y="1535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740" name="Google Shape;7740;p71"/>
          <p:cNvSpPr txBox="1">
            <a:spLocks noGrp="1"/>
          </p:cNvSpPr>
          <p:nvPr>
            <p:ph type="subTitle" idx="1"/>
          </p:nvPr>
        </p:nvSpPr>
        <p:spPr>
          <a:xfrm>
            <a:off x="791300" y="2836500"/>
            <a:ext cx="2916604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/>
              <a:t>W</a:t>
            </a:r>
            <a:r>
              <a:rPr lang="en" sz="1800" dirty="0"/>
              <a:t>orkbook , p</a:t>
            </a:r>
            <a:r>
              <a:rPr lang="en" sz="1800" b="1" dirty="0"/>
              <a:t>. </a:t>
            </a:r>
            <a:r>
              <a:rPr lang="en" sz="1800" b="1" dirty="0">
                <a:solidFill>
                  <a:schemeClr val="accent1"/>
                </a:solidFill>
              </a:rPr>
              <a:t>( 105) </a:t>
            </a:r>
            <a:r>
              <a:rPr lang="en" sz="1800" dirty="0"/>
              <a:t>, exercise </a:t>
            </a:r>
            <a:r>
              <a:rPr lang="en" sz="1800" b="1" dirty="0">
                <a:solidFill>
                  <a:schemeClr val="accent3"/>
                </a:solidFill>
              </a:rPr>
              <a:t>( O)</a:t>
            </a:r>
            <a:endParaRPr sz="1800" b="1" dirty="0">
              <a:solidFill>
                <a:schemeClr val="accent3"/>
              </a:solidFill>
            </a:endParaRPr>
          </a:p>
        </p:txBody>
      </p:sp>
      <p:sp>
        <p:nvSpPr>
          <p:cNvPr id="7741" name="Google Shape;7741;p71"/>
          <p:cNvSpPr txBox="1">
            <a:spLocks noGrp="1"/>
          </p:cNvSpPr>
          <p:nvPr>
            <p:ph type="title"/>
          </p:nvPr>
        </p:nvSpPr>
        <p:spPr>
          <a:xfrm>
            <a:off x="539552" y="1610095"/>
            <a:ext cx="3528391" cy="11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Homework</a:t>
            </a:r>
            <a:endParaRPr dirty="0"/>
          </a:p>
        </p:txBody>
      </p:sp>
      <p:grpSp>
        <p:nvGrpSpPr>
          <p:cNvPr id="7742" name="Google Shape;7742;p71"/>
          <p:cNvGrpSpPr/>
          <p:nvPr/>
        </p:nvGrpSpPr>
        <p:grpSpPr>
          <a:xfrm>
            <a:off x="4928003" y="706518"/>
            <a:ext cx="2093465" cy="3768772"/>
            <a:chOff x="2352275" y="238125"/>
            <a:chExt cx="2892325" cy="5206925"/>
          </a:xfrm>
        </p:grpSpPr>
        <p:sp>
          <p:nvSpPr>
            <p:cNvPr id="7743" name="Google Shape;7743;p71"/>
            <p:cNvSpPr/>
            <p:nvPr/>
          </p:nvSpPr>
          <p:spPr>
            <a:xfrm>
              <a:off x="3123800" y="334550"/>
              <a:ext cx="1350225" cy="321175"/>
            </a:xfrm>
            <a:custGeom>
              <a:avLst/>
              <a:gdLst/>
              <a:ahLst/>
              <a:cxnLst/>
              <a:rect l="l" t="t" r="r" b="b"/>
              <a:pathLst>
                <a:path w="54009" h="12847" extrusionOk="0">
                  <a:moveTo>
                    <a:pt x="1" y="1"/>
                  </a:moveTo>
                  <a:lnTo>
                    <a:pt x="1" y="10995"/>
                  </a:lnTo>
                  <a:cubicBezTo>
                    <a:pt x="1" y="11998"/>
                    <a:pt x="849" y="12847"/>
                    <a:pt x="1852" y="12847"/>
                  </a:cubicBezTo>
                  <a:lnTo>
                    <a:pt x="52157" y="12847"/>
                  </a:lnTo>
                  <a:cubicBezTo>
                    <a:pt x="53160" y="12847"/>
                    <a:pt x="54008" y="12037"/>
                    <a:pt x="54008" y="10995"/>
                  </a:cubicBezTo>
                  <a:lnTo>
                    <a:pt x="54008" y="1"/>
                  </a:lnTo>
                  <a:close/>
                </a:path>
              </a:pathLst>
            </a:custGeom>
            <a:solidFill>
              <a:srgbClr val="181C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71"/>
            <p:cNvSpPr/>
            <p:nvPr/>
          </p:nvSpPr>
          <p:spPr>
            <a:xfrm>
              <a:off x="2352275" y="238125"/>
              <a:ext cx="2892325" cy="5076750"/>
            </a:xfrm>
            <a:custGeom>
              <a:avLst/>
              <a:gdLst/>
              <a:ahLst/>
              <a:cxnLst/>
              <a:rect l="l" t="t" r="r" b="b"/>
              <a:pathLst>
                <a:path w="115693" h="203070" extrusionOk="0">
                  <a:moveTo>
                    <a:pt x="17591" y="0"/>
                  </a:moveTo>
                  <a:cubicBezTo>
                    <a:pt x="7870" y="0"/>
                    <a:pt x="0" y="7870"/>
                    <a:pt x="0" y="17591"/>
                  </a:cubicBezTo>
                  <a:lnTo>
                    <a:pt x="0" y="51655"/>
                  </a:lnTo>
                  <a:lnTo>
                    <a:pt x="110600" y="203069"/>
                  </a:lnTo>
                  <a:cubicBezTo>
                    <a:pt x="113879" y="199790"/>
                    <a:pt x="115692" y="195354"/>
                    <a:pt x="115692" y="190724"/>
                  </a:cubicBezTo>
                  <a:lnTo>
                    <a:pt x="115692" y="116772"/>
                  </a:lnTo>
                  <a:lnTo>
                    <a:pt x="30399" y="0"/>
                  </a:lnTo>
                  <a:close/>
                </a:path>
              </a:pathLst>
            </a:custGeom>
            <a:solidFill>
              <a:srgbClr val="FFFFFF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71"/>
            <p:cNvSpPr/>
            <p:nvPr/>
          </p:nvSpPr>
          <p:spPr>
            <a:xfrm>
              <a:off x="2352275" y="238125"/>
              <a:ext cx="2892325" cy="5206925"/>
            </a:xfrm>
            <a:custGeom>
              <a:avLst/>
              <a:gdLst/>
              <a:ahLst/>
              <a:cxnLst/>
              <a:rect l="l" t="t" r="r" b="b"/>
              <a:pathLst>
                <a:path w="115693" h="208277" extrusionOk="0">
                  <a:moveTo>
                    <a:pt x="98140" y="7715"/>
                  </a:moveTo>
                  <a:cubicBezTo>
                    <a:pt x="103579" y="7715"/>
                    <a:pt x="108015" y="12113"/>
                    <a:pt x="108015" y="17591"/>
                  </a:cubicBezTo>
                  <a:lnTo>
                    <a:pt x="108015" y="190686"/>
                  </a:lnTo>
                  <a:cubicBezTo>
                    <a:pt x="108015" y="196164"/>
                    <a:pt x="103579" y="200562"/>
                    <a:pt x="98140" y="200562"/>
                  </a:cubicBezTo>
                  <a:lnTo>
                    <a:pt x="17591" y="200562"/>
                  </a:lnTo>
                  <a:cubicBezTo>
                    <a:pt x="12113" y="200562"/>
                    <a:pt x="7715" y="196125"/>
                    <a:pt x="7715" y="190686"/>
                  </a:cubicBezTo>
                  <a:lnTo>
                    <a:pt x="7715" y="17591"/>
                  </a:lnTo>
                  <a:cubicBezTo>
                    <a:pt x="7715" y="12113"/>
                    <a:pt x="12113" y="7715"/>
                    <a:pt x="17591" y="7715"/>
                  </a:cubicBezTo>
                  <a:close/>
                  <a:moveTo>
                    <a:pt x="17591" y="0"/>
                  </a:moveTo>
                  <a:cubicBezTo>
                    <a:pt x="7870" y="0"/>
                    <a:pt x="0" y="7870"/>
                    <a:pt x="0" y="17591"/>
                  </a:cubicBezTo>
                  <a:lnTo>
                    <a:pt x="0" y="190686"/>
                  </a:lnTo>
                  <a:cubicBezTo>
                    <a:pt x="0" y="200407"/>
                    <a:pt x="7870" y="208238"/>
                    <a:pt x="17591" y="208277"/>
                  </a:cubicBezTo>
                  <a:lnTo>
                    <a:pt x="98140" y="208277"/>
                  </a:lnTo>
                  <a:cubicBezTo>
                    <a:pt x="107822" y="208238"/>
                    <a:pt x="115692" y="200407"/>
                    <a:pt x="115692" y="190686"/>
                  </a:cubicBezTo>
                  <a:lnTo>
                    <a:pt x="115692" y="17591"/>
                  </a:lnTo>
                  <a:cubicBezTo>
                    <a:pt x="115692" y="7870"/>
                    <a:pt x="107822" y="0"/>
                    <a:pt x="98140" y="0"/>
                  </a:cubicBezTo>
                  <a:close/>
                </a:path>
              </a:pathLst>
            </a:custGeom>
            <a:solidFill>
              <a:srgbClr val="181C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57CA2F5B-9D55-1388-33C7-52FD8D1BB7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65" t="17778" r="33251" b="15852"/>
          <a:stretch/>
        </p:blipFill>
        <p:spPr>
          <a:xfrm>
            <a:off x="5076056" y="843558"/>
            <a:ext cx="1800200" cy="3456384"/>
          </a:xfrm>
          <a:prstGeom prst="roundRect">
            <a:avLst>
              <a:gd name="adj" fmla="val 16667"/>
            </a:avLst>
          </a:prstGeom>
          <a:ln w="57150">
            <a:solidFill>
              <a:schemeClr val="accent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0" name="Google Shape;7750;p72"/>
          <p:cNvGrpSpPr/>
          <p:nvPr/>
        </p:nvGrpSpPr>
        <p:grpSpPr>
          <a:xfrm>
            <a:off x="2483768" y="461791"/>
            <a:ext cx="3792611" cy="1164653"/>
            <a:chOff x="1815200" y="858505"/>
            <a:chExt cx="5546374" cy="3017335"/>
          </a:xfrm>
        </p:grpSpPr>
        <p:sp>
          <p:nvSpPr>
            <p:cNvPr id="7751" name="Google Shape;7751;p72"/>
            <p:cNvSpPr/>
            <p:nvPr/>
          </p:nvSpPr>
          <p:spPr>
            <a:xfrm rot="1395513">
              <a:off x="2616794" y="1413314"/>
              <a:ext cx="3496236" cy="1942982"/>
            </a:xfrm>
            <a:custGeom>
              <a:avLst/>
              <a:gdLst/>
              <a:ahLst/>
              <a:cxnLst/>
              <a:rect l="l" t="t" r="r" b="b"/>
              <a:pathLst>
                <a:path w="14900" h="9729" extrusionOk="0">
                  <a:moveTo>
                    <a:pt x="1" y="0"/>
                  </a:moveTo>
                  <a:lnTo>
                    <a:pt x="1" y="9729"/>
                  </a:lnTo>
                  <a:lnTo>
                    <a:pt x="14900" y="9729"/>
                  </a:lnTo>
                  <a:lnTo>
                    <a:pt x="14900" y="0"/>
                  </a:lnTo>
                  <a:close/>
                </a:path>
              </a:pathLst>
            </a:custGeom>
            <a:solidFill>
              <a:srgbClr val="EED143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52" name="Google Shape;7752;p72"/>
            <p:cNvGrpSpPr/>
            <p:nvPr/>
          </p:nvGrpSpPr>
          <p:grpSpPr>
            <a:xfrm>
              <a:off x="2752413" y="3062095"/>
              <a:ext cx="867416" cy="813745"/>
              <a:chOff x="505293" y="2158374"/>
              <a:chExt cx="680326" cy="638232"/>
            </a:xfrm>
          </p:grpSpPr>
          <p:sp>
            <p:nvSpPr>
              <p:cNvPr id="7753" name="Google Shape;7753;p72"/>
              <p:cNvSpPr/>
              <p:nvPr/>
            </p:nvSpPr>
            <p:spPr>
              <a:xfrm>
                <a:off x="621672" y="2232865"/>
                <a:ext cx="521853" cy="526392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551" extrusionOk="0">
                    <a:moveTo>
                      <a:pt x="2326" y="1"/>
                    </a:moveTo>
                    <a:lnTo>
                      <a:pt x="0" y="2349"/>
                    </a:lnTo>
                    <a:cubicBezTo>
                      <a:pt x="91" y="2415"/>
                      <a:pt x="181" y="2484"/>
                      <a:pt x="295" y="2551"/>
                    </a:cubicBezTo>
                    <a:lnTo>
                      <a:pt x="2529" y="293"/>
                    </a:lnTo>
                    <a:cubicBezTo>
                      <a:pt x="2484" y="203"/>
                      <a:pt x="2417" y="91"/>
                      <a:pt x="23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4" name="Google Shape;7754;p72"/>
              <p:cNvSpPr/>
              <p:nvPr/>
            </p:nvSpPr>
            <p:spPr>
              <a:xfrm>
                <a:off x="547181" y="2158374"/>
                <a:ext cx="521853" cy="521853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529" extrusionOk="0">
                    <a:moveTo>
                      <a:pt x="2236" y="1"/>
                    </a:moveTo>
                    <a:lnTo>
                      <a:pt x="0" y="2235"/>
                    </a:lnTo>
                    <a:cubicBezTo>
                      <a:pt x="45" y="2348"/>
                      <a:pt x="114" y="2439"/>
                      <a:pt x="204" y="2529"/>
                    </a:cubicBezTo>
                    <a:lnTo>
                      <a:pt x="2529" y="203"/>
                    </a:lnTo>
                    <a:cubicBezTo>
                      <a:pt x="2438" y="113"/>
                      <a:pt x="2348" y="46"/>
                      <a:pt x="22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5" name="Google Shape;7755;p72"/>
              <p:cNvSpPr/>
              <p:nvPr/>
            </p:nvSpPr>
            <p:spPr>
              <a:xfrm>
                <a:off x="728972" y="2339959"/>
                <a:ext cx="456647" cy="456647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3" extrusionOk="0">
                    <a:moveTo>
                      <a:pt x="2123" y="0"/>
                    </a:moveTo>
                    <a:lnTo>
                      <a:pt x="0" y="2122"/>
                    </a:lnTo>
                    <a:cubicBezTo>
                      <a:pt x="136" y="2167"/>
                      <a:pt x="271" y="2212"/>
                      <a:pt x="407" y="2212"/>
                    </a:cubicBezTo>
                    <a:lnTo>
                      <a:pt x="2213" y="406"/>
                    </a:lnTo>
                    <a:cubicBezTo>
                      <a:pt x="2189" y="271"/>
                      <a:pt x="2168" y="136"/>
                      <a:pt x="21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6" name="Google Shape;7756;p72"/>
              <p:cNvSpPr/>
              <p:nvPr/>
            </p:nvSpPr>
            <p:spPr>
              <a:xfrm>
                <a:off x="505293" y="2203681"/>
                <a:ext cx="456853" cy="456647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213" extrusionOk="0">
                    <a:moveTo>
                      <a:pt x="1807" y="1"/>
                    </a:moveTo>
                    <a:lnTo>
                      <a:pt x="1" y="1807"/>
                    </a:lnTo>
                    <a:cubicBezTo>
                      <a:pt x="23" y="1942"/>
                      <a:pt x="46" y="2077"/>
                      <a:pt x="91" y="2213"/>
                    </a:cubicBezTo>
                    <a:lnTo>
                      <a:pt x="2213" y="91"/>
                    </a:lnTo>
                    <a:cubicBezTo>
                      <a:pt x="2078" y="46"/>
                      <a:pt x="1942" y="24"/>
                      <a:pt x="18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7" name="Google Shape;7757;p72"/>
              <p:cNvSpPr/>
              <p:nvPr/>
            </p:nvSpPr>
            <p:spPr>
              <a:xfrm>
                <a:off x="882494" y="2493893"/>
                <a:ext cx="303124" cy="302712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467" extrusionOk="0">
                    <a:moveTo>
                      <a:pt x="1469" y="0"/>
                    </a:moveTo>
                    <a:lnTo>
                      <a:pt x="1" y="1466"/>
                    </a:lnTo>
                    <a:cubicBezTo>
                      <a:pt x="362" y="1445"/>
                      <a:pt x="723" y="1286"/>
                      <a:pt x="994" y="993"/>
                    </a:cubicBezTo>
                    <a:cubicBezTo>
                      <a:pt x="1265" y="722"/>
                      <a:pt x="1424" y="361"/>
                      <a:pt x="14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8" name="Google Shape;7758;p72"/>
              <p:cNvSpPr/>
              <p:nvPr/>
            </p:nvSpPr>
            <p:spPr>
              <a:xfrm>
                <a:off x="505293" y="2378482"/>
                <a:ext cx="302918" cy="307664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1491" extrusionOk="0">
                    <a:moveTo>
                      <a:pt x="1467" y="1"/>
                    </a:moveTo>
                    <a:lnTo>
                      <a:pt x="1467" y="1"/>
                    </a:lnTo>
                    <a:cubicBezTo>
                      <a:pt x="1106" y="46"/>
                      <a:pt x="768" y="205"/>
                      <a:pt x="474" y="497"/>
                    </a:cubicBezTo>
                    <a:cubicBezTo>
                      <a:pt x="203" y="768"/>
                      <a:pt x="46" y="1129"/>
                      <a:pt x="1" y="1490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59" name="Google Shape;7759;p72"/>
            <p:cNvSpPr/>
            <p:nvPr/>
          </p:nvSpPr>
          <p:spPr>
            <a:xfrm>
              <a:off x="2282153" y="1282779"/>
              <a:ext cx="4414050" cy="2453046"/>
            </a:xfrm>
            <a:custGeom>
              <a:avLst/>
              <a:gdLst/>
              <a:ahLst/>
              <a:cxnLst/>
              <a:rect l="l" t="t" r="r" b="b"/>
              <a:pathLst>
                <a:path w="14900" h="9729" extrusionOk="0">
                  <a:moveTo>
                    <a:pt x="1" y="0"/>
                  </a:moveTo>
                  <a:lnTo>
                    <a:pt x="1" y="9729"/>
                  </a:lnTo>
                  <a:lnTo>
                    <a:pt x="14900" y="9729"/>
                  </a:lnTo>
                  <a:lnTo>
                    <a:pt x="149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72"/>
            <p:cNvSpPr/>
            <p:nvPr/>
          </p:nvSpPr>
          <p:spPr>
            <a:xfrm>
              <a:off x="2108783" y="1626453"/>
              <a:ext cx="926875" cy="160486"/>
            </a:xfrm>
            <a:custGeom>
              <a:avLst/>
              <a:gdLst/>
              <a:ahLst/>
              <a:cxnLst/>
              <a:rect l="l" t="t" r="r" b="b"/>
              <a:pathLst>
                <a:path w="3523" h="610" extrusionOk="0">
                  <a:moveTo>
                    <a:pt x="747" y="1"/>
                  </a:moveTo>
                  <a:lnTo>
                    <a:pt x="407" y="338"/>
                  </a:lnTo>
                  <a:lnTo>
                    <a:pt x="136" y="67"/>
                  </a:lnTo>
                  <a:lnTo>
                    <a:pt x="1" y="203"/>
                  </a:lnTo>
                  <a:lnTo>
                    <a:pt x="407" y="609"/>
                  </a:lnTo>
                  <a:lnTo>
                    <a:pt x="747" y="271"/>
                  </a:lnTo>
                  <a:lnTo>
                    <a:pt x="1085" y="609"/>
                  </a:lnTo>
                  <a:lnTo>
                    <a:pt x="1424" y="271"/>
                  </a:lnTo>
                  <a:lnTo>
                    <a:pt x="1762" y="609"/>
                  </a:lnTo>
                  <a:lnTo>
                    <a:pt x="2101" y="271"/>
                  </a:lnTo>
                  <a:lnTo>
                    <a:pt x="2439" y="609"/>
                  </a:lnTo>
                  <a:lnTo>
                    <a:pt x="2779" y="271"/>
                  </a:lnTo>
                  <a:lnTo>
                    <a:pt x="3116" y="609"/>
                  </a:lnTo>
                  <a:lnTo>
                    <a:pt x="3523" y="203"/>
                  </a:lnTo>
                  <a:lnTo>
                    <a:pt x="3411" y="67"/>
                  </a:lnTo>
                  <a:lnTo>
                    <a:pt x="3116" y="338"/>
                  </a:lnTo>
                  <a:lnTo>
                    <a:pt x="2779" y="1"/>
                  </a:lnTo>
                  <a:lnTo>
                    <a:pt x="2439" y="338"/>
                  </a:lnTo>
                  <a:lnTo>
                    <a:pt x="2123" y="1"/>
                  </a:lnTo>
                  <a:lnTo>
                    <a:pt x="1762" y="338"/>
                  </a:lnTo>
                  <a:lnTo>
                    <a:pt x="1446" y="1"/>
                  </a:lnTo>
                  <a:lnTo>
                    <a:pt x="1085" y="338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62" name="Google Shape;7762;p72"/>
            <p:cNvGrpSpPr/>
            <p:nvPr/>
          </p:nvGrpSpPr>
          <p:grpSpPr>
            <a:xfrm>
              <a:off x="4853078" y="858505"/>
              <a:ext cx="867416" cy="867416"/>
              <a:chOff x="2152874" y="430068"/>
              <a:chExt cx="680326" cy="680326"/>
            </a:xfrm>
          </p:grpSpPr>
          <p:sp>
            <p:nvSpPr>
              <p:cNvPr id="7763" name="Google Shape;7763;p72"/>
              <p:cNvSpPr/>
              <p:nvPr/>
            </p:nvSpPr>
            <p:spPr>
              <a:xfrm>
                <a:off x="2530074" y="807681"/>
                <a:ext cx="303124" cy="302712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467" extrusionOk="0">
                    <a:moveTo>
                      <a:pt x="1468" y="0"/>
                    </a:moveTo>
                    <a:lnTo>
                      <a:pt x="0" y="1466"/>
                    </a:lnTo>
                    <a:cubicBezTo>
                      <a:pt x="361" y="1421"/>
                      <a:pt x="722" y="1264"/>
                      <a:pt x="993" y="993"/>
                    </a:cubicBezTo>
                    <a:cubicBezTo>
                      <a:pt x="1288" y="722"/>
                      <a:pt x="1445" y="361"/>
                      <a:pt x="14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4" name="Google Shape;7764;p72"/>
              <p:cNvSpPr/>
              <p:nvPr/>
            </p:nvSpPr>
            <p:spPr>
              <a:xfrm>
                <a:off x="2376346" y="653747"/>
                <a:ext cx="456853" cy="456647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213" extrusionOk="0">
                    <a:moveTo>
                      <a:pt x="2123" y="0"/>
                    </a:moveTo>
                    <a:lnTo>
                      <a:pt x="1" y="2122"/>
                    </a:lnTo>
                    <a:cubicBezTo>
                      <a:pt x="136" y="2167"/>
                      <a:pt x="272" y="2191"/>
                      <a:pt x="407" y="2212"/>
                    </a:cubicBezTo>
                    <a:lnTo>
                      <a:pt x="2213" y="406"/>
                    </a:lnTo>
                    <a:cubicBezTo>
                      <a:pt x="2213" y="271"/>
                      <a:pt x="2168" y="136"/>
                      <a:pt x="2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5" name="Google Shape;7765;p72"/>
              <p:cNvSpPr/>
              <p:nvPr/>
            </p:nvSpPr>
            <p:spPr>
              <a:xfrm>
                <a:off x="2269047" y="546654"/>
                <a:ext cx="526805" cy="522059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30" extrusionOk="0">
                    <a:moveTo>
                      <a:pt x="2349" y="1"/>
                    </a:moveTo>
                    <a:lnTo>
                      <a:pt x="1" y="2325"/>
                    </a:lnTo>
                    <a:cubicBezTo>
                      <a:pt x="91" y="2415"/>
                      <a:pt x="205" y="2484"/>
                      <a:pt x="295" y="2529"/>
                    </a:cubicBezTo>
                    <a:lnTo>
                      <a:pt x="2553" y="293"/>
                    </a:lnTo>
                    <a:cubicBezTo>
                      <a:pt x="2484" y="181"/>
                      <a:pt x="2417" y="91"/>
                      <a:pt x="23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6" name="Google Shape;7766;p72"/>
              <p:cNvSpPr/>
              <p:nvPr/>
            </p:nvSpPr>
            <p:spPr>
              <a:xfrm>
                <a:off x="2194556" y="472163"/>
                <a:ext cx="522059" cy="521853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529" extrusionOk="0">
                    <a:moveTo>
                      <a:pt x="2236" y="1"/>
                    </a:moveTo>
                    <a:lnTo>
                      <a:pt x="1" y="2235"/>
                    </a:lnTo>
                    <a:cubicBezTo>
                      <a:pt x="46" y="2348"/>
                      <a:pt x="136" y="2439"/>
                      <a:pt x="205" y="2529"/>
                    </a:cubicBezTo>
                    <a:lnTo>
                      <a:pt x="2529" y="203"/>
                    </a:lnTo>
                    <a:cubicBezTo>
                      <a:pt x="2439" y="113"/>
                      <a:pt x="2348" y="46"/>
                      <a:pt x="22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7" name="Google Shape;7767;p72"/>
              <p:cNvSpPr/>
              <p:nvPr/>
            </p:nvSpPr>
            <p:spPr>
              <a:xfrm>
                <a:off x="2152874" y="430068"/>
                <a:ext cx="456647" cy="456647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3" extrusionOk="0">
                    <a:moveTo>
                      <a:pt x="1806" y="1"/>
                    </a:moveTo>
                    <a:lnTo>
                      <a:pt x="0" y="1807"/>
                    </a:lnTo>
                    <a:cubicBezTo>
                      <a:pt x="22" y="1942"/>
                      <a:pt x="46" y="2077"/>
                      <a:pt x="91" y="2213"/>
                    </a:cubicBezTo>
                    <a:lnTo>
                      <a:pt x="2213" y="91"/>
                    </a:lnTo>
                    <a:cubicBezTo>
                      <a:pt x="2077" y="46"/>
                      <a:pt x="1942" y="24"/>
                      <a:pt x="18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768" name="Google Shape;7768;p72"/>
              <p:cNvSpPr/>
              <p:nvPr/>
            </p:nvSpPr>
            <p:spPr>
              <a:xfrm>
                <a:off x="2152874" y="430068"/>
                <a:ext cx="307664" cy="303124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469" extrusionOk="0">
                    <a:moveTo>
                      <a:pt x="1490" y="1"/>
                    </a:moveTo>
                    <a:cubicBezTo>
                      <a:pt x="1129" y="46"/>
                      <a:pt x="768" y="205"/>
                      <a:pt x="497" y="476"/>
                    </a:cubicBezTo>
                    <a:cubicBezTo>
                      <a:pt x="203" y="768"/>
                      <a:pt x="46" y="1108"/>
                      <a:pt x="0" y="1469"/>
                    </a:cubicBezTo>
                    <a:lnTo>
                      <a:pt x="14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69" name="Google Shape;7769;p72"/>
            <p:cNvSpPr/>
            <p:nvPr/>
          </p:nvSpPr>
          <p:spPr>
            <a:xfrm>
              <a:off x="6434699" y="1764628"/>
              <a:ext cx="926875" cy="160750"/>
            </a:xfrm>
            <a:custGeom>
              <a:avLst/>
              <a:gdLst/>
              <a:ahLst/>
              <a:cxnLst/>
              <a:rect l="l" t="t" r="r" b="b"/>
              <a:pathLst>
                <a:path w="3523" h="611" extrusionOk="0">
                  <a:moveTo>
                    <a:pt x="745" y="0"/>
                  </a:moveTo>
                  <a:lnTo>
                    <a:pt x="407" y="340"/>
                  </a:lnTo>
                  <a:lnTo>
                    <a:pt x="113" y="69"/>
                  </a:lnTo>
                  <a:lnTo>
                    <a:pt x="1" y="204"/>
                  </a:lnTo>
                  <a:lnTo>
                    <a:pt x="407" y="610"/>
                  </a:lnTo>
                  <a:lnTo>
                    <a:pt x="745" y="271"/>
                  </a:lnTo>
                  <a:lnTo>
                    <a:pt x="1084" y="610"/>
                  </a:lnTo>
                  <a:lnTo>
                    <a:pt x="1422" y="271"/>
                  </a:lnTo>
                  <a:lnTo>
                    <a:pt x="1762" y="610"/>
                  </a:lnTo>
                  <a:lnTo>
                    <a:pt x="2099" y="271"/>
                  </a:lnTo>
                  <a:lnTo>
                    <a:pt x="2439" y="610"/>
                  </a:lnTo>
                  <a:lnTo>
                    <a:pt x="2776" y="271"/>
                  </a:lnTo>
                  <a:lnTo>
                    <a:pt x="3116" y="610"/>
                  </a:lnTo>
                  <a:lnTo>
                    <a:pt x="3522" y="204"/>
                  </a:lnTo>
                  <a:lnTo>
                    <a:pt x="3409" y="69"/>
                  </a:lnTo>
                  <a:lnTo>
                    <a:pt x="3116" y="340"/>
                  </a:lnTo>
                  <a:lnTo>
                    <a:pt x="2776" y="0"/>
                  </a:lnTo>
                  <a:lnTo>
                    <a:pt x="2439" y="340"/>
                  </a:lnTo>
                  <a:lnTo>
                    <a:pt x="2099" y="0"/>
                  </a:lnTo>
                  <a:lnTo>
                    <a:pt x="1762" y="340"/>
                  </a:lnTo>
                  <a:lnTo>
                    <a:pt x="1422" y="0"/>
                  </a:lnTo>
                  <a:lnTo>
                    <a:pt x="1084" y="340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72"/>
            <p:cNvSpPr/>
            <p:nvPr/>
          </p:nvSpPr>
          <p:spPr>
            <a:xfrm>
              <a:off x="6133124" y="3476077"/>
              <a:ext cx="356490" cy="362805"/>
            </a:xfrm>
            <a:custGeom>
              <a:avLst/>
              <a:gdLst/>
              <a:ahLst/>
              <a:cxnLst/>
              <a:rect l="l" t="t" r="r" b="b"/>
              <a:pathLst>
                <a:path w="1355" h="1379" extrusionOk="0">
                  <a:moveTo>
                    <a:pt x="678" y="181"/>
                  </a:moveTo>
                  <a:cubicBezTo>
                    <a:pt x="949" y="181"/>
                    <a:pt x="1174" y="407"/>
                    <a:pt x="1174" y="678"/>
                  </a:cubicBezTo>
                  <a:cubicBezTo>
                    <a:pt x="1174" y="972"/>
                    <a:pt x="949" y="1174"/>
                    <a:pt x="678" y="1174"/>
                  </a:cubicBezTo>
                  <a:cubicBezTo>
                    <a:pt x="407" y="1174"/>
                    <a:pt x="181" y="972"/>
                    <a:pt x="181" y="678"/>
                  </a:cubicBezTo>
                  <a:cubicBezTo>
                    <a:pt x="181" y="407"/>
                    <a:pt x="407" y="181"/>
                    <a:pt x="678" y="181"/>
                  </a:cubicBezTo>
                  <a:close/>
                  <a:moveTo>
                    <a:pt x="678" y="0"/>
                  </a:moveTo>
                  <a:cubicBezTo>
                    <a:pt x="295" y="0"/>
                    <a:pt x="0" y="316"/>
                    <a:pt x="0" y="678"/>
                  </a:cubicBezTo>
                  <a:cubicBezTo>
                    <a:pt x="0" y="1062"/>
                    <a:pt x="295" y="1378"/>
                    <a:pt x="678" y="1378"/>
                  </a:cubicBezTo>
                  <a:cubicBezTo>
                    <a:pt x="1062" y="1378"/>
                    <a:pt x="1355" y="1062"/>
                    <a:pt x="1355" y="678"/>
                  </a:cubicBezTo>
                  <a:cubicBezTo>
                    <a:pt x="1355" y="316"/>
                    <a:pt x="1062" y="0"/>
                    <a:pt x="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71" name="Google Shape;7771;p72"/>
            <p:cNvGrpSpPr/>
            <p:nvPr/>
          </p:nvGrpSpPr>
          <p:grpSpPr>
            <a:xfrm>
              <a:off x="2853160" y="945674"/>
              <a:ext cx="285456" cy="285456"/>
              <a:chOff x="664291" y="481711"/>
              <a:chExt cx="223887" cy="223887"/>
            </a:xfrm>
          </p:grpSpPr>
          <p:sp>
            <p:nvSpPr>
              <p:cNvPr id="7772" name="Google Shape;7772;p72"/>
              <p:cNvSpPr/>
              <p:nvPr/>
            </p:nvSpPr>
            <p:spPr>
              <a:xfrm>
                <a:off x="664291" y="574979"/>
                <a:ext cx="223887" cy="37349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81" extrusionOk="0">
                    <a:moveTo>
                      <a:pt x="0" y="0"/>
                    </a:moveTo>
                    <a:lnTo>
                      <a:pt x="0" y="181"/>
                    </a:lnTo>
                    <a:lnTo>
                      <a:pt x="1084" y="181"/>
                    </a:lnTo>
                    <a:lnTo>
                      <a:pt x="108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3" name="Google Shape;7773;p72"/>
              <p:cNvSpPr/>
              <p:nvPr/>
            </p:nvSpPr>
            <p:spPr>
              <a:xfrm>
                <a:off x="757353" y="481711"/>
                <a:ext cx="37555" cy="223887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085" extrusionOk="0">
                    <a:moveTo>
                      <a:pt x="1" y="1"/>
                    </a:moveTo>
                    <a:lnTo>
                      <a:pt x="1" y="1084"/>
                    </a:lnTo>
                    <a:lnTo>
                      <a:pt x="182" y="1084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74" name="Google Shape;7774;p72"/>
            <p:cNvSpPr/>
            <p:nvPr/>
          </p:nvSpPr>
          <p:spPr>
            <a:xfrm>
              <a:off x="1815200" y="995026"/>
              <a:ext cx="409898" cy="309134"/>
            </a:xfrm>
            <a:custGeom>
              <a:avLst/>
              <a:gdLst/>
              <a:ahLst/>
              <a:cxnLst/>
              <a:rect l="l" t="t" r="r" b="b"/>
              <a:pathLst>
                <a:path w="1558" h="1175" extrusionOk="0">
                  <a:moveTo>
                    <a:pt x="790" y="340"/>
                  </a:moveTo>
                  <a:lnTo>
                    <a:pt x="1219" y="994"/>
                  </a:lnTo>
                  <a:lnTo>
                    <a:pt x="362" y="994"/>
                  </a:lnTo>
                  <a:lnTo>
                    <a:pt x="790" y="340"/>
                  </a:lnTo>
                  <a:close/>
                  <a:moveTo>
                    <a:pt x="790" y="1"/>
                  </a:moveTo>
                  <a:lnTo>
                    <a:pt x="0" y="1175"/>
                  </a:lnTo>
                  <a:lnTo>
                    <a:pt x="1557" y="117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88" name="Google Shape;7788;p72"/>
          <p:cNvSpPr txBox="1">
            <a:spLocks noGrp="1"/>
          </p:cNvSpPr>
          <p:nvPr>
            <p:ph type="title"/>
          </p:nvPr>
        </p:nvSpPr>
        <p:spPr>
          <a:xfrm>
            <a:off x="2771800" y="627534"/>
            <a:ext cx="30003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pic>
        <p:nvPicPr>
          <p:cNvPr id="1028" name="Picture 4" descr="Have a Nice Day on Wooden Picture Frame Decorate with Yellow Flower Stock  Image - Image of holiday, exhibition: 103580653">
            <a:extLst>
              <a:ext uri="{FF2B5EF4-FFF2-40B4-BE49-F238E27FC236}">
                <a16:creationId xmlns:a16="http://schemas.microsoft.com/office/drawing/2014/main" id="{FA0F7767-07DC-6426-2E68-133A36E61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9702"/>
            <a:ext cx="4301292" cy="2505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964;p51">
            <a:extLst>
              <a:ext uri="{FF2B5EF4-FFF2-40B4-BE49-F238E27FC236}">
                <a16:creationId xmlns:a16="http://schemas.microsoft.com/office/drawing/2014/main" id="{5273109E-426A-AC2F-BE1F-47BC9F2E027D}"/>
              </a:ext>
            </a:extLst>
          </p:cNvPr>
          <p:cNvSpPr/>
          <p:nvPr/>
        </p:nvSpPr>
        <p:spPr>
          <a:xfrm>
            <a:off x="8028384" y="-308570"/>
            <a:ext cx="1288249" cy="1352527"/>
          </a:xfrm>
          <a:custGeom>
            <a:avLst/>
            <a:gdLst/>
            <a:ahLst/>
            <a:cxnLst/>
            <a:rect l="l" t="t" r="r" b="b"/>
            <a:pathLst>
              <a:path w="6457" h="6457" extrusionOk="0">
                <a:moveTo>
                  <a:pt x="3229" y="0"/>
                </a:moveTo>
                <a:cubicBezTo>
                  <a:pt x="1445" y="0"/>
                  <a:pt x="0" y="1445"/>
                  <a:pt x="0" y="3229"/>
                </a:cubicBezTo>
                <a:cubicBezTo>
                  <a:pt x="0" y="5012"/>
                  <a:pt x="1445" y="6456"/>
                  <a:pt x="3229" y="6456"/>
                </a:cubicBezTo>
                <a:cubicBezTo>
                  <a:pt x="5012" y="6456"/>
                  <a:pt x="6457" y="5012"/>
                  <a:pt x="6457" y="3229"/>
                </a:cubicBezTo>
                <a:cubicBezTo>
                  <a:pt x="6457" y="1445"/>
                  <a:pt x="5012" y="0"/>
                  <a:pt x="32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4411;p54">
            <a:extLst>
              <a:ext uri="{FF2B5EF4-FFF2-40B4-BE49-F238E27FC236}">
                <a16:creationId xmlns:a16="http://schemas.microsoft.com/office/drawing/2014/main" id="{1981D43A-0219-67E6-2847-5924902F1838}"/>
              </a:ext>
            </a:extLst>
          </p:cNvPr>
          <p:cNvSpPr/>
          <p:nvPr/>
        </p:nvSpPr>
        <p:spPr>
          <a:xfrm>
            <a:off x="-324544" y="3795886"/>
            <a:ext cx="1582708" cy="1582724"/>
          </a:xfrm>
          <a:custGeom>
            <a:avLst/>
            <a:gdLst/>
            <a:ahLst/>
            <a:cxnLst/>
            <a:rect l="l" t="t" r="r" b="b"/>
            <a:pathLst>
              <a:path w="6457" h="6457" extrusionOk="0">
                <a:moveTo>
                  <a:pt x="3229" y="0"/>
                </a:moveTo>
                <a:cubicBezTo>
                  <a:pt x="1445" y="0"/>
                  <a:pt x="0" y="1445"/>
                  <a:pt x="0" y="3229"/>
                </a:cubicBezTo>
                <a:cubicBezTo>
                  <a:pt x="0" y="5012"/>
                  <a:pt x="1445" y="6456"/>
                  <a:pt x="3229" y="6456"/>
                </a:cubicBezTo>
                <a:cubicBezTo>
                  <a:pt x="5012" y="6456"/>
                  <a:pt x="6457" y="5012"/>
                  <a:pt x="6457" y="3229"/>
                </a:cubicBezTo>
                <a:cubicBezTo>
                  <a:pt x="6457" y="1445"/>
                  <a:pt x="5012" y="0"/>
                  <a:pt x="3229" y="0"/>
                </a:cubicBezTo>
                <a:close/>
              </a:path>
            </a:pathLst>
          </a:cu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784;p54">
            <a:extLst>
              <a:ext uri="{FF2B5EF4-FFF2-40B4-BE49-F238E27FC236}">
                <a16:creationId xmlns:a16="http://schemas.microsoft.com/office/drawing/2014/main" id="{8A0802B9-519C-5ADB-AE95-BAA25DD5076A}"/>
              </a:ext>
            </a:extLst>
          </p:cNvPr>
          <p:cNvSpPr/>
          <p:nvPr/>
        </p:nvSpPr>
        <p:spPr>
          <a:xfrm>
            <a:off x="683568" y="771550"/>
            <a:ext cx="1505251" cy="138737"/>
          </a:xfrm>
          <a:custGeom>
            <a:avLst/>
            <a:gdLst/>
            <a:ahLst/>
            <a:cxnLst/>
            <a:rect l="l" t="t" r="r" b="b"/>
            <a:pathLst>
              <a:path w="6141" h="566" extrusionOk="0">
                <a:moveTo>
                  <a:pt x="0" y="0"/>
                </a:moveTo>
                <a:lnTo>
                  <a:pt x="0" y="91"/>
                </a:lnTo>
                <a:cubicBezTo>
                  <a:pt x="135" y="91"/>
                  <a:pt x="202" y="181"/>
                  <a:pt x="293" y="295"/>
                </a:cubicBezTo>
                <a:cubicBezTo>
                  <a:pt x="383" y="430"/>
                  <a:pt x="473" y="566"/>
                  <a:pt x="677" y="566"/>
                </a:cubicBezTo>
                <a:cubicBezTo>
                  <a:pt x="858" y="566"/>
                  <a:pt x="970" y="430"/>
                  <a:pt x="1060" y="295"/>
                </a:cubicBezTo>
                <a:cubicBezTo>
                  <a:pt x="1129" y="181"/>
                  <a:pt x="1219" y="91"/>
                  <a:pt x="1354" y="91"/>
                </a:cubicBezTo>
                <a:cubicBezTo>
                  <a:pt x="1512" y="91"/>
                  <a:pt x="1580" y="181"/>
                  <a:pt x="1671" y="295"/>
                </a:cubicBezTo>
                <a:cubicBezTo>
                  <a:pt x="1737" y="430"/>
                  <a:pt x="1851" y="566"/>
                  <a:pt x="2032" y="566"/>
                </a:cubicBezTo>
                <a:cubicBezTo>
                  <a:pt x="2234" y="566"/>
                  <a:pt x="2324" y="430"/>
                  <a:pt x="2415" y="295"/>
                </a:cubicBezTo>
                <a:cubicBezTo>
                  <a:pt x="2505" y="181"/>
                  <a:pt x="2574" y="91"/>
                  <a:pt x="2731" y="91"/>
                </a:cubicBezTo>
                <a:cubicBezTo>
                  <a:pt x="2866" y="91"/>
                  <a:pt x="2935" y="181"/>
                  <a:pt x="3025" y="295"/>
                </a:cubicBezTo>
                <a:cubicBezTo>
                  <a:pt x="3115" y="430"/>
                  <a:pt x="3206" y="566"/>
                  <a:pt x="3408" y="566"/>
                </a:cubicBezTo>
                <a:cubicBezTo>
                  <a:pt x="3589" y="566"/>
                  <a:pt x="3702" y="430"/>
                  <a:pt x="3769" y="295"/>
                </a:cubicBezTo>
                <a:cubicBezTo>
                  <a:pt x="3859" y="181"/>
                  <a:pt x="3928" y="91"/>
                  <a:pt x="4085" y="91"/>
                </a:cubicBezTo>
                <a:cubicBezTo>
                  <a:pt x="4221" y="91"/>
                  <a:pt x="4311" y="181"/>
                  <a:pt x="4380" y="295"/>
                </a:cubicBezTo>
                <a:cubicBezTo>
                  <a:pt x="4470" y="430"/>
                  <a:pt x="4582" y="566"/>
                  <a:pt x="4762" y="566"/>
                </a:cubicBezTo>
                <a:cubicBezTo>
                  <a:pt x="4966" y="566"/>
                  <a:pt x="5057" y="430"/>
                  <a:pt x="5147" y="295"/>
                </a:cubicBezTo>
                <a:cubicBezTo>
                  <a:pt x="5237" y="181"/>
                  <a:pt x="5304" y="91"/>
                  <a:pt x="5440" y="91"/>
                </a:cubicBezTo>
                <a:cubicBezTo>
                  <a:pt x="5599" y="91"/>
                  <a:pt x="5665" y="181"/>
                  <a:pt x="5756" y="295"/>
                </a:cubicBezTo>
                <a:cubicBezTo>
                  <a:pt x="5846" y="430"/>
                  <a:pt x="5936" y="566"/>
                  <a:pt x="6140" y="566"/>
                </a:cubicBezTo>
                <a:lnTo>
                  <a:pt x="6140" y="475"/>
                </a:lnTo>
                <a:cubicBezTo>
                  <a:pt x="5981" y="475"/>
                  <a:pt x="5915" y="362"/>
                  <a:pt x="5824" y="250"/>
                </a:cubicBezTo>
                <a:cubicBezTo>
                  <a:pt x="5734" y="136"/>
                  <a:pt x="5644" y="0"/>
                  <a:pt x="5440" y="0"/>
                </a:cubicBezTo>
                <a:cubicBezTo>
                  <a:pt x="5259" y="0"/>
                  <a:pt x="5147" y="136"/>
                  <a:pt x="5078" y="250"/>
                </a:cubicBezTo>
                <a:cubicBezTo>
                  <a:pt x="4988" y="362"/>
                  <a:pt x="4921" y="475"/>
                  <a:pt x="4762" y="475"/>
                </a:cubicBezTo>
                <a:cubicBezTo>
                  <a:pt x="4627" y="475"/>
                  <a:pt x="4537" y="362"/>
                  <a:pt x="4470" y="250"/>
                </a:cubicBezTo>
                <a:cubicBezTo>
                  <a:pt x="4380" y="136"/>
                  <a:pt x="4289" y="0"/>
                  <a:pt x="4085" y="0"/>
                </a:cubicBezTo>
                <a:cubicBezTo>
                  <a:pt x="3883" y="0"/>
                  <a:pt x="3793" y="136"/>
                  <a:pt x="3702" y="250"/>
                </a:cubicBezTo>
                <a:cubicBezTo>
                  <a:pt x="3612" y="362"/>
                  <a:pt x="3543" y="475"/>
                  <a:pt x="3408" y="475"/>
                </a:cubicBezTo>
                <a:cubicBezTo>
                  <a:pt x="3251" y="475"/>
                  <a:pt x="3182" y="362"/>
                  <a:pt x="3092" y="250"/>
                </a:cubicBezTo>
                <a:cubicBezTo>
                  <a:pt x="3002" y="136"/>
                  <a:pt x="2911" y="0"/>
                  <a:pt x="2731" y="0"/>
                </a:cubicBezTo>
                <a:cubicBezTo>
                  <a:pt x="2528" y="0"/>
                  <a:pt x="2438" y="136"/>
                  <a:pt x="2348" y="250"/>
                </a:cubicBezTo>
                <a:cubicBezTo>
                  <a:pt x="2257" y="362"/>
                  <a:pt x="2189" y="475"/>
                  <a:pt x="2032" y="475"/>
                </a:cubicBezTo>
                <a:cubicBezTo>
                  <a:pt x="1896" y="475"/>
                  <a:pt x="1828" y="362"/>
                  <a:pt x="1737" y="250"/>
                </a:cubicBezTo>
                <a:cubicBezTo>
                  <a:pt x="1647" y="136"/>
                  <a:pt x="1557" y="0"/>
                  <a:pt x="1354" y="0"/>
                </a:cubicBezTo>
                <a:cubicBezTo>
                  <a:pt x="1174" y="0"/>
                  <a:pt x="1060" y="136"/>
                  <a:pt x="970" y="250"/>
                </a:cubicBezTo>
                <a:cubicBezTo>
                  <a:pt x="903" y="362"/>
                  <a:pt x="813" y="475"/>
                  <a:pt x="677" y="475"/>
                </a:cubicBezTo>
                <a:cubicBezTo>
                  <a:pt x="518" y="475"/>
                  <a:pt x="452" y="362"/>
                  <a:pt x="361" y="250"/>
                </a:cubicBezTo>
                <a:cubicBezTo>
                  <a:pt x="293" y="136"/>
                  <a:pt x="181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784;p54">
            <a:extLst>
              <a:ext uri="{FF2B5EF4-FFF2-40B4-BE49-F238E27FC236}">
                <a16:creationId xmlns:a16="http://schemas.microsoft.com/office/drawing/2014/main" id="{7B2A4621-E973-DA88-F688-F7B8703CB4CF}"/>
              </a:ext>
            </a:extLst>
          </p:cNvPr>
          <p:cNvSpPr/>
          <p:nvPr/>
        </p:nvSpPr>
        <p:spPr>
          <a:xfrm>
            <a:off x="683568" y="987574"/>
            <a:ext cx="1505251" cy="138737"/>
          </a:xfrm>
          <a:custGeom>
            <a:avLst/>
            <a:gdLst/>
            <a:ahLst/>
            <a:cxnLst/>
            <a:rect l="l" t="t" r="r" b="b"/>
            <a:pathLst>
              <a:path w="6141" h="566" extrusionOk="0">
                <a:moveTo>
                  <a:pt x="0" y="0"/>
                </a:moveTo>
                <a:lnTo>
                  <a:pt x="0" y="91"/>
                </a:lnTo>
                <a:cubicBezTo>
                  <a:pt x="135" y="91"/>
                  <a:pt x="202" y="181"/>
                  <a:pt x="293" y="295"/>
                </a:cubicBezTo>
                <a:cubicBezTo>
                  <a:pt x="383" y="430"/>
                  <a:pt x="473" y="566"/>
                  <a:pt x="677" y="566"/>
                </a:cubicBezTo>
                <a:cubicBezTo>
                  <a:pt x="858" y="566"/>
                  <a:pt x="970" y="430"/>
                  <a:pt x="1060" y="295"/>
                </a:cubicBezTo>
                <a:cubicBezTo>
                  <a:pt x="1129" y="181"/>
                  <a:pt x="1219" y="91"/>
                  <a:pt x="1354" y="91"/>
                </a:cubicBezTo>
                <a:cubicBezTo>
                  <a:pt x="1512" y="91"/>
                  <a:pt x="1580" y="181"/>
                  <a:pt x="1671" y="295"/>
                </a:cubicBezTo>
                <a:cubicBezTo>
                  <a:pt x="1737" y="430"/>
                  <a:pt x="1851" y="566"/>
                  <a:pt x="2032" y="566"/>
                </a:cubicBezTo>
                <a:cubicBezTo>
                  <a:pt x="2234" y="566"/>
                  <a:pt x="2324" y="430"/>
                  <a:pt x="2415" y="295"/>
                </a:cubicBezTo>
                <a:cubicBezTo>
                  <a:pt x="2505" y="181"/>
                  <a:pt x="2574" y="91"/>
                  <a:pt x="2731" y="91"/>
                </a:cubicBezTo>
                <a:cubicBezTo>
                  <a:pt x="2866" y="91"/>
                  <a:pt x="2935" y="181"/>
                  <a:pt x="3025" y="295"/>
                </a:cubicBezTo>
                <a:cubicBezTo>
                  <a:pt x="3115" y="430"/>
                  <a:pt x="3206" y="566"/>
                  <a:pt x="3408" y="566"/>
                </a:cubicBezTo>
                <a:cubicBezTo>
                  <a:pt x="3589" y="566"/>
                  <a:pt x="3702" y="430"/>
                  <a:pt x="3769" y="295"/>
                </a:cubicBezTo>
                <a:cubicBezTo>
                  <a:pt x="3859" y="181"/>
                  <a:pt x="3928" y="91"/>
                  <a:pt x="4085" y="91"/>
                </a:cubicBezTo>
                <a:cubicBezTo>
                  <a:pt x="4221" y="91"/>
                  <a:pt x="4311" y="181"/>
                  <a:pt x="4380" y="295"/>
                </a:cubicBezTo>
                <a:cubicBezTo>
                  <a:pt x="4470" y="430"/>
                  <a:pt x="4582" y="566"/>
                  <a:pt x="4762" y="566"/>
                </a:cubicBezTo>
                <a:cubicBezTo>
                  <a:pt x="4966" y="566"/>
                  <a:pt x="5057" y="430"/>
                  <a:pt x="5147" y="295"/>
                </a:cubicBezTo>
                <a:cubicBezTo>
                  <a:pt x="5237" y="181"/>
                  <a:pt x="5304" y="91"/>
                  <a:pt x="5440" y="91"/>
                </a:cubicBezTo>
                <a:cubicBezTo>
                  <a:pt x="5599" y="91"/>
                  <a:pt x="5665" y="181"/>
                  <a:pt x="5756" y="295"/>
                </a:cubicBezTo>
                <a:cubicBezTo>
                  <a:pt x="5846" y="430"/>
                  <a:pt x="5936" y="566"/>
                  <a:pt x="6140" y="566"/>
                </a:cubicBezTo>
                <a:lnTo>
                  <a:pt x="6140" y="475"/>
                </a:lnTo>
                <a:cubicBezTo>
                  <a:pt x="5981" y="475"/>
                  <a:pt x="5915" y="362"/>
                  <a:pt x="5824" y="250"/>
                </a:cubicBezTo>
                <a:cubicBezTo>
                  <a:pt x="5734" y="136"/>
                  <a:pt x="5644" y="0"/>
                  <a:pt x="5440" y="0"/>
                </a:cubicBezTo>
                <a:cubicBezTo>
                  <a:pt x="5259" y="0"/>
                  <a:pt x="5147" y="136"/>
                  <a:pt x="5078" y="250"/>
                </a:cubicBezTo>
                <a:cubicBezTo>
                  <a:pt x="4988" y="362"/>
                  <a:pt x="4921" y="475"/>
                  <a:pt x="4762" y="475"/>
                </a:cubicBezTo>
                <a:cubicBezTo>
                  <a:pt x="4627" y="475"/>
                  <a:pt x="4537" y="362"/>
                  <a:pt x="4470" y="250"/>
                </a:cubicBezTo>
                <a:cubicBezTo>
                  <a:pt x="4380" y="136"/>
                  <a:pt x="4289" y="0"/>
                  <a:pt x="4085" y="0"/>
                </a:cubicBezTo>
                <a:cubicBezTo>
                  <a:pt x="3883" y="0"/>
                  <a:pt x="3793" y="136"/>
                  <a:pt x="3702" y="250"/>
                </a:cubicBezTo>
                <a:cubicBezTo>
                  <a:pt x="3612" y="362"/>
                  <a:pt x="3543" y="475"/>
                  <a:pt x="3408" y="475"/>
                </a:cubicBezTo>
                <a:cubicBezTo>
                  <a:pt x="3251" y="475"/>
                  <a:pt x="3182" y="362"/>
                  <a:pt x="3092" y="250"/>
                </a:cubicBezTo>
                <a:cubicBezTo>
                  <a:pt x="3002" y="136"/>
                  <a:pt x="2911" y="0"/>
                  <a:pt x="2731" y="0"/>
                </a:cubicBezTo>
                <a:cubicBezTo>
                  <a:pt x="2528" y="0"/>
                  <a:pt x="2438" y="136"/>
                  <a:pt x="2348" y="250"/>
                </a:cubicBezTo>
                <a:cubicBezTo>
                  <a:pt x="2257" y="362"/>
                  <a:pt x="2189" y="475"/>
                  <a:pt x="2032" y="475"/>
                </a:cubicBezTo>
                <a:cubicBezTo>
                  <a:pt x="1896" y="475"/>
                  <a:pt x="1828" y="362"/>
                  <a:pt x="1737" y="250"/>
                </a:cubicBezTo>
                <a:cubicBezTo>
                  <a:pt x="1647" y="136"/>
                  <a:pt x="1557" y="0"/>
                  <a:pt x="1354" y="0"/>
                </a:cubicBezTo>
                <a:cubicBezTo>
                  <a:pt x="1174" y="0"/>
                  <a:pt x="1060" y="136"/>
                  <a:pt x="970" y="250"/>
                </a:cubicBezTo>
                <a:cubicBezTo>
                  <a:pt x="903" y="362"/>
                  <a:pt x="813" y="475"/>
                  <a:pt x="677" y="475"/>
                </a:cubicBezTo>
                <a:cubicBezTo>
                  <a:pt x="518" y="475"/>
                  <a:pt x="452" y="362"/>
                  <a:pt x="361" y="250"/>
                </a:cubicBezTo>
                <a:cubicBezTo>
                  <a:pt x="293" y="136"/>
                  <a:pt x="181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8242;p73">
            <a:extLst>
              <a:ext uri="{FF2B5EF4-FFF2-40B4-BE49-F238E27FC236}">
                <a16:creationId xmlns:a16="http://schemas.microsoft.com/office/drawing/2014/main" id="{FE38F46B-D121-D790-37F3-47BBD0B3FA79}"/>
              </a:ext>
            </a:extLst>
          </p:cNvPr>
          <p:cNvGrpSpPr/>
          <p:nvPr/>
        </p:nvGrpSpPr>
        <p:grpSpPr>
          <a:xfrm rot="-5400000">
            <a:off x="7677638" y="978280"/>
            <a:ext cx="1544377" cy="1130916"/>
            <a:chOff x="424970" y="410270"/>
            <a:chExt cx="1801653" cy="1319314"/>
          </a:xfrm>
        </p:grpSpPr>
        <p:sp>
          <p:nvSpPr>
            <p:cNvPr id="13" name="Google Shape;8243;p73">
              <a:extLst>
                <a:ext uri="{FF2B5EF4-FFF2-40B4-BE49-F238E27FC236}">
                  <a16:creationId xmlns:a16="http://schemas.microsoft.com/office/drawing/2014/main" id="{4C6A116E-1627-4D5A-6E0C-8BB4B29FFB3E}"/>
                </a:ext>
              </a:extLst>
            </p:cNvPr>
            <p:cNvSpPr/>
            <p:nvPr/>
          </p:nvSpPr>
          <p:spPr>
            <a:xfrm>
              <a:off x="910151" y="956138"/>
              <a:ext cx="139075" cy="139233"/>
            </a:xfrm>
            <a:custGeom>
              <a:avLst/>
              <a:gdLst/>
              <a:ahLst/>
              <a:cxnLst/>
              <a:rect l="l" t="t" r="r" b="b"/>
              <a:pathLst>
                <a:path w="880" h="881" extrusionOk="0">
                  <a:moveTo>
                    <a:pt x="452" y="158"/>
                  </a:moveTo>
                  <a:cubicBezTo>
                    <a:pt x="587" y="158"/>
                    <a:pt x="723" y="293"/>
                    <a:pt x="723" y="429"/>
                  </a:cubicBezTo>
                  <a:cubicBezTo>
                    <a:pt x="723" y="588"/>
                    <a:pt x="587" y="723"/>
                    <a:pt x="452" y="723"/>
                  </a:cubicBezTo>
                  <a:cubicBezTo>
                    <a:pt x="293" y="723"/>
                    <a:pt x="157" y="588"/>
                    <a:pt x="157" y="429"/>
                  </a:cubicBezTo>
                  <a:cubicBezTo>
                    <a:pt x="157" y="293"/>
                    <a:pt x="293" y="158"/>
                    <a:pt x="452" y="158"/>
                  </a:cubicBezTo>
                  <a:close/>
                  <a:moveTo>
                    <a:pt x="452" y="1"/>
                  </a:moveTo>
                  <a:cubicBezTo>
                    <a:pt x="203" y="1"/>
                    <a:pt x="0" y="203"/>
                    <a:pt x="0" y="429"/>
                  </a:cubicBezTo>
                  <a:cubicBezTo>
                    <a:pt x="0" y="678"/>
                    <a:pt x="203" y="880"/>
                    <a:pt x="452" y="880"/>
                  </a:cubicBezTo>
                  <a:cubicBezTo>
                    <a:pt x="678" y="880"/>
                    <a:pt x="880" y="678"/>
                    <a:pt x="880" y="429"/>
                  </a:cubicBezTo>
                  <a:cubicBezTo>
                    <a:pt x="880" y="203"/>
                    <a:pt x="678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244;p73">
              <a:extLst>
                <a:ext uri="{FF2B5EF4-FFF2-40B4-BE49-F238E27FC236}">
                  <a16:creationId xmlns:a16="http://schemas.microsoft.com/office/drawing/2014/main" id="{210006EE-0F49-34E5-8FE6-040E764F4104}"/>
                </a:ext>
              </a:extLst>
            </p:cNvPr>
            <p:cNvSpPr/>
            <p:nvPr/>
          </p:nvSpPr>
          <p:spPr>
            <a:xfrm>
              <a:off x="424970" y="410270"/>
              <a:ext cx="121375" cy="981428"/>
            </a:xfrm>
            <a:custGeom>
              <a:avLst/>
              <a:gdLst/>
              <a:ahLst/>
              <a:cxnLst/>
              <a:rect l="l" t="t" r="r" b="b"/>
              <a:pathLst>
                <a:path w="768" h="6210" extrusionOk="0">
                  <a:moveTo>
                    <a:pt x="157" y="0"/>
                  </a:moveTo>
                  <a:lnTo>
                    <a:pt x="45" y="90"/>
                  </a:lnTo>
                  <a:lnTo>
                    <a:pt x="542" y="656"/>
                  </a:lnTo>
                  <a:lnTo>
                    <a:pt x="0" y="1264"/>
                  </a:lnTo>
                  <a:lnTo>
                    <a:pt x="542" y="1875"/>
                  </a:lnTo>
                  <a:lnTo>
                    <a:pt x="0" y="2483"/>
                  </a:lnTo>
                  <a:lnTo>
                    <a:pt x="542" y="3115"/>
                  </a:lnTo>
                  <a:lnTo>
                    <a:pt x="0" y="3726"/>
                  </a:lnTo>
                  <a:lnTo>
                    <a:pt x="542" y="4334"/>
                  </a:lnTo>
                  <a:lnTo>
                    <a:pt x="0" y="4945"/>
                  </a:lnTo>
                  <a:lnTo>
                    <a:pt x="542" y="5553"/>
                  </a:lnTo>
                  <a:lnTo>
                    <a:pt x="45" y="6119"/>
                  </a:lnTo>
                  <a:lnTo>
                    <a:pt x="157" y="6209"/>
                  </a:lnTo>
                  <a:lnTo>
                    <a:pt x="768" y="5553"/>
                  </a:lnTo>
                  <a:lnTo>
                    <a:pt x="202" y="4945"/>
                  </a:lnTo>
                  <a:lnTo>
                    <a:pt x="768" y="4334"/>
                  </a:lnTo>
                  <a:lnTo>
                    <a:pt x="202" y="3726"/>
                  </a:lnTo>
                  <a:lnTo>
                    <a:pt x="768" y="3115"/>
                  </a:lnTo>
                  <a:lnTo>
                    <a:pt x="202" y="2483"/>
                  </a:lnTo>
                  <a:lnTo>
                    <a:pt x="768" y="1875"/>
                  </a:lnTo>
                  <a:lnTo>
                    <a:pt x="202" y="1264"/>
                  </a:lnTo>
                  <a:lnTo>
                    <a:pt x="768" y="656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245;p73">
              <a:extLst>
                <a:ext uri="{FF2B5EF4-FFF2-40B4-BE49-F238E27FC236}">
                  <a16:creationId xmlns:a16="http://schemas.microsoft.com/office/drawing/2014/main" id="{28245C8E-41C0-4AED-A7D6-AFEA2CB1D331}"/>
                </a:ext>
              </a:extLst>
            </p:cNvPr>
            <p:cNvSpPr/>
            <p:nvPr/>
          </p:nvSpPr>
          <p:spPr>
            <a:xfrm>
              <a:off x="603238" y="410270"/>
              <a:ext cx="117740" cy="981428"/>
            </a:xfrm>
            <a:custGeom>
              <a:avLst/>
              <a:gdLst/>
              <a:ahLst/>
              <a:cxnLst/>
              <a:rect l="l" t="t" r="r" b="b"/>
              <a:pathLst>
                <a:path w="745" h="6210" extrusionOk="0">
                  <a:moveTo>
                    <a:pt x="158" y="0"/>
                  </a:moveTo>
                  <a:lnTo>
                    <a:pt x="46" y="90"/>
                  </a:lnTo>
                  <a:lnTo>
                    <a:pt x="543" y="656"/>
                  </a:lnTo>
                  <a:lnTo>
                    <a:pt x="1" y="1264"/>
                  </a:lnTo>
                  <a:lnTo>
                    <a:pt x="543" y="1875"/>
                  </a:lnTo>
                  <a:lnTo>
                    <a:pt x="1" y="2483"/>
                  </a:lnTo>
                  <a:lnTo>
                    <a:pt x="543" y="3115"/>
                  </a:lnTo>
                  <a:lnTo>
                    <a:pt x="1" y="3726"/>
                  </a:lnTo>
                  <a:lnTo>
                    <a:pt x="543" y="4334"/>
                  </a:lnTo>
                  <a:lnTo>
                    <a:pt x="1" y="4945"/>
                  </a:lnTo>
                  <a:lnTo>
                    <a:pt x="543" y="5553"/>
                  </a:lnTo>
                  <a:lnTo>
                    <a:pt x="46" y="6119"/>
                  </a:lnTo>
                  <a:lnTo>
                    <a:pt x="158" y="6209"/>
                  </a:lnTo>
                  <a:lnTo>
                    <a:pt x="745" y="5553"/>
                  </a:lnTo>
                  <a:lnTo>
                    <a:pt x="203" y="4945"/>
                  </a:lnTo>
                  <a:lnTo>
                    <a:pt x="745" y="4334"/>
                  </a:lnTo>
                  <a:lnTo>
                    <a:pt x="203" y="3726"/>
                  </a:lnTo>
                  <a:lnTo>
                    <a:pt x="745" y="3115"/>
                  </a:lnTo>
                  <a:lnTo>
                    <a:pt x="203" y="2483"/>
                  </a:lnTo>
                  <a:lnTo>
                    <a:pt x="745" y="1875"/>
                  </a:lnTo>
                  <a:lnTo>
                    <a:pt x="203" y="1264"/>
                  </a:lnTo>
                  <a:lnTo>
                    <a:pt x="745" y="6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246;p73">
              <a:extLst>
                <a:ext uri="{FF2B5EF4-FFF2-40B4-BE49-F238E27FC236}">
                  <a16:creationId xmlns:a16="http://schemas.microsoft.com/office/drawing/2014/main" id="{9F87627C-02AA-926A-083A-AA4DB7472767}"/>
                </a:ext>
              </a:extLst>
            </p:cNvPr>
            <p:cNvSpPr/>
            <p:nvPr/>
          </p:nvSpPr>
          <p:spPr>
            <a:xfrm>
              <a:off x="1163330" y="602920"/>
              <a:ext cx="1063293" cy="1063293"/>
            </a:xfrm>
            <a:custGeom>
              <a:avLst/>
              <a:gdLst/>
              <a:ahLst/>
              <a:cxnLst/>
              <a:rect l="l" t="t" r="r" b="b"/>
              <a:pathLst>
                <a:path w="6728" h="6728" extrusionOk="0">
                  <a:moveTo>
                    <a:pt x="3365" y="45"/>
                  </a:moveTo>
                  <a:cubicBezTo>
                    <a:pt x="5171" y="45"/>
                    <a:pt x="6661" y="1535"/>
                    <a:pt x="6661" y="3365"/>
                  </a:cubicBezTo>
                  <a:cubicBezTo>
                    <a:pt x="6661" y="5171"/>
                    <a:pt x="5171" y="6661"/>
                    <a:pt x="3365" y="6661"/>
                  </a:cubicBezTo>
                  <a:cubicBezTo>
                    <a:pt x="1535" y="6661"/>
                    <a:pt x="45" y="5171"/>
                    <a:pt x="45" y="3365"/>
                  </a:cubicBezTo>
                  <a:cubicBezTo>
                    <a:pt x="45" y="1535"/>
                    <a:pt x="1535" y="45"/>
                    <a:pt x="3365" y="45"/>
                  </a:cubicBezTo>
                  <a:close/>
                  <a:moveTo>
                    <a:pt x="3365" y="0"/>
                  </a:moveTo>
                  <a:cubicBezTo>
                    <a:pt x="1490" y="0"/>
                    <a:pt x="0" y="1490"/>
                    <a:pt x="0" y="3365"/>
                  </a:cubicBezTo>
                  <a:cubicBezTo>
                    <a:pt x="0" y="5216"/>
                    <a:pt x="1490" y="6727"/>
                    <a:pt x="3365" y="6727"/>
                  </a:cubicBezTo>
                  <a:cubicBezTo>
                    <a:pt x="5216" y="6727"/>
                    <a:pt x="6728" y="5216"/>
                    <a:pt x="6728" y="3365"/>
                  </a:cubicBezTo>
                  <a:cubicBezTo>
                    <a:pt x="6728" y="1490"/>
                    <a:pt x="5216" y="0"/>
                    <a:pt x="336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247;p73">
              <a:extLst>
                <a:ext uri="{FF2B5EF4-FFF2-40B4-BE49-F238E27FC236}">
                  <a16:creationId xmlns:a16="http://schemas.microsoft.com/office/drawing/2014/main" id="{3760FAFE-9E1B-5E91-7665-2750BD6D646E}"/>
                </a:ext>
              </a:extLst>
            </p:cNvPr>
            <p:cNvSpPr/>
            <p:nvPr/>
          </p:nvSpPr>
          <p:spPr>
            <a:xfrm>
              <a:off x="1402444" y="842034"/>
              <a:ext cx="581587" cy="581587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52" y="67"/>
                  </a:moveTo>
                  <a:cubicBezTo>
                    <a:pt x="2822" y="67"/>
                    <a:pt x="3634" y="858"/>
                    <a:pt x="3634" y="1852"/>
                  </a:cubicBezTo>
                  <a:cubicBezTo>
                    <a:pt x="3634" y="2821"/>
                    <a:pt x="2822" y="3634"/>
                    <a:pt x="1852" y="3634"/>
                  </a:cubicBezTo>
                  <a:cubicBezTo>
                    <a:pt x="858" y="3634"/>
                    <a:pt x="67" y="2821"/>
                    <a:pt x="67" y="1852"/>
                  </a:cubicBezTo>
                  <a:cubicBezTo>
                    <a:pt x="67" y="858"/>
                    <a:pt x="858" y="67"/>
                    <a:pt x="1852" y="67"/>
                  </a:cubicBezTo>
                  <a:close/>
                  <a:moveTo>
                    <a:pt x="1852" y="1"/>
                  </a:moveTo>
                  <a:cubicBezTo>
                    <a:pt x="835" y="1"/>
                    <a:pt x="1" y="835"/>
                    <a:pt x="1" y="1852"/>
                  </a:cubicBezTo>
                  <a:cubicBezTo>
                    <a:pt x="1" y="2867"/>
                    <a:pt x="835" y="3679"/>
                    <a:pt x="1852" y="3679"/>
                  </a:cubicBezTo>
                  <a:cubicBezTo>
                    <a:pt x="2867" y="3679"/>
                    <a:pt x="3679" y="2867"/>
                    <a:pt x="3679" y="1852"/>
                  </a:cubicBezTo>
                  <a:cubicBezTo>
                    <a:pt x="3679" y="835"/>
                    <a:pt x="2867" y="1"/>
                    <a:pt x="185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248;p73">
              <a:extLst>
                <a:ext uri="{FF2B5EF4-FFF2-40B4-BE49-F238E27FC236}">
                  <a16:creationId xmlns:a16="http://schemas.microsoft.com/office/drawing/2014/main" id="{9E202679-CF80-21C0-89F1-D4DEF4964304}"/>
                </a:ext>
              </a:extLst>
            </p:cNvPr>
            <p:cNvSpPr/>
            <p:nvPr/>
          </p:nvSpPr>
          <p:spPr>
            <a:xfrm>
              <a:off x="1602205" y="1041796"/>
              <a:ext cx="185697" cy="185697"/>
            </a:xfrm>
            <a:custGeom>
              <a:avLst/>
              <a:gdLst/>
              <a:ahLst/>
              <a:cxnLst/>
              <a:rect l="l" t="t" r="r" b="b"/>
              <a:pathLst>
                <a:path w="1175" h="1175" extrusionOk="0">
                  <a:moveTo>
                    <a:pt x="588" y="46"/>
                  </a:moveTo>
                  <a:cubicBezTo>
                    <a:pt x="880" y="46"/>
                    <a:pt x="1106" y="293"/>
                    <a:pt x="1106" y="588"/>
                  </a:cubicBezTo>
                  <a:cubicBezTo>
                    <a:pt x="1106" y="880"/>
                    <a:pt x="880" y="1106"/>
                    <a:pt x="588" y="1106"/>
                  </a:cubicBezTo>
                  <a:cubicBezTo>
                    <a:pt x="293" y="1106"/>
                    <a:pt x="46" y="880"/>
                    <a:pt x="46" y="588"/>
                  </a:cubicBezTo>
                  <a:cubicBezTo>
                    <a:pt x="46" y="293"/>
                    <a:pt x="293" y="46"/>
                    <a:pt x="588" y="46"/>
                  </a:cubicBezTo>
                  <a:close/>
                  <a:moveTo>
                    <a:pt x="588" y="1"/>
                  </a:moveTo>
                  <a:cubicBezTo>
                    <a:pt x="248" y="1"/>
                    <a:pt x="1" y="248"/>
                    <a:pt x="1" y="588"/>
                  </a:cubicBezTo>
                  <a:cubicBezTo>
                    <a:pt x="1" y="904"/>
                    <a:pt x="248" y="1175"/>
                    <a:pt x="588" y="1175"/>
                  </a:cubicBezTo>
                  <a:cubicBezTo>
                    <a:pt x="904" y="1175"/>
                    <a:pt x="1175" y="904"/>
                    <a:pt x="1175" y="588"/>
                  </a:cubicBezTo>
                  <a:cubicBezTo>
                    <a:pt x="1175" y="248"/>
                    <a:pt x="904" y="1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8249;p73">
              <a:extLst>
                <a:ext uri="{FF2B5EF4-FFF2-40B4-BE49-F238E27FC236}">
                  <a16:creationId xmlns:a16="http://schemas.microsoft.com/office/drawing/2014/main" id="{67410BA4-D092-C2A8-1D3A-C04C55EC05FC}"/>
                </a:ext>
              </a:extLst>
            </p:cNvPr>
            <p:cNvGrpSpPr/>
            <p:nvPr/>
          </p:nvGrpSpPr>
          <p:grpSpPr>
            <a:xfrm>
              <a:off x="981565" y="1576128"/>
              <a:ext cx="153773" cy="153457"/>
              <a:chOff x="999127" y="1512753"/>
              <a:chExt cx="153773" cy="153457"/>
            </a:xfrm>
          </p:grpSpPr>
          <p:sp>
            <p:nvSpPr>
              <p:cNvPr id="20" name="Google Shape;8250;p73">
                <a:extLst>
                  <a:ext uri="{FF2B5EF4-FFF2-40B4-BE49-F238E27FC236}">
                    <a16:creationId xmlns:a16="http://schemas.microsoft.com/office/drawing/2014/main" id="{312DC0F8-37BB-AB6F-D3B7-4C4205D72B0F}"/>
                  </a:ext>
                </a:extLst>
              </p:cNvPr>
              <p:cNvSpPr/>
              <p:nvPr/>
            </p:nvSpPr>
            <p:spPr>
              <a:xfrm>
                <a:off x="1063449" y="1512753"/>
                <a:ext cx="25286" cy="15345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1" extrusionOk="0">
                    <a:moveTo>
                      <a:pt x="0" y="1"/>
                    </a:moveTo>
                    <a:lnTo>
                      <a:pt x="0" y="970"/>
                    </a:lnTo>
                    <a:lnTo>
                      <a:pt x="159" y="970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8251;p73">
                <a:extLst>
                  <a:ext uri="{FF2B5EF4-FFF2-40B4-BE49-F238E27FC236}">
                    <a16:creationId xmlns:a16="http://schemas.microsoft.com/office/drawing/2014/main" id="{457B486E-241D-FEBE-AAB1-7EAE561856BF}"/>
                  </a:ext>
                </a:extLst>
              </p:cNvPr>
              <p:cNvSpPr/>
              <p:nvPr/>
            </p:nvSpPr>
            <p:spPr>
              <a:xfrm>
                <a:off x="999127" y="1576917"/>
                <a:ext cx="153773" cy="25128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59" extrusionOk="0">
                    <a:moveTo>
                      <a:pt x="1" y="1"/>
                    </a:moveTo>
                    <a:lnTo>
                      <a:pt x="1" y="158"/>
                    </a:lnTo>
                    <a:lnTo>
                      <a:pt x="972" y="158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" name="Google Shape;7939;p73">
            <a:extLst>
              <a:ext uri="{FF2B5EF4-FFF2-40B4-BE49-F238E27FC236}">
                <a16:creationId xmlns:a16="http://schemas.microsoft.com/office/drawing/2014/main" id="{90052822-ED4E-800D-5388-84293687CD99}"/>
              </a:ext>
            </a:extLst>
          </p:cNvPr>
          <p:cNvGrpSpPr/>
          <p:nvPr/>
        </p:nvGrpSpPr>
        <p:grpSpPr>
          <a:xfrm>
            <a:off x="251520" y="3219822"/>
            <a:ext cx="1246615" cy="1240127"/>
            <a:chOff x="6187076" y="2621771"/>
            <a:chExt cx="1246615" cy="1240127"/>
          </a:xfrm>
        </p:grpSpPr>
        <p:sp>
          <p:nvSpPr>
            <p:cNvPr id="23" name="Google Shape;7940;p73">
              <a:extLst>
                <a:ext uri="{FF2B5EF4-FFF2-40B4-BE49-F238E27FC236}">
                  <a16:creationId xmlns:a16="http://schemas.microsoft.com/office/drawing/2014/main" id="{3CD2B22D-5E15-FEAA-0DF1-E96579BEF8E6}"/>
                </a:ext>
              </a:extLst>
            </p:cNvPr>
            <p:cNvSpPr/>
            <p:nvPr/>
          </p:nvSpPr>
          <p:spPr>
            <a:xfrm>
              <a:off x="6347669" y="2621771"/>
              <a:ext cx="1086022" cy="1022892"/>
            </a:xfrm>
            <a:custGeom>
              <a:avLst/>
              <a:gdLst/>
              <a:ahLst/>
              <a:cxnLst/>
              <a:rect l="l" t="t" r="r" b="b"/>
              <a:pathLst>
                <a:path w="6864" h="6465" extrusionOk="0">
                  <a:moveTo>
                    <a:pt x="3425" y="0"/>
                  </a:moveTo>
                  <a:cubicBezTo>
                    <a:pt x="1830" y="0"/>
                    <a:pt x="434" y="1183"/>
                    <a:pt x="226" y="2804"/>
                  </a:cubicBezTo>
                  <a:cubicBezTo>
                    <a:pt x="1" y="4587"/>
                    <a:pt x="1243" y="6212"/>
                    <a:pt x="3004" y="6438"/>
                  </a:cubicBezTo>
                  <a:cubicBezTo>
                    <a:pt x="3145" y="6456"/>
                    <a:pt x="3284" y="6465"/>
                    <a:pt x="3422" y="6465"/>
                  </a:cubicBezTo>
                  <a:cubicBezTo>
                    <a:pt x="5031" y="6465"/>
                    <a:pt x="6410" y="5284"/>
                    <a:pt x="6638" y="3662"/>
                  </a:cubicBezTo>
                  <a:cubicBezTo>
                    <a:pt x="6863" y="1878"/>
                    <a:pt x="5623" y="276"/>
                    <a:pt x="3838" y="27"/>
                  </a:cubicBezTo>
                  <a:cubicBezTo>
                    <a:pt x="3699" y="9"/>
                    <a:pt x="3561" y="0"/>
                    <a:pt x="342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941;p73">
              <a:extLst>
                <a:ext uri="{FF2B5EF4-FFF2-40B4-BE49-F238E27FC236}">
                  <a16:creationId xmlns:a16="http://schemas.microsoft.com/office/drawing/2014/main" id="{790B3852-BECC-78FE-89A9-80FD8CC07919}"/>
                </a:ext>
              </a:extLst>
            </p:cNvPr>
            <p:cNvSpPr/>
            <p:nvPr/>
          </p:nvSpPr>
          <p:spPr>
            <a:xfrm>
              <a:off x="6258591" y="2718285"/>
              <a:ext cx="1085864" cy="1022892"/>
            </a:xfrm>
            <a:custGeom>
              <a:avLst/>
              <a:gdLst/>
              <a:ahLst/>
              <a:cxnLst/>
              <a:rect l="l" t="t" r="r" b="b"/>
              <a:pathLst>
                <a:path w="6863" h="6465" extrusionOk="0">
                  <a:moveTo>
                    <a:pt x="3441" y="1"/>
                  </a:moveTo>
                  <a:cubicBezTo>
                    <a:pt x="1832" y="1"/>
                    <a:pt x="454" y="1181"/>
                    <a:pt x="226" y="2803"/>
                  </a:cubicBezTo>
                  <a:cubicBezTo>
                    <a:pt x="0" y="4587"/>
                    <a:pt x="1241" y="6189"/>
                    <a:pt x="3025" y="6439"/>
                  </a:cubicBezTo>
                  <a:cubicBezTo>
                    <a:pt x="3164" y="6456"/>
                    <a:pt x="3302" y="6465"/>
                    <a:pt x="3439" y="6465"/>
                  </a:cubicBezTo>
                  <a:cubicBezTo>
                    <a:pt x="5034" y="6465"/>
                    <a:pt x="6429" y="5283"/>
                    <a:pt x="6637" y="3661"/>
                  </a:cubicBezTo>
                  <a:cubicBezTo>
                    <a:pt x="6863" y="1878"/>
                    <a:pt x="5620" y="275"/>
                    <a:pt x="3859" y="27"/>
                  </a:cubicBezTo>
                  <a:cubicBezTo>
                    <a:pt x="3719" y="9"/>
                    <a:pt x="3579" y="1"/>
                    <a:pt x="3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942;p73">
              <a:extLst>
                <a:ext uri="{FF2B5EF4-FFF2-40B4-BE49-F238E27FC236}">
                  <a16:creationId xmlns:a16="http://schemas.microsoft.com/office/drawing/2014/main" id="{A50BBD1E-9C43-3270-BC8D-07A30A0B29C2}"/>
                </a:ext>
              </a:extLst>
            </p:cNvPr>
            <p:cNvSpPr/>
            <p:nvPr/>
          </p:nvSpPr>
          <p:spPr>
            <a:xfrm>
              <a:off x="6479940" y="3815540"/>
              <a:ext cx="10759" cy="10601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1" y="0"/>
                  </a:moveTo>
                  <a:lnTo>
                    <a:pt x="1" y="45"/>
                  </a:lnTo>
                  <a:cubicBezTo>
                    <a:pt x="22" y="67"/>
                    <a:pt x="22" y="67"/>
                    <a:pt x="46" y="67"/>
                  </a:cubicBezTo>
                  <a:cubicBezTo>
                    <a:pt x="68" y="45"/>
                    <a:pt x="68" y="22"/>
                    <a:pt x="46" y="22"/>
                  </a:cubicBezTo>
                  <a:cubicBezTo>
                    <a:pt x="46" y="0"/>
                    <a:pt x="22" y="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943;p73">
              <a:extLst>
                <a:ext uri="{FF2B5EF4-FFF2-40B4-BE49-F238E27FC236}">
                  <a16:creationId xmlns:a16="http://schemas.microsoft.com/office/drawing/2014/main" id="{1C0711AD-084E-EACC-0B62-DF6398EEE525}"/>
                </a:ext>
              </a:extLst>
            </p:cNvPr>
            <p:cNvSpPr/>
            <p:nvPr/>
          </p:nvSpPr>
          <p:spPr>
            <a:xfrm>
              <a:off x="6476301" y="3813800"/>
              <a:ext cx="14398" cy="16138"/>
            </a:xfrm>
            <a:custGeom>
              <a:avLst/>
              <a:gdLst/>
              <a:ahLst/>
              <a:cxnLst/>
              <a:rect l="l" t="t" r="r" b="b"/>
              <a:pathLst>
                <a:path w="91" h="102" extrusionOk="0">
                  <a:moveTo>
                    <a:pt x="69" y="33"/>
                  </a:moveTo>
                  <a:lnTo>
                    <a:pt x="69" y="56"/>
                  </a:lnTo>
                  <a:lnTo>
                    <a:pt x="45" y="56"/>
                  </a:lnTo>
                  <a:cubicBezTo>
                    <a:pt x="24" y="56"/>
                    <a:pt x="24" y="33"/>
                    <a:pt x="45" y="33"/>
                  </a:cubicBezTo>
                  <a:close/>
                  <a:moveTo>
                    <a:pt x="40" y="1"/>
                  </a:moveTo>
                  <a:cubicBezTo>
                    <a:pt x="33" y="1"/>
                    <a:pt x="24" y="11"/>
                    <a:pt x="24" y="11"/>
                  </a:cubicBezTo>
                  <a:cubicBezTo>
                    <a:pt x="0" y="33"/>
                    <a:pt x="0" y="56"/>
                    <a:pt x="24" y="78"/>
                  </a:cubicBezTo>
                  <a:lnTo>
                    <a:pt x="45" y="101"/>
                  </a:lnTo>
                  <a:cubicBezTo>
                    <a:pt x="69" y="101"/>
                    <a:pt x="69" y="78"/>
                    <a:pt x="69" y="78"/>
                  </a:cubicBezTo>
                  <a:cubicBezTo>
                    <a:pt x="91" y="56"/>
                    <a:pt x="91" y="33"/>
                    <a:pt x="91" y="11"/>
                  </a:cubicBezTo>
                  <a:lnTo>
                    <a:pt x="45" y="11"/>
                  </a:lnTo>
                  <a:cubicBezTo>
                    <a:pt x="45" y="3"/>
                    <a:pt x="43" y="1"/>
                    <a:pt x="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944;p73">
              <a:extLst>
                <a:ext uri="{FF2B5EF4-FFF2-40B4-BE49-F238E27FC236}">
                  <a16:creationId xmlns:a16="http://schemas.microsoft.com/office/drawing/2014/main" id="{88102974-8597-2A9E-C8C2-3F2F1E22FCBA}"/>
                </a:ext>
              </a:extLst>
            </p:cNvPr>
            <p:cNvSpPr/>
            <p:nvPr/>
          </p:nvSpPr>
          <p:spPr>
            <a:xfrm>
              <a:off x="6354789" y="3730576"/>
              <a:ext cx="11075" cy="9968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1"/>
                    <a:pt x="69" y="41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945;p73">
              <a:extLst>
                <a:ext uri="{FF2B5EF4-FFF2-40B4-BE49-F238E27FC236}">
                  <a16:creationId xmlns:a16="http://schemas.microsoft.com/office/drawing/2014/main" id="{1F3CAADA-9C67-4C84-FD63-1BA07D4969F7}"/>
                </a:ext>
              </a:extLst>
            </p:cNvPr>
            <p:cNvSpPr/>
            <p:nvPr/>
          </p:nvSpPr>
          <p:spPr>
            <a:xfrm>
              <a:off x="6351466" y="3729785"/>
              <a:ext cx="14398" cy="1439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2"/>
                  </a:moveTo>
                  <a:lnTo>
                    <a:pt x="67" y="46"/>
                  </a:lnTo>
                  <a:cubicBezTo>
                    <a:pt x="56" y="56"/>
                    <a:pt x="51" y="62"/>
                    <a:pt x="48" y="62"/>
                  </a:cubicBezTo>
                  <a:cubicBezTo>
                    <a:pt x="45" y="62"/>
                    <a:pt x="45" y="56"/>
                    <a:pt x="45" y="46"/>
                  </a:cubicBezTo>
                  <a:lnTo>
                    <a:pt x="22" y="46"/>
                  </a:lnTo>
                  <a:lnTo>
                    <a:pt x="45" y="22"/>
                  </a:lnTo>
                  <a:close/>
                  <a:moveTo>
                    <a:pt x="22" y="0"/>
                  </a:moveTo>
                  <a:cubicBezTo>
                    <a:pt x="0" y="22"/>
                    <a:pt x="0" y="22"/>
                    <a:pt x="0" y="46"/>
                  </a:cubicBezTo>
                  <a:cubicBezTo>
                    <a:pt x="0" y="46"/>
                    <a:pt x="0" y="67"/>
                    <a:pt x="22" y="67"/>
                  </a:cubicBezTo>
                  <a:cubicBezTo>
                    <a:pt x="22" y="91"/>
                    <a:pt x="45" y="91"/>
                    <a:pt x="45" y="91"/>
                  </a:cubicBezTo>
                  <a:cubicBezTo>
                    <a:pt x="67" y="91"/>
                    <a:pt x="67" y="91"/>
                    <a:pt x="67" y="67"/>
                  </a:cubicBezTo>
                  <a:cubicBezTo>
                    <a:pt x="90" y="67"/>
                    <a:pt x="90" y="46"/>
                    <a:pt x="90" y="22"/>
                  </a:cubicBezTo>
                  <a:cubicBezTo>
                    <a:pt x="67" y="0"/>
                    <a:pt x="45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946;p73">
              <a:extLst>
                <a:ext uri="{FF2B5EF4-FFF2-40B4-BE49-F238E27FC236}">
                  <a16:creationId xmlns:a16="http://schemas.microsoft.com/office/drawing/2014/main" id="{C33BCCCB-821E-C0C9-BC68-855577EBA48F}"/>
                </a:ext>
              </a:extLst>
            </p:cNvPr>
            <p:cNvSpPr/>
            <p:nvPr/>
          </p:nvSpPr>
          <p:spPr>
            <a:xfrm>
              <a:off x="6419184" y="3740386"/>
              <a:ext cx="10917" cy="9968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24" y="0"/>
                  </a:moveTo>
                  <a:cubicBezTo>
                    <a:pt x="0" y="24"/>
                    <a:pt x="0" y="45"/>
                    <a:pt x="24" y="45"/>
                  </a:cubicBezTo>
                  <a:cubicBezTo>
                    <a:pt x="24" y="57"/>
                    <a:pt x="29" y="63"/>
                    <a:pt x="37" y="63"/>
                  </a:cubicBezTo>
                  <a:cubicBezTo>
                    <a:pt x="46" y="63"/>
                    <a:pt x="57" y="57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947;p73">
              <a:extLst>
                <a:ext uri="{FF2B5EF4-FFF2-40B4-BE49-F238E27FC236}">
                  <a16:creationId xmlns:a16="http://schemas.microsoft.com/office/drawing/2014/main" id="{DDF33842-801E-8AE1-8516-7C35A80D3013}"/>
                </a:ext>
              </a:extLst>
            </p:cNvPr>
            <p:cNvSpPr/>
            <p:nvPr/>
          </p:nvSpPr>
          <p:spPr>
            <a:xfrm>
              <a:off x="6419184" y="3737696"/>
              <a:ext cx="14398" cy="13607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5" y="41"/>
                  </a:moveTo>
                  <a:cubicBezTo>
                    <a:pt x="69" y="41"/>
                    <a:pt x="69" y="62"/>
                    <a:pt x="45" y="62"/>
                  </a:cubicBezTo>
                  <a:lnTo>
                    <a:pt x="24" y="62"/>
                  </a:lnTo>
                  <a:lnTo>
                    <a:pt x="24" y="41"/>
                  </a:lnTo>
                  <a:close/>
                  <a:moveTo>
                    <a:pt x="54" y="1"/>
                  </a:moveTo>
                  <a:cubicBezTo>
                    <a:pt x="46" y="1"/>
                    <a:pt x="34" y="6"/>
                    <a:pt x="24" y="17"/>
                  </a:cubicBezTo>
                  <a:cubicBezTo>
                    <a:pt x="0" y="17"/>
                    <a:pt x="0" y="41"/>
                    <a:pt x="0" y="41"/>
                  </a:cubicBezTo>
                  <a:lnTo>
                    <a:pt x="0" y="86"/>
                  </a:lnTo>
                  <a:lnTo>
                    <a:pt x="69" y="86"/>
                  </a:lnTo>
                  <a:cubicBezTo>
                    <a:pt x="90" y="62"/>
                    <a:pt x="90" y="41"/>
                    <a:pt x="69" y="17"/>
                  </a:cubicBezTo>
                  <a:cubicBezTo>
                    <a:pt x="69" y="6"/>
                    <a:pt x="63" y="1"/>
                    <a:pt x="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948;p73">
              <a:extLst>
                <a:ext uri="{FF2B5EF4-FFF2-40B4-BE49-F238E27FC236}">
                  <a16:creationId xmlns:a16="http://schemas.microsoft.com/office/drawing/2014/main" id="{DA5F36C2-BBF3-5A0F-0F6F-62D879084628}"/>
                </a:ext>
              </a:extLst>
            </p:cNvPr>
            <p:cNvSpPr/>
            <p:nvPr/>
          </p:nvSpPr>
          <p:spPr>
            <a:xfrm>
              <a:off x="6237073" y="3579793"/>
              <a:ext cx="10759" cy="9810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1" y="22"/>
                    <a:pt x="1" y="45"/>
                    <a:pt x="1" y="45"/>
                  </a:cubicBezTo>
                  <a:cubicBezTo>
                    <a:pt x="11" y="56"/>
                    <a:pt x="23" y="62"/>
                    <a:pt x="31" y="62"/>
                  </a:cubicBezTo>
                  <a:cubicBezTo>
                    <a:pt x="40" y="62"/>
                    <a:pt x="46" y="56"/>
                    <a:pt x="46" y="45"/>
                  </a:cubicBezTo>
                  <a:cubicBezTo>
                    <a:pt x="67" y="45"/>
                    <a:pt x="67" y="22"/>
                    <a:pt x="67" y="22"/>
                  </a:cubicBezTo>
                  <a:cubicBezTo>
                    <a:pt x="46" y="0"/>
                    <a:pt x="22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949;p73">
              <a:extLst>
                <a:ext uri="{FF2B5EF4-FFF2-40B4-BE49-F238E27FC236}">
                  <a16:creationId xmlns:a16="http://schemas.microsoft.com/office/drawing/2014/main" id="{97020922-2352-B722-BC57-06342C4F7592}"/>
                </a:ext>
              </a:extLst>
            </p:cNvPr>
            <p:cNvSpPr/>
            <p:nvPr/>
          </p:nvSpPr>
          <p:spPr>
            <a:xfrm>
              <a:off x="6233434" y="3576945"/>
              <a:ext cx="18037" cy="13607"/>
            </a:xfrm>
            <a:custGeom>
              <a:avLst/>
              <a:gdLst/>
              <a:ahLst/>
              <a:cxnLst/>
              <a:rect l="l" t="t" r="r" b="b"/>
              <a:pathLst>
                <a:path w="114" h="86" extrusionOk="0">
                  <a:moveTo>
                    <a:pt x="69" y="40"/>
                  </a:moveTo>
                  <a:lnTo>
                    <a:pt x="69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4" y="18"/>
                  </a:cubicBezTo>
                  <a:lnTo>
                    <a:pt x="24" y="40"/>
                  </a:lnTo>
                  <a:cubicBezTo>
                    <a:pt x="0" y="63"/>
                    <a:pt x="24" y="63"/>
                    <a:pt x="24" y="85"/>
                  </a:cubicBezTo>
                  <a:lnTo>
                    <a:pt x="90" y="85"/>
                  </a:lnTo>
                  <a:cubicBezTo>
                    <a:pt x="90" y="85"/>
                    <a:pt x="90" y="63"/>
                    <a:pt x="114" y="63"/>
                  </a:cubicBezTo>
                  <a:cubicBezTo>
                    <a:pt x="114" y="40"/>
                    <a:pt x="90" y="40"/>
                    <a:pt x="90" y="18"/>
                  </a:cubicBezTo>
                  <a:cubicBezTo>
                    <a:pt x="80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950;p73">
              <a:extLst>
                <a:ext uri="{FF2B5EF4-FFF2-40B4-BE49-F238E27FC236}">
                  <a16:creationId xmlns:a16="http://schemas.microsoft.com/office/drawing/2014/main" id="{F853BEF9-3E31-986C-0DF6-4E0319F4E629}"/>
                </a:ext>
              </a:extLst>
            </p:cNvPr>
            <p:cNvSpPr/>
            <p:nvPr/>
          </p:nvSpPr>
          <p:spPr>
            <a:xfrm>
              <a:off x="6294190" y="3655580"/>
              <a:ext cx="10759" cy="10126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46" y="0"/>
                  </a:moveTo>
                  <a:cubicBezTo>
                    <a:pt x="40" y="0"/>
                    <a:pt x="34" y="6"/>
                    <a:pt x="23" y="18"/>
                  </a:cubicBezTo>
                  <a:cubicBezTo>
                    <a:pt x="1" y="18"/>
                    <a:pt x="1" y="40"/>
                    <a:pt x="23" y="40"/>
                  </a:cubicBezTo>
                  <a:cubicBezTo>
                    <a:pt x="23" y="63"/>
                    <a:pt x="46" y="63"/>
                    <a:pt x="68" y="63"/>
                  </a:cubicBezTo>
                  <a:lnTo>
                    <a:pt x="68" y="18"/>
                  </a:lnTo>
                  <a:cubicBezTo>
                    <a:pt x="57" y="6"/>
                    <a:pt x="51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951;p73">
              <a:extLst>
                <a:ext uri="{FF2B5EF4-FFF2-40B4-BE49-F238E27FC236}">
                  <a16:creationId xmlns:a16="http://schemas.microsoft.com/office/drawing/2014/main" id="{88D1F2C5-4E8D-4A03-6068-71C381397EF8}"/>
                </a:ext>
              </a:extLst>
            </p:cNvPr>
            <p:cNvSpPr/>
            <p:nvPr/>
          </p:nvSpPr>
          <p:spPr>
            <a:xfrm>
              <a:off x="6294190" y="3653048"/>
              <a:ext cx="14556" cy="15980"/>
            </a:xfrm>
            <a:custGeom>
              <a:avLst/>
              <a:gdLst/>
              <a:ahLst/>
              <a:cxnLst/>
              <a:rect l="l" t="t" r="r" b="b"/>
              <a:pathLst>
                <a:path w="92" h="101" extrusionOk="0">
                  <a:moveTo>
                    <a:pt x="46" y="34"/>
                  </a:moveTo>
                  <a:cubicBezTo>
                    <a:pt x="68" y="56"/>
                    <a:pt x="68" y="56"/>
                    <a:pt x="46" y="56"/>
                  </a:cubicBezTo>
                  <a:lnTo>
                    <a:pt x="23" y="56"/>
                  </a:lnTo>
                  <a:lnTo>
                    <a:pt x="23" y="34"/>
                  </a:lnTo>
                  <a:close/>
                  <a:moveTo>
                    <a:pt x="34" y="1"/>
                  </a:moveTo>
                  <a:cubicBezTo>
                    <a:pt x="28" y="1"/>
                    <a:pt x="23" y="3"/>
                    <a:pt x="23" y="10"/>
                  </a:cubicBezTo>
                  <a:cubicBezTo>
                    <a:pt x="1" y="34"/>
                    <a:pt x="1" y="56"/>
                    <a:pt x="1" y="79"/>
                  </a:cubicBezTo>
                  <a:cubicBezTo>
                    <a:pt x="23" y="79"/>
                    <a:pt x="23" y="101"/>
                    <a:pt x="46" y="101"/>
                  </a:cubicBezTo>
                  <a:cubicBezTo>
                    <a:pt x="46" y="101"/>
                    <a:pt x="68" y="101"/>
                    <a:pt x="68" y="79"/>
                  </a:cubicBezTo>
                  <a:cubicBezTo>
                    <a:pt x="91" y="79"/>
                    <a:pt x="91" y="34"/>
                    <a:pt x="68" y="10"/>
                  </a:cubicBezTo>
                  <a:cubicBezTo>
                    <a:pt x="68" y="10"/>
                    <a:pt x="48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952;p73">
              <a:extLst>
                <a:ext uri="{FF2B5EF4-FFF2-40B4-BE49-F238E27FC236}">
                  <a16:creationId xmlns:a16="http://schemas.microsoft.com/office/drawing/2014/main" id="{027E8630-C2A4-F227-5F34-4DAA1BA8981A}"/>
                </a:ext>
              </a:extLst>
            </p:cNvPr>
            <p:cNvSpPr/>
            <p:nvPr/>
          </p:nvSpPr>
          <p:spPr>
            <a:xfrm>
              <a:off x="6187076" y="3436920"/>
              <a:ext cx="10759" cy="10759"/>
            </a:xfrm>
            <a:custGeom>
              <a:avLst/>
              <a:gdLst/>
              <a:ahLst/>
              <a:cxnLst/>
              <a:rect l="l" t="t" r="r" b="b"/>
              <a:pathLst>
                <a:path w="68" h="68" extrusionOk="0">
                  <a:moveTo>
                    <a:pt x="22" y="0"/>
                  </a:moveTo>
                  <a:cubicBezTo>
                    <a:pt x="22" y="22"/>
                    <a:pt x="22" y="22"/>
                    <a:pt x="1" y="22"/>
                  </a:cubicBezTo>
                  <a:lnTo>
                    <a:pt x="22" y="45"/>
                  </a:lnTo>
                  <a:cubicBezTo>
                    <a:pt x="22" y="67"/>
                    <a:pt x="46" y="67"/>
                    <a:pt x="46" y="67"/>
                  </a:cubicBezTo>
                  <a:cubicBezTo>
                    <a:pt x="67" y="45"/>
                    <a:pt x="67" y="22"/>
                    <a:pt x="67" y="22"/>
                  </a:cubicBezTo>
                  <a:cubicBezTo>
                    <a:pt x="46" y="0"/>
                    <a:pt x="22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953;p73">
              <a:extLst>
                <a:ext uri="{FF2B5EF4-FFF2-40B4-BE49-F238E27FC236}">
                  <a16:creationId xmlns:a16="http://schemas.microsoft.com/office/drawing/2014/main" id="{F137B496-A839-6E42-3873-67232A06F2E8}"/>
                </a:ext>
              </a:extLst>
            </p:cNvPr>
            <p:cNvSpPr/>
            <p:nvPr/>
          </p:nvSpPr>
          <p:spPr>
            <a:xfrm>
              <a:off x="6187076" y="3434072"/>
              <a:ext cx="14398" cy="13607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lnTo>
                    <a:pt x="46" y="63"/>
                  </a:lnTo>
                  <a:lnTo>
                    <a:pt x="22" y="63"/>
                  </a:lnTo>
                  <a:lnTo>
                    <a:pt x="22" y="40"/>
                  </a:lnTo>
                  <a:close/>
                  <a:moveTo>
                    <a:pt x="42" y="1"/>
                  </a:moveTo>
                  <a:cubicBezTo>
                    <a:pt x="28" y="1"/>
                    <a:pt x="11" y="6"/>
                    <a:pt x="1" y="18"/>
                  </a:cubicBezTo>
                  <a:lnTo>
                    <a:pt x="1" y="40"/>
                  </a:lnTo>
                  <a:lnTo>
                    <a:pt x="1" y="85"/>
                  </a:lnTo>
                  <a:lnTo>
                    <a:pt x="67" y="85"/>
                  </a:lnTo>
                  <a:lnTo>
                    <a:pt x="91" y="63"/>
                  </a:lnTo>
                  <a:cubicBezTo>
                    <a:pt x="91" y="40"/>
                    <a:pt x="91" y="40"/>
                    <a:pt x="67" y="18"/>
                  </a:cubicBezTo>
                  <a:cubicBezTo>
                    <a:pt x="67" y="6"/>
                    <a:pt x="56" y="1"/>
                    <a:pt x="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954;p73">
              <a:extLst>
                <a:ext uri="{FF2B5EF4-FFF2-40B4-BE49-F238E27FC236}">
                  <a16:creationId xmlns:a16="http://schemas.microsoft.com/office/drawing/2014/main" id="{B8DD37B3-B79D-93FA-B99A-027BC74BE15A}"/>
                </a:ext>
              </a:extLst>
            </p:cNvPr>
            <p:cNvSpPr/>
            <p:nvPr/>
          </p:nvSpPr>
          <p:spPr>
            <a:xfrm>
              <a:off x="6612054" y="3833261"/>
              <a:ext cx="10917" cy="9968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24" y="0"/>
                  </a:moveTo>
                  <a:cubicBezTo>
                    <a:pt x="0" y="24"/>
                    <a:pt x="0" y="45"/>
                    <a:pt x="24" y="45"/>
                  </a:cubicBezTo>
                  <a:cubicBezTo>
                    <a:pt x="24" y="57"/>
                    <a:pt x="29" y="63"/>
                    <a:pt x="34" y="63"/>
                  </a:cubicBezTo>
                  <a:cubicBezTo>
                    <a:pt x="40" y="63"/>
                    <a:pt x="45" y="57"/>
                    <a:pt x="45" y="45"/>
                  </a:cubicBezTo>
                  <a:cubicBezTo>
                    <a:pt x="69" y="45"/>
                    <a:pt x="69" y="24"/>
                    <a:pt x="69" y="24"/>
                  </a:cubicBezTo>
                  <a:cubicBezTo>
                    <a:pt x="45" y="0"/>
                    <a:pt x="24" y="0"/>
                    <a:pt x="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955;p73">
              <a:extLst>
                <a:ext uri="{FF2B5EF4-FFF2-40B4-BE49-F238E27FC236}">
                  <a16:creationId xmlns:a16="http://schemas.microsoft.com/office/drawing/2014/main" id="{10AB98E5-35D1-D782-77E4-0C07E1CE863E}"/>
                </a:ext>
              </a:extLst>
            </p:cNvPr>
            <p:cNvSpPr/>
            <p:nvPr/>
          </p:nvSpPr>
          <p:spPr>
            <a:xfrm>
              <a:off x="6608573" y="3829780"/>
              <a:ext cx="17879" cy="14398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46"/>
                  </a:moveTo>
                  <a:lnTo>
                    <a:pt x="67" y="67"/>
                  </a:lnTo>
                  <a:lnTo>
                    <a:pt x="46" y="67"/>
                  </a:lnTo>
                  <a:lnTo>
                    <a:pt x="46" y="46"/>
                  </a:lnTo>
                  <a:close/>
                  <a:moveTo>
                    <a:pt x="67" y="0"/>
                  </a:moveTo>
                  <a:cubicBezTo>
                    <a:pt x="46" y="0"/>
                    <a:pt x="46" y="22"/>
                    <a:pt x="22" y="22"/>
                  </a:cubicBezTo>
                  <a:cubicBezTo>
                    <a:pt x="22" y="46"/>
                    <a:pt x="0" y="67"/>
                    <a:pt x="22" y="91"/>
                  </a:cubicBezTo>
                  <a:lnTo>
                    <a:pt x="91" y="91"/>
                  </a:lnTo>
                  <a:lnTo>
                    <a:pt x="112" y="67"/>
                  </a:lnTo>
                  <a:cubicBezTo>
                    <a:pt x="112" y="46"/>
                    <a:pt x="112" y="46"/>
                    <a:pt x="91" y="22"/>
                  </a:cubicBezTo>
                  <a:cubicBezTo>
                    <a:pt x="91" y="22"/>
                    <a:pt x="67" y="22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7956;p73">
              <a:extLst>
                <a:ext uri="{FF2B5EF4-FFF2-40B4-BE49-F238E27FC236}">
                  <a16:creationId xmlns:a16="http://schemas.microsoft.com/office/drawing/2014/main" id="{3041D915-9C3F-1228-E417-95FC7090E3EE}"/>
                </a:ext>
              </a:extLst>
            </p:cNvPr>
            <p:cNvSpPr/>
            <p:nvPr/>
          </p:nvSpPr>
          <p:spPr>
            <a:xfrm>
              <a:off x="6544336" y="3824559"/>
              <a:ext cx="10601" cy="8860"/>
            </a:xfrm>
            <a:custGeom>
              <a:avLst/>
              <a:gdLst/>
              <a:ahLst/>
              <a:cxnLst/>
              <a:rect l="l" t="t" r="r" b="b"/>
              <a:pathLst>
                <a:path w="67" h="56" extrusionOk="0">
                  <a:moveTo>
                    <a:pt x="44" y="0"/>
                  </a:moveTo>
                  <a:cubicBezTo>
                    <a:pt x="37" y="0"/>
                    <a:pt x="30" y="3"/>
                    <a:pt x="22" y="10"/>
                  </a:cubicBezTo>
                  <a:cubicBezTo>
                    <a:pt x="22" y="10"/>
                    <a:pt x="0" y="33"/>
                    <a:pt x="22" y="55"/>
                  </a:cubicBezTo>
                  <a:lnTo>
                    <a:pt x="67" y="55"/>
                  </a:lnTo>
                  <a:lnTo>
                    <a:pt x="67" y="10"/>
                  </a:lnTo>
                  <a:cubicBezTo>
                    <a:pt x="67" y="10"/>
                    <a:pt x="57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7957;p73">
              <a:extLst>
                <a:ext uri="{FF2B5EF4-FFF2-40B4-BE49-F238E27FC236}">
                  <a16:creationId xmlns:a16="http://schemas.microsoft.com/office/drawing/2014/main" id="{422D351A-05E8-17BB-5CC2-FECE6A576F9E}"/>
                </a:ext>
              </a:extLst>
            </p:cNvPr>
            <p:cNvSpPr/>
            <p:nvPr/>
          </p:nvSpPr>
          <p:spPr>
            <a:xfrm>
              <a:off x="6544336" y="3822660"/>
              <a:ext cx="14398" cy="1439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2"/>
                  </a:moveTo>
                  <a:lnTo>
                    <a:pt x="45" y="45"/>
                  </a:lnTo>
                  <a:cubicBezTo>
                    <a:pt x="67" y="45"/>
                    <a:pt x="67" y="45"/>
                    <a:pt x="45" y="67"/>
                  </a:cubicBezTo>
                  <a:cubicBezTo>
                    <a:pt x="45" y="67"/>
                    <a:pt x="22" y="67"/>
                    <a:pt x="22" y="45"/>
                  </a:cubicBezTo>
                  <a:lnTo>
                    <a:pt x="45" y="22"/>
                  </a:lnTo>
                  <a:close/>
                  <a:moveTo>
                    <a:pt x="22" y="0"/>
                  </a:moveTo>
                  <a:cubicBezTo>
                    <a:pt x="0" y="22"/>
                    <a:pt x="0" y="45"/>
                    <a:pt x="0" y="67"/>
                  </a:cubicBezTo>
                  <a:cubicBezTo>
                    <a:pt x="22" y="91"/>
                    <a:pt x="22" y="91"/>
                    <a:pt x="45" y="91"/>
                  </a:cubicBezTo>
                  <a:lnTo>
                    <a:pt x="67" y="91"/>
                  </a:lnTo>
                  <a:cubicBezTo>
                    <a:pt x="90" y="67"/>
                    <a:pt x="90" y="45"/>
                    <a:pt x="90" y="22"/>
                  </a:cubicBezTo>
                  <a:cubicBezTo>
                    <a:pt x="67" y="0"/>
                    <a:pt x="45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7958;p73">
              <a:extLst>
                <a:ext uri="{FF2B5EF4-FFF2-40B4-BE49-F238E27FC236}">
                  <a16:creationId xmlns:a16="http://schemas.microsoft.com/office/drawing/2014/main" id="{4C45BB5D-47C0-F8D9-D721-8C4BEF963744}"/>
                </a:ext>
              </a:extLst>
            </p:cNvPr>
            <p:cNvSpPr/>
            <p:nvPr/>
          </p:nvSpPr>
          <p:spPr>
            <a:xfrm>
              <a:off x="6622813" y="3766334"/>
              <a:ext cx="10759" cy="9810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1"/>
                  </a:moveTo>
                  <a:cubicBezTo>
                    <a:pt x="23" y="1"/>
                    <a:pt x="12" y="6"/>
                    <a:pt x="1" y="17"/>
                  </a:cubicBezTo>
                  <a:lnTo>
                    <a:pt x="1" y="40"/>
                  </a:lnTo>
                  <a:cubicBezTo>
                    <a:pt x="22" y="62"/>
                    <a:pt x="22" y="62"/>
                    <a:pt x="46" y="62"/>
                  </a:cubicBezTo>
                  <a:cubicBezTo>
                    <a:pt x="68" y="40"/>
                    <a:pt x="68" y="17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7959;p73">
              <a:extLst>
                <a:ext uri="{FF2B5EF4-FFF2-40B4-BE49-F238E27FC236}">
                  <a16:creationId xmlns:a16="http://schemas.microsoft.com/office/drawing/2014/main" id="{6F69DF0D-4EEF-7F18-C488-8B691AC452B2}"/>
                </a:ext>
              </a:extLst>
            </p:cNvPr>
            <p:cNvSpPr/>
            <p:nvPr/>
          </p:nvSpPr>
          <p:spPr>
            <a:xfrm>
              <a:off x="6619174" y="3763802"/>
              <a:ext cx="14398" cy="16138"/>
            </a:xfrm>
            <a:custGeom>
              <a:avLst/>
              <a:gdLst/>
              <a:ahLst/>
              <a:cxnLst/>
              <a:rect l="l" t="t" r="r" b="b"/>
              <a:pathLst>
                <a:path w="91" h="102" extrusionOk="0">
                  <a:moveTo>
                    <a:pt x="69" y="33"/>
                  </a:moveTo>
                  <a:lnTo>
                    <a:pt x="69" y="56"/>
                  </a:lnTo>
                  <a:lnTo>
                    <a:pt x="45" y="56"/>
                  </a:lnTo>
                  <a:cubicBezTo>
                    <a:pt x="24" y="56"/>
                    <a:pt x="24" y="33"/>
                    <a:pt x="45" y="33"/>
                  </a:cubicBezTo>
                  <a:close/>
                  <a:moveTo>
                    <a:pt x="46" y="1"/>
                  </a:moveTo>
                  <a:cubicBezTo>
                    <a:pt x="38" y="1"/>
                    <a:pt x="31" y="3"/>
                    <a:pt x="24" y="11"/>
                  </a:cubicBezTo>
                  <a:cubicBezTo>
                    <a:pt x="0" y="33"/>
                    <a:pt x="0" y="56"/>
                    <a:pt x="24" y="78"/>
                  </a:cubicBezTo>
                  <a:lnTo>
                    <a:pt x="45" y="101"/>
                  </a:lnTo>
                  <a:cubicBezTo>
                    <a:pt x="69" y="101"/>
                    <a:pt x="69" y="101"/>
                    <a:pt x="69" y="78"/>
                  </a:cubicBezTo>
                  <a:cubicBezTo>
                    <a:pt x="91" y="78"/>
                    <a:pt x="91" y="33"/>
                    <a:pt x="91" y="11"/>
                  </a:cubicBezTo>
                  <a:cubicBezTo>
                    <a:pt x="76" y="11"/>
                    <a:pt x="61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7960;p73">
              <a:extLst>
                <a:ext uri="{FF2B5EF4-FFF2-40B4-BE49-F238E27FC236}">
                  <a16:creationId xmlns:a16="http://schemas.microsoft.com/office/drawing/2014/main" id="{10E14E74-43D0-7CB8-1468-C875F24255C2}"/>
                </a:ext>
              </a:extLst>
            </p:cNvPr>
            <p:cNvSpPr/>
            <p:nvPr/>
          </p:nvSpPr>
          <p:spPr>
            <a:xfrm>
              <a:off x="6679930" y="3841330"/>
              <a:ext cx="10759" cy="9968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4" y="0"/>
                  </a:moveTo>
                  <a:cubicBezTo>
                    <a:pt x="28" y="0"/>
                    <a:pt x="23" y="6"/>
                    <a:pt x="23" y="18"/>
                  </a:cubicBezTo>
                  <a:cubicBezTo>
                    <a:pt x="1" y="18"/>
                    <a:pt x="1" y="39"/>
                    <a:pt x="1" y="63"/>
                  </a:cubicBezTo>
                  <a:lnTo>
                    <a:pt x="46" y="63"/>
                  </a:lnTo>
                  <a:cubicBezTo>
                    <a:pt x="68" y="39"/>
                    <a:pt x="68" y="39"/>
                    <a:pt x="46" y="18"/>
                  </a:cubicBezTo>
                  <a:cubicBezTo>
                    <a:pt x="46" y="6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7961;p73">
              <a:extLst>
                <a:ext uri="{FF2B5EF4-FFF2-40B4-BE49-F238E27FC236}">
                  <a16:creationId xmlns:a16="http://schemas.microsoft.com/office/drawing/2014/main" id="{95B9DA00-4159-6D35-A339-518ACE0DEAB3}"/>
                </a:ext>
              </a:extLst>
            </p:cNvPr>
            <p:cNvSpPr/>
            <p:nvPr/>
          </p:nvSpPr>
          <p:spPr>
            <a:xfrm>
              <a:off x="6676291" y="3840381"/>
              <a:ext cx="18195" cy="14398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5"/>
                  </a:lnTo>
                  <a:cubicBezTo>
                    <a:pt x="69" y="69"/>
                    <a:pt x="46" y="69"/>
                    <a:pt x="46" y="69"/>
                  </a:cubicBez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24" y="24"/>
                    <a:pt x="24" y="24"/>
                    <a:pt x="0" y="45"/>
                  </a:cubicBezTo>
                  <a:lnTo>
                    <a:pt x="24" y="69"/>
                  </a:ln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9"/>
                  </a:cubicBezTo>
                  <a:cubicBezTo>
                    <a:pt x="114" y="69"/>
                    <a:pt x="114" y="45"/>
                    <a:pt x="91" y="24"/>
                  </a:cubicBezTo>
                  <a:cubicBezTo>
                    <a:pt x="69" y="0"/>
                    <a:pt x="46" y="0"/>
                    <a:pt x="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7962;p73">
              <a:extLst>
                <a:ext uri="{FF2B5EF4-FFF2-40B4-BE49-F238E27FC236}">
                  <a16:creationId xmlns:a16="http://schemas.microsoft.com/office/drawing/2014/main" id="{4CB3C495-0A62-59C1-4300-02981D47032A}"/>
                </a:ext>
              </a:extLst>
            </p:cNvPr>
            <p:cNvSpPr/>
            <p:nvPr/>
          </p:nvSpPr>
          <p:spPr>
            <a:xfrm>
              <a:off x="6629933" y="3699565"/>
              <a:ext cx="10759" cy="8860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29" y="0"/>
                  </a:moveTo>
                  <a:cubicBezTo>
                    <a:pt x="25" y="0"/>
                    <a:pt x="23" y="3"/>
                    <a:pt x="23" y="11"/>
                  </a:cubicBezTo>
                  <a:cubicBezTo>
                    <a:pt x="1" y="11"/>
                    <a:pt x="1" y="32"/>
                    <a:pt x="23" y="56"/>
                  </a:cubicBezTo>
                  <a:lnTo>
                    <a:pt x="46" y="56"/>
                  </a:lnTo>
                  <a:cubicBezTo>
                    <a:pt x="68" y="56"/>
                    <a:pt x="68" y="32"/>
                    <a:pt x="68" y="11"/>
                  </a:cubicBezTo>
                  <a:cubicBezTo>
                    <a:pt x="53" y="11"/>
                    <a:pt x="38" y="0"/>
                    <a:pt x="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7963;p73">
              <a:extLst>
                <a:ext uri="{FF2B5EF4-FFF2-40B4-BE49-F238E27FC236}">
                  <a16:creationId xmlns:a16="http://schemas.microsoft.com/office/drawing/2014/main" id="{5618FAF6-6E1F-6531-27FC-F25538DBC731}"/>
                </a:ext>
              </a:extLst>
            </p:cNvPr>
            <p:cNvSpPr/>
            <p:nvPr/>
          </p:nvSpPr>
          <p:spPr>
            <a:xfrm>
              <a:off x="6629933" y="3697508"/>
              <a:ext cx="14556" cy="14398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4"/>
                  </a:moveTo>
                  <a:lnTo>
                    <a:pt x="46" y="45"/>
                  </a:lnTo>
                  <a:cubicBezTo>
                    <a:pt x="46" y="69"/>
                    <a:pt x="46" y="69"/>
                    <a:pt x="23" y="69"/>
                  </a:cubicBezTo>
                  <a:lnTo>
                    <a:pt x="23" y="45"/>
                  </a:lnTo>
                  <a:lnTo>
                    <a:pt x="23" y="24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9"/>
                  </a:lnTo>
                  <a:cubicBezTo>
                    <a:pt x="1" y="91"/>
                    <a:pt x="23" y="91"/>
                    <a:pt x="23" y="91"/>
                  </a:cubicBezTo>
                  <a:lnTo>
                    <a:pt x="68" y="91"/>
                  </a:lnTo>
                  <a:cubicBezTo>
                    <a:pt x="91" y="69"/>
                    <a:pt x="91" y="45"/>
                    <a:pt x="68" y="24"/>
                  </a:cubicBezTo>
                  <a:cubicBezTo>
                    <a:pt x="46" y="0"/>
                    <a:pt x="23" y="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7964;p73">
              <a:extLst>
                <a:ext uri="{FF2B5EF4-FFF2-40B4-BE49-F238E27FC236}">
                  <a16:creationId xmlns:a16="http://schemas.microsoft.com/office/drawing/2014/main" id="{12B2E976-78F0-EB0E-5C1A-5F463992DB7B}"/>
                </a:ext>
              </a:extLst>
            </p:cNvPr>
            <p:cNvSpPr/>
            <p:nvPr/>
          </p:nvSpPr>
          <p:spPr>
            <a:xfrm>
              <a:off x="6437063" y="3605582"/>
              <a:ext cx="10759" cy="9968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46" y="0"/>
                  </a:moveTo>
                  <a:cubicBezTo>
                    <a:pt x="40" y="0"/>
                    <a:pt x="34" y="6"/>
                    <a:pt x="23" y="18"/>
                  </a:cubicBezTo>
                  <a:cubicBezTo>
                    <a:pt x="1" y="18"/>
                    <a:pt x="1" y="39"/>
                    <a:pt x="23" y="63"/>
                  </a:cubicBezTo>
                  <a:lnTo>
                    <a:pt x="68" y="63"/>
                  </a:lnTo>
                  <a:lnTo>
                    <a:pt x="68" y="18"/>
                  </a:lnTo>
                  <a:cubicBezTo>
                    <a:pt x="57" y="6"/>
                    <a:pt x="51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7965;p73">
              <a:extLst>
                <a:ext uri="{FF2B5EF4-FFF2-40B4-BE49-F238E27FC236}">
                  <a16:creationId xmlns:a16="http://schemas.microsoft.com/office/drawing/2014/main" id="{06338F09-9CB6-9C82-0B0E-8A1C565053D2}"/>
                </a:ext>
              </a:extLst>
            </p:cNvPr>
            <p:cNvSpPr/>
            <p:nvPr/>
          </p:nvSpPr>
          <p:spPr>
            <a:xfrm>
              <a:off x="6437063" y="3604633"/>
              <a:ext cx="14556" cy="14398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4"/>
                  </a:moveTo>
                  <a:cubicBezTo>
                    <a:pt x="68" y="45"/>
                    <a:pt x="46" y="45"/>
                    <a:pt x="46" y="45"/>
                  </a:cubicBezTo>
                  <a:lnTo>
                    <a:pt x="23" y="45"/>
                  </a:lnTo>
                  <a:lnTo>
                    <a:pt x="23" y="24"/>
                  </a:lnTo>
                  <a:close/>
                  <a:moveTo>
                    <a:pt x="23" y="0"/>
                  </a:moveTo>
                  <a:cubicBezTo>
                    <a:pt x="1" y="24"/>
                    <a:pt x="1" y="24"/>
                    <a:pt x="1" y="45"/>
                  </a:cubicBezTo>
                  <a:lnTo>
                    <a:pt x="1" y="69"/>
                  </a:lnTo>
                  <a:cubicBezTo>
                    <a:pt x="23" y="69"/>
                    <a:pt x="23" y="91"/>
                    <a:pt x="46" y="91"/>
                  </a:cubicBezTo>
                  <a:cubicBezTo>
                    <a:pt x="46" y="91"/>
                    <a:pt x="68" y="91"/>
                    <a:pt x="68" y="69"/>
                  </a:cubicBezTo>
                  <a:cubicBezTo>
                    <a:pt x="91" y="69"/>
                    <a:pt x="91" y="24"/>
                    <a:pt x="68" y="24"/>
                  </a:cubicBezTo>
                  <a:cubicBezTo>
                    <a:pt x="68" y="0"/>
                    <a:pt x="23" y="0"/>
                    <a:pt x="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7966;p73">
              <a:extLst>
                <a:ext uri="{FF2B5EF4-FFF2-40B4-BE49-F238E27FC236}">
                  <a16:creationId xmlns:a16="http://schemas.microsoft.com/office/drawing/2014/main" id="{550A2245-16FA-11A7-9D78-6FDF103B7672}"/>
                </a:ext>
              </a:extLst>
            </p:cNvPr>
            <p:cNvSpPr/>
            <p:nvPr/>
          </p:nvSpPr>
          <p:spPr>
            <a:xfrm>
              <a:off x="6497661" y="3683110"/>
              <a:ext cx="11075" cy="9019"/>
            </a:xfrm>
            <a:custGeom>
              <a:avLst/>
              <a:gdLst/>
              <a:ahLst/>
              <a:cxnLst/>
              <a:rect l="l" t="t" r="r" b="b"/>
              <a:pathLst>
                <a:path w="70" h="57" extrusionOk="0">
                  <a:moveTo>
                    <a:pt x="1" y="1"/>
                  </a:moveTo>
                  <a:lnTo>
                    <a:pt x="1" y="46"/>
                  </a:lnTo>
                  <a:cubicBezTo>
                    <a:pt x="1" y="46"/>
                    <a:pt x="11" y="57"/>
                    <a:pt x="25" y="57"/>
                  </a:cubicBezTo>
                  <a:cubicBezTo>
                    <a:pt x="31" y="57"/>
                    <a:pt x="39" y="54"/>
                    <a:pt x="46" y="46"/>
                  </a:cubicBezTo>
                  <a:cubicBezTo>
                    <a:pt x="46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7967;p73">
              <a:extLst>
                <a:ext uri="{FF2B5EF4-FFF2-40B4-BE49-F238E27FC236}">
                  <a16:creationId xmlns:a16="http://schemas.microsoft.com/office/drawing/2014/main" id="{006A3B65-0AB3-5429-6AA5-378027614946}"/>
                </a:ext>
              </a:extLst>
            </p:cNvPr>
            <p:cNvSpPr/>
            <p:nvPr/>
          </p:nvSpPr>
          <p:spPr>
            <a:xfrm>
              <a:off x="6494338" y="3679787"/>
              <a:ext cx="14398" cy="1439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2"/>
                  </a:moveTo>
                  <a:lnTo>
                    <a:pt x="67" y="45"/>
                  </a:lnTo>
                  <a:lnTo>
                    <a:pt x="45" y="67"/>
                  </a:lnTo>
                  <a:lnTo>
                    <a:pt x="45" y="45"/>
                  </a:lnTo>
                  <a:cubicBezTo>
                    <a:pt x="22" y="45"/>
                    <a:pt x="22" y="45"/>
                    <a:pt x="45" y="22"/>
                  </a:cubicBezTo>
                  <a:close/>
                  <a:moveTo>
                    <a:pt x="22" y="0"/>
                  </a:moveTo>
                  <a:cubicBezTo>
                    <a:pt x="0" y="22"/>
                    <a:pt x="0" y="45"/>
                    <a:pt x="0" y="67"/>
                  </a:cubicBezTo>
                  <a:cubicBezTo>
                    <a:pt x="22" y="91"/>
                    <a:pt x="22" y="91"/>
                    <a:pt x="45" y="91"/>
                  </a:cubicBezTo>
                  <a:lnTo>
                    <a:pt x="67" y="91"/>
                  </a:lnTo>
                  <a:cubicBezTo>
                    <a:pt x="90" y="67"/>
                    <a:pt x="90" y="67"/>
                    <a:pt x="90" y="45"/>
                  </a:cubicBezTo>
                  <a:lnTo>
                    <a:pt x="90" y="22"/>
                  </a:lnTo>
                  <a:cubicBezTo>
                    <a:pt x="67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7968;p73">
              <a:extLst>
                <a:ext uri="{FF2B5EF4-FFF2-40B4-BE49-F238E27FC236}">
                  <a16:creationId xmlns:a16="http://schemas.microsoft.com/office/drawing/2014/main" id="{2CC2C7F8-29A9-6037-D11D-3334707DE32E}"/>
                </a:ext>
              </a:extLst>
            </p:cNvPr>
            <p:cNvSpPr/>
            <p:nvPr/>
          </p:nvSpPr>
          <p:spPr>
            <a:xfrm>
              <a:off x="6429943" y="3672668"/>
              <a:ext cx="10759" cy="10601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22" y="0"/>
                  </a:moveTo>
                  <a:cubicBezTo>
                    <a:pt x="1" y="22"/>
                    <a:pt x="1" y="45"/>
                    <a:pt x="1" y="45"/>
                  </a:cubicBezTo>
                  <a:cubicBezTo>
                    <a:pt x="22" y="67"/>
                    <a:pt x="46" y="67"/>
                    <a:pt x="46" y="67"/>
                  </a:cubicBezTo>
                  <a:cubicBezTo>
                    <a:pt x="68" y="45"/>
                    <a:pt x="68" y="22"/>
                    <a:pt x="46" y="22"/>
                  </a:cubicBezTo>
                  <a:cubicBezTo>
                    <a:pt x="46" y="0"/>
                    <a:pt x="22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7969;p73">
              <a:extLst>
                <a:ext uri="{FF2B5EF4-FFF2-40B4-BE49-F238E27FC236}">
                  <a16:creationId xmlns:a16="http://schemas.microsoft.com/office/drawing/2014/main" id="{E422D34A-5819-D554-113F-A2F397FA118D}"/>
                </a:ext>
              </a:extLst>
            </p:cNvPr>
            <p:cNvSpPr/>
            <p:nvPr/>
          </p:nvSpPr>
          <p:spPr>
            <a:xfrm>
              <a:off x="6426304" y="3669820"/>
              <a:ext cx="18037" cy="17246"/>
            </a:xfrm>
            <a:custGeom>
              <a:avLst/>
              <a:gdLst/>
              <a:ahLst/>
              <a:cxnLst/>
              <a:rect l="l" t="t" r="r" b="b"/>
              <a:pathLst>
                <a:path w="114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7" y="1"/>
                  </a:moveTo>
                  <a:cubicBezTo>
                    <a:pt x="46" y="1"/>
                    <a:pt x="35" y="6"/>
                    <a:pt x="24" y="18"/>
                  </a:cubicBezTo>
                  <a:cubicBezTo>
                    <a:pt x="0" y="40"/>
                    <a:pt x="0" y="63"/>
                    <a:pt x="24" y="85"/>
                  </a:cubicBezTo>
                  <a:cubicBezTo>
                    <a:pt x="24" y="85"/>
                    <a:pt x="45" y="85"/>
                    <a:pt x="45" y="108"/>
                  </a:cubicBezTo>
                  <a:cubicBezTo>
                    <a:pt x="69" y="108"/>
                    <a:pt x="69" y="85"/>
                    <a:pt x="91" y="85"/>
                  </a:cubicBezTo>
                  <a:cubicBezTo>
                    <a:pt x="91" y="63"/>
                    <a:pt x="114" y="40"/>
                    <a:pt x="91" y="18"/>
                  </a:cubicBezTo>
                  <a:cubicBezTo>
                    <a:pt x="80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7970;p73">
              <a:extLst>
                <a:ext uri="{FF2B5EF4-FFF2-40B4-BE49-F238E27FC236}">
                  <a16:creationId xmlns:a16="http://schemas.microsoft.com/office/drawing/2014/main" id="{87C08CA0-F6A3-3DE1-6F39-F1041557FA75}"/>
                </a:ext>
              </a:extLst>
            </p:cNvPr>
            <p:cNvSpPr/>
            <p:nvPr/>
          </p:nvSpPr>
          <p:spPr>
            <a:xfrm>
              <a:off x="6504781" y="3615392"/>
              <a:ext cx="11075" cy="9968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3"/>
                    <a:pt x="1" y="23"/>
                    <a:pt x="1" y="46"/>
                  </a:cubicBezTo>
                  <a:cubicBezTo>
                    <a:pt x="13" y="57"/>
                    <a:pt x="24" y="62"/>
                    <a:pt x="32" y="62"/>
                  </a:cubicBezTo>
                  <a:cubicBezTo>
                    <a:pt x="41" y="62"/>
                    <a:pt x="46" y="57"/>
                    <a:pt x="46" y="46"/>
                  </a:cubicBezTo>
                  <a:cubicBezTo>
                    <a:pt x="69" y="46"/>
                    <a:pt x="69" y="23"/>
                    <a:pt x="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7971;p73">
              <a:extLst>
                <a:ext uri="{FF2B5EF4-FFF2-40B4-BE49-F238E27FC236}">
                  <a16:creationId xmlns:a16="http://schemas.microsoft.com/office/drawing/2014/main" id="{F6E4A21B-93BA-40D5-9BE6-3BFCF26D61F7}"/>
                </a:ext>
              </a:extLst>
            </p:cNvPr>
            <p:cNvSpPr/>
            <p:nvPr/>
          </p:nvSpPr>
          <p:spPr>
            <a:xfrm>
              <a:off x="6501458" y="3612702"/>
              <a:ext cx="17879" cy="13449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67" y="40"/>
                  </a:moveTo>
                  <a:lnTo>
                    <a:pt x="67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0" y="18"/>
                    <a:pt x="0" y="63"/>
                    <a:pt x="22" y="63"/>
                  </a:cubicBezTo>
                  <a:cubicBezTo>
                    <a:pt x="22" y="85"/>
                    <a:pt x="45" y="85"/>
                    <a:pt x="67" y="85"/>
                  </a:cubicBezTo>
                  <a:lnTo>
                    <a:pt x="90" y="85"/>
                  </a:lnTo>
                  <a:cubicBezTo>
                    <a:pt x="112" y="63"/>
                    <a:pt x="112" y="40"/>
                    <a:pt x="90" y="18"/>
                  </a:cubicBezTo>
                  <a:cubicBezTo>
                    <a:pt x="79" y="6"/>
                    <a:pt x="67" y="0"/>
                    <a:pt x="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7972;p73">
              <a:extLst>
                <a:ext uri="{FF2B5EF4-FFF2-40B4-BE49-F238E27FC236}">
                  <a16:creationId xmlns:a16="http://schemas.microsoft.com/office/drawing/2014/main" id="{D99ED87A-3649-8FD8-231A-AD275579F11E}"/>
                </a:ext>
              </a:extLst>
            </p:cNvPr>
            <p:cNvSpPr/>
            <p:nvPr/>
          </p:nvSpPr>
          <p:spPr>
            <a:xfrm>
              <a:off x="6487060" y="3748455"/>
              <a:ext cx="10759" cy="9968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0"/>
                  </a:moveTo>
                  <a:cubicBezTo>
                    <a:pt x="28" y="0"/>
                    <a:pt x="23" y="6"/>
                    <a:pt x="23" y="18"/>
                  </a:cubicBezTo>
                  <a:cubicBezTo>
                    <a:pt x="1" y="18"/>
                    <a:pt x="1" y="39"/>
                    <a:pt x="23" y="63"/>
                  </a:cubicBezTo>
                  <a:lnTo>
                    <a:pt x="46" y="63"/>
                  </a:lnTo>
                  <a:cubicBezTo>
                    <a:pt x="68" y="39"/>
                    <a:pt x="68" y="39"/>
                    <a:pt x="68" y="18"/>
                  </a:cubicBezTo>
                  <a:cubicBezTo>
                    <a:pt x="57" y="6"/>
                    <a:pt x="46" y="0"/>
                    <a:pt x="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7973;p73">
              <a:extLst>
                <a:ext uri="{FF2B5EF4-FFF2-40B4-BE49-F238E27FC236}">
                  <a16:creationId xmlns:a16="http://schemas.microsoft.com/office/drawing/2014/main" id="{4F31BCAC-20C9-A9B7-342D-02602D88592B}"/>
                </a:ext>
              </a:extLst>
            </p:cNvPr>
            <p:cNvSpPr/>
            <p:nvPr/>
          </p:nvSpPr>
          <p:spPr>
            <a:xfrm>
              <a:off x="6483421" y="3747506"/>
              <a:ext cx="18195" cy="14398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5"/>
                  </a:lnTo>
                  <a:cubicBezTo>
                    <a:pt x="69" y="53"/>
                    <a:pt x="66" y="56"/>
                    <a:pt x="63" y="56"/>
                  </a:cubicBezTo>
                  <a:cubicBezTo>
                    <a:pt x="56" y="56"/>
                    <a:pt x="46" y="45"/>
                    <a:pt x="46" y="45"/>
                  </a:cubicBez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24" y="24"/>
                    <a:pt x="0" y="45"/>
                    <a:pt x="24" y="69"/>
                  </a:cubicBezTo>
                  <a:cubicBezTo>
                    <a:pt x="24" y="91"/>
                    <a:pt x="46" y="91"/>
                    <a:pt x="69" y="91"/>
                  </a:cubicBezTo>
                  <a:lnTo>
                    <a:pt x="91" y="69"/>
                  </a:lnTo>
                  <a:cubicBezTo>
                    <a:pt x="91" y="69"/>
                    <a:pt x="114" y="69"/>
                    <a:pt x="114" y="45"/>
                  </a:cubicBezTo>
                  <a:cubicBezTo>
                    <a:pt x="114" y="24"/>
                    <a:pt x="114" y="24"/>
                    <a:pt x="91" y="24"/>
                  </a:cubicBezTo>
                  <a:cubicBezTo>
                    <a:pt x="91" y="0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7974;p73">
              <a:extLst>
                <a:ext uri="{FF2B5EF4-FFF2-40B4-BE49-F238E27FC236}">
                  <a16:creationId xmlns:a16="http://schemas.microsoft.com/office/drawing/2014/main" id="{FBAABFB6-DDFC-F422-6A25-72296B2CC3FB}"/>
                </a:ext>
              </a:extLst>
            </p:cNvPr>
            <p:cNvSpPr/>
            <p:nvPr/>
          </p:nvSpPr>
          <p:spPr>
            <a:xfrm>
              <a:off x="6562057" y="3690388"/>
              <a:ext cx="10917" cy="1091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24" y="0"/>
                  </a:moveTo>
                  <a:cubicBezTo>
                    <a:pt x="0" y="24"/>
                    <a:pt x="0" y="45"/>
                    <a:pt x="24" y="45"/>
                  </a:cubicBezTo>
                  <a:cubicBezTo>
                    <a:pt x="24" y="69"/>
                    <a:pt x="45" y="69"/>
                    <a:pt x="69" y="69"/>
                  </a:cubicBezTo>
                  <a:lnTo>
                    <a:pt x="69" y="24"/>
                  </a:lnTo>
                  <a:cubicBezTo>
                    <a:pt x="45" y="0"/>
                    <a:pt x="45" y="0"/>
                    <a:pt x="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7975;p73">
              <a:extLst>
                <a:ext uri="{FF2B5EF4-FFF2-40B4-BE49-F238E27FC236}">
                  <a16:creationId xmlns:a16="http://schemas.microsoft.com/office/drawing/2014/main" id="{9861AA5A-E62F-2F6E-EF32-2F1CCFFDC61F}"/>
                </a:ext>
              </a:extLst>
            </p:cNvPr>
            <p:cNvSpPr/>
            <p:nvPr/>
          </p:nvSpPr>
          <p:spPr>
            <a:xfrm>
              <a:off x="6562057" y="3687698"/>
              <a:ext cx="14398" cy="13607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5" y="41"/>
                  </a:moveTo>
                  <a:cubicBezTo>
                    <a:pt x="69" y="41"/>
                    <a:pt x="69" y="62"/>
                    <a:pt x="45" y="62"/>
                  </a:cubicBezTo>
                  <a:lnTo>
                    <a:pt x="24" y="62"/>
                  </a:lnTo>
                  <a:lnTo>
                    <a:pt x="24" y="41"/>
                  </a:lnTo>
                  <a:close/>
                  <a:moveTo>
                    <a:pt x="46" y="1"/>
                  </a:moveTo>
                  <a:cubicBezTo>
                    <a:pt x="35" y="1"/>
                    <a:pt x="24" y="6"/>
                    <a:pt x="24" y="17"/>
                  </a:cubicBezTo>
                  <a:cubicBezTo>
                    <a:pt x="0" y="17"/>
                    <a:pt x="0" y="41"/>
                    <a:pt x="0" y="41"/>
                  </a:cubicBezTo>
                  <a:lnTo>
                    <a:pt x="0" y="86"/>
                  </a:lnTo>
                  <a:lnTo>
                    <a:pt x="69" y="86"/>
                  </a:lnTo>
                  <a:cubicBezTo>
                    <a:pt x="90" y="62"/>
                    <a:pt x="90" y="41"/>
                    <a:pt x="69" y="17"/>
                  </a:cubicBezTo>
                  <a:cubicBezTo>
                    <a:pt x="69" y="6"/>
                    <a:pt x="57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7976;p73">
              <a:extLst>
                <a:ext uri="{FF2B5EF4-FFF2-40B4-BE49-F238E27FC236}">
                  <a16:creationId xmlns:a16="http://schemas.microsoft.com/office/drawing/2014/main" id="{A5CDB514-F375-5FC4-E70E-3520ED76CEC7}"/>
                </a:ext>
              </a:extLst>
            </p:cNvPr>
            <p:cNvSpPr/>
            <p:nvPr/>
          </p:nvSpPr>
          <p:spPr>
            <a:xfrm>
              <a:off x="6512059" y="3547516"/>
              <a:ext cx="10917" cy="1091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23" y="0"/>
                  </a:moveTo>
                  <a:cubicBezTo>
                    <a:pt x="23" y="24"/>
                    <a:pt x="0" y="45"/>
                    <a:pt x="23" y="45"/>
                  </a:cubicBezTo>
                  <a:cubicBezTo>
                    <a:pt x="23" y="69"/>
                    <a:pt x="45" y="69"/>
                    <a:pt x="69" y="69"/>
                  </a:cubicBezTo>
                  <a:lnTo>
                    <a:pt x="69" y="24"/>
                  </a:lnTo>
                  <a:cubicBezTo>
                    <a:pt x="69" y="0"/>
                    <a:pt x="45" y="0"/>
                    <a:pt x="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7977;p73">
              <a:extLst>
                <a:ext uri="{FF2B5EF4-FFF2-40B4-BE49-F238E27FC236}">
                  <a16:creationId xmlns:a16="http://schemas.microsoft.com/office/drawing/2014/main" id="{05EF8A4C-A24C-8EDB-24D8-98DFD8708ACE}"/>
                </a:ext>
              </a:extLst>
            </p:cNvPr>
            <p:cNvSpPr/>
            <p:nvPr/>
          </p:nvSpPr>
          <p:spPr>
            <a:xfrm>
              <a:off x="6512059" y="3544826"/>
              <a:ext cx="14398" cy="17088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69" y="41"/>
                  </a:moveTo>
                  <a:lnTo>
                    <a:pt x="69" y="62"/>
                  </a:lnTo>
                  <a:lnTo>
                    <a:pt x="23" y="62"/>
                  </a:lnTo>
                  <a:cubicBezTo>
                    <a:pt x="23" y="62"/>
                    <a:pt x="23" y="41"/>
                    <a:pt x="45" y="41"/>
                  </a:cubicBezTo>
                  <a:close/>
                  <a:moveTo>
                    <a:pt x="57" y="1"/>
                  </a:moveTo>
                  <a:cubicBezTo>
                    <a:pt x="46" y="1"/>
                    <a:pt x="34" y="6"/>
                    <a:pt x="23" y="17"/>
                  </a:cubicBezTo>
                  <a:cubicBezTo>
                    <a:pt x="0" y="41"/>
                    <a:pt x="0" y="62"/>
                    <a:pt x="0" y="86"/>
                  </a:cubicBezTo>
                  <a:cubicBezTo>
                    <a:pt x="23" y="86"/>
                    <a:pt x="23" y="107"/>
                    <a:pt x="45" y="107"/>
                  </a:cubicBezTo>
                  <a:lnTo>
                    <a:pt x="69" y="86"/>
                  </a:lnTo>
                  <a:cubicBezTo>
                    <a:pt x="90" y="86"/>
                    <a:pt x="90" y="62"/>
                    <a:pt x="90" y="62"/>
                  </a:cubicBezTo>
                  <a:lnTo>
                    <a:pt x="90" y="17"/>
                  </a:lnTo>
                  <a:cubicBezTo>
                    <a:pt x="79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7978;p73">
              <a:extLst>
                <a:ext uri="{FF2B5EF4-FFF2-40B4-BE49-F238E27FC236}">
                  <a16:creationId xmlns:a16="http://schemas.microsoft.com/office/drawing/2014/main" id="{2CAD2503-C08A-D3CB-159B-64639458DE92}"/>
                </a:ext>
              </a:extLst>
            </p:cNvPr>
            <p:cNvSpPr/>
            <p:nvPr/>
          </p:nvSpPr>
          <p:spPr>
            <a:xfrm>
              <a:off x="6554778" y="3758265"/>
              <a:ext cx="11075" cy="9968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3"/>
                    <a:pt x="1" y="23"/>
                    <a:pt x="1" y="46"/>
                  </a:cubicBezTo>
                  <a:cubicBezTo>
                    <a:pt x="13" y="57"/>
                    <a:pt x="24" y="62"/>
                    <a:pt x="32" y="62"/>
                  </a:cubicBezTo>
                  <a:cubicBezTo>
                    <a:pt x="41" y="62"/>
                    <a:pt x="46" y="57"/>
                    <a:pt x="46" y="46"/>
                  </a:cubicBezTo>
                  <a:cubicBezTo>
                    <a:pt x="70" y="46"/>
                    <a:pt x="70" y="23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7979;p73">
              <a:extLst>
                <a:ext uri="{FF2B5EF4-FFF2-40B4-BE49-F238E27FC236}">
                  <a16:creationId xmlns:a16="http://schemas.microsoft.com/office/drawing/2014/main" id="{1B1C2D39-6CDE-F4B2-BA49-0F2A56D8080C}"/>
                </a:ext>
              </a:extLst>
            </p:cNvPr>
            <p:cNvSpPr/>
            <p:nvPr/>
          </p:nvSpPr>
          <p:spPr>
            <a:xfrm>
              <a:off x="6551456" y="3755575"/>
              <a:ext cx="17879" cy="13449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1" y="30"/>
                  </a:moveTo>
                  <a:cubicBezTo>
                    <a:pt x="57" y="30"/>
                    <a:pt x="67" y="40"/>
                    <a:pt x="67" y="40"/>
                  </a:cubicBezTo>
                  <a:lnTo>
                    <a:pt x="67" y="63"/>
                  </a:lnTo>
                  <a:lnTo>
                    <a:pt x="45" y="63"/>
                  </a:lnTo>
                  <a:lnTo>
                    <a:pt x="45" y="40"/>
                  </a:lnTo>
                  <a:cubicBezTo>
                    <a:pt x="45" y="32"/>
                    <a:pt x="48" y="30"/>
                    <a:pt x="51" y="30"/>
                  </a:cubicBez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0" y="18"/>
                    <a:pt x="0" y="63"/>
                    <a:pt x="22" y="63"/>
                  </a:cubicBezTo>
                  <a:cubicBezTo>
                    <a:pt x="22" y="85"/>
                    <a:pt x="45" y="85"/>
                    <a:pt x="45" y="85"/>
                  </a:cubicBezTo>
                  <a:lnTo>
                    <a:pt x="91" y="85"/>
                  </a:lnTo>
                  <a:cubicBezTo>
                    <a:pt x="91" y="63"/>
                    <a:pt x="112" y="40"/>
                    <a:pt x="91" y="18"/>
                  </a:cubicBezTo>
                  <a:cubicBezTo>
                    <a:pt x="79" y="6"/>
                    <a:pt x="68" y="0"/>
                    <a:pt x="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7980;p73">
              <a:extLst>
                <a:ext uri="{FF2B5EF4-FFF2-40B4-BE49-F238E27FC236}">
                  <a16:creationId xmlns:a16="http://schemas.microsoft.com/office/drawing/2014/main" id="{E142DE8F-51DE-0FAF-1FB5-ACF48BBE587B}"/>
                </a:ext>
              </a:extLst>
            </p:cNvPr>
            <p:cNvSpPr/>
            <p:nvPr/>
          </p:nvSpPr>
          <p:spPr>
            <a:xfrm>
              <a:off x="6322828" y="3454641"/>
              <a:ext cx="10759" cy="9968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7"/>
                    <a:pt x="17" y="63"/>
                    <a:pt x="22" y="63"/>
                  </a:cubicBezTo>
                  <a:cubicBezTo>
                    <a:pt x="28" y="63"/>
                    <a:pt x="34" y="57"/>
                    <a:pt x="46" y="45"/>
                  </a:cubicBezTo>
                  <a:cubicBezTo>
                    <a:pt x="67" y="45"/>
                    <a:pt x="67" y="24"/>
                    <a:pt x="46" y="24"/>
                  </a:cubicBezTo>
                  <a:cubicBezTo>
                    <a:pt x="46" y="0"/>
                    <a:pt x="22" y="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7981;p73">
              <a:extLst>
                <a:ext uri="{FF2B5EF4-FFF2-40B4-BE49-F238E27FC236}">
                  <a16:creationId xmlns:a16="http://schemas.microsoft.com/office/drawing/2014/main" id="{23D29BCB-1377-4994-DDB4-71A57DE860B6}"/>
                </a:ext>
              </a:extLst>
            </p:cNvPr>
            <p:cNvSpPr/>
            <p:nvPr/>
          </p:nvSpPr>
          <p:spPr>
            <a:xfrm>
              <a:off x="6319031" y="3451951"/>
              <a:ext cx="14556" cy="13607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70" y="41"/>
                  </a:moveTo>
                  <a:lnTo>
                    <a:pt x="70" y="62"/>
                  </a:lnTo>
                  <a:lnTo>
                    <a:pt x="46" y="62"/>
                  </a:lnTo>
                  <a:cubicBezTo>
                    <a:pt x="46" y="62"/>
                    <a:pt x="24" y="41"/>
                    <a:pt x="46" y="41"/>
                  </a:cubicBezTo>
                  <a:close/>
                  <a:moveTo>
                    <a:pt x="58" y="1"/>
                  </a:moveTo>
                  <a:cubicBezTo>
                    <a:pt x="47" y="1"/>
                    <a:pt x="35" y="6"/>
                    <a:pt x="24" y="17"/>
                  </a:cubicBezTo>
                  <a:lnTo>
                    <a:pt x="1" y="41"/>
                  </a:lnTo>
                  <a:cubicBezTo>
                    <a:pt x="1" y="62"/>
                    <a:pt x="1" y="62"/>
                    <a:pt x="24" y="86"/>
                  </a:cubicBezTo>
                  <a:lnTo>
                    <a:pt x="70" y="86"/>
                  </a:lnTo>
                  <a:cubicBezTo>
                    <a:pt x="91" y="62"/>
                    <a:pt x="91" y="41"/>
                    <a:pt x="91" y="17"/>
                  </a:cubicBezTo>
                  <a:cubicBezTo>
                    <a:pt x="80" y="6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7982;p73">
              <a:extLst>
                <a:ext uri="{FF2B5EF4-FFF2-40B4-BE49-F238E27FC236}">
                  <a16:creationId xmlns:a16="http://schemas.microsoft.com/office/drawing/2014/main" id="{74B420EC-E121-380A-B1FB-60E2896031B3}"/>
                </a:ext>
              </a:extLst>
            </p:cNvPr>
            <p:cNvSpPr/>
            <p:nvPr/>
          </p:nvSpPr>
          <p:spPr>
            <a:xfrm>
              <a:off x="6379946" y="3530586"/>
              <a:ext cx="10759" cy="9810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7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22" y="62"/>
                    <a:pt x="46" y="62"/>
                    <a:pt x="46" y="62"/>
                  </a:cubicBezTo>
                  <a:cubicBezTo>
                    <a:pt x="67" y="40"/>
                    <a:pt x="67" y="17"/>
                    <a:pt x="67" y="17"/>
                  </a:cubicBezTo>
                  <a:cubicBezTo>
                    <a:pt x="57" y="6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7983;p73">
              <a:extLst>
                <a:ext uri="{FF2B5EF4-FFF2-40B4-BE49-F238E27FC236}">
                  <a16:creationId xmlns:a16="http://schemas.microsoft.com/office/drawing/2014/main" id="{ACBDB4FB-CC45-C6D7-050E-0230D54D9F09}"/>
                </a:ext>
              </a:extLst>
            </p:cNvPr>
            <p:cNvSpPr/>
            <p:nvPr/>
          </p:nvSpPr>
          <p:spPr>
            <a:xfrm>
              <a:off x="6376306" y="3529795"/>
              <a:ext cx="18037" cy="14398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22"/>
                  </a:moveTo>
                  <a:lnTo>
                    <a:pt x="69" y="45"/>
                  </a:lnTo>
                  <a:lnTo>
                    <a:pt x="45" y="45"/>
                  </a:lnTo>
                  <a:lnTo>
                    <a:pt x="45" y="22"/>
                  </a:lnTo>
                  <a:close/>
                  <a:moveTo>
                    <a:pt x="24" y="0"/>
                  </a:moveTo>
                  <a:cubicBezTo>
                    <a:pt x="0" y="22"/>
                    <a:pt x="0" y="45"/>
                    <a:pt x="24" y="67"/>
                  </a:cubicBezTo>
                  <a:lnTo>
                    <a:pt x="45" y="90"/>
                  </a:lnTo>
                  <a:cubicBezTo>
                    <a:pt x="69" y="90"/>
                    <a:pt x="69" y="67"/>
                    <a:pt x="90" y="67"/>
                  </a:cubicBezTo>
                  <a:lnTo>
                    <a:pt x="90" y="45"/>
                  </a:lnTo>
                  <a:cubicBezTo>
                    <a:pt x="114" y="22"/>
                    <a:pt x="90" y="22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7984;p73">
              <a:extLst>
                <a:ext uri="{FF2B5EF4-FFF2-40B4-BE49-F238E27FC236}">
                  <a16:creationId xmlns:a16="http://schemas.microsoft.com/office/drawing/2014/main" id="{1A5D0319-1EE3-3B6D-77C9-E207AEBA468B}"/>
                </a:ext>
              </a:extLst>
            </p:cNvPr>
            <p:cNvSpPr/>
            <p:nvPr/>
          </p:nvSpPr>
          <p:spPr>
            <a:xfrm>
              <a:off x="6304791" y="3587704"/>
              <a:ext cx="11075" cy="9968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62"/>
                    <a:pt x="69" y="41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7985;p73">
              <a:extLst>
                <a:ext uri="{FF2B5EF4-FFF2-40B4-BE49-F238E27FC236}">
                  <a16:creationId xmlns:a16="http://schemas.microsoft.com/office/drawing/2014/main" id="{368027D0-D424-98DD-D6A9-7D7D69224DD5}"/>
                </a:ext>
              </a:extLst>
            </p:cNvPr>
            <p:cNvSpPr/>
            <p:nvPr/>
          </p:nvSpPr>
          <p:spPr>
            <a:xfrm>
              <a:off x="6301468" y="3586912"/>
              <a:ext cx="14398" cy="1439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2"/>
                  </a:moveTo>
                  <a:lnTo>
                    <a:pt x="67" y="46"/>
                  </a:lnTo>
                  <a:cubicBezTo>
                    <a:pt x="67" y="67"/>
                    <a:pt x="45" y="67"/>
                    <a:pt x="45" y="67"/>
                  </a:cubicBezTo>
                  <a:lnTo>
                    <a:pt x="45" y="46"/>
                  </a:lnTo>
                  <a:lnTo>
                    <a:pt x="45" y="22"/>
                  </a:lnTo>
                  <a:close/>
                  <a:moveTo>
                    <a:pt x="22" y="0"/>
                  </a:moveTo>
                  <a:cubicBezTo>
                    <a:pt x="0" y="22"/>
                    <a:pt x="0" y="46"/>
                    <a:pt x="22" y="67"/>
                  </a:cubicBezTo>
                  <a:cubicBezTo>
                    <a:pt x="22" y="91"/>
                    <a:pt x="22" y="91"/>
                    <a:pt x="45" y="91"/>
                  </a:cubicBezTo>
                  <a:cubicBezTo>
                    <a:pt x="67" y="91"/>
                    <a:pt x="67" y="91"/>
                    <a:pt x="67" y="67"/>
                  </a:cubicBezTo>
                  <a:cubicBezTo>
                    <a:pt x="90" y="67"/>
                    <a:pt x="90" y="67"/>
                    <a:pt x="90" y="46"/>
                  </a:cubicBezTo>
                  <a:lnTo>
                    <a:pt x="90" y="22"/>
                  </a:lnTo>
                  <a:cubicBezTo>
                    <a:pt x="67" y="0"/>
                    <a:pt x="45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9" name="Google Shape;7986;p73">
              <a:extLst>
                <a:ext uri="{FF2B5EF4-FFF2-40B4-BE49-F238E27FC236}">
                  <a16:creationId xmlns:a16="http://schemas.microsoft.com/office/drawing/2014/main" id="{F307D5EB-4DBB-D9AD-5311-89C83ACE6F22}"/>
                </a:ext>
              </a:extLst>
            </p:cNvPr>
            <p:cNvSpPr/>
            <p:nvPr/>
          </p:nvSpPr>
          <p:spPr>
            <a:xfrm>
              <a:off x="6311911" y="3522675"/>
              <a:ext cx="11075" cy="9810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" y="22"/>
                    <a:pt x="1" y="22"/>
                    <a:pt x="24" y="45"/>
                  </a:cubicBezTo>
                  <a:cubicBezTo>
                    <a:pt x="24" y="56"/>
                    <a:pt x="30" y="61"/>
                    <a:pt x="38" y="61"/>
                  </a:cubicBezTo>
                  <a:cubicBezTo>
                    <a:pt x="46" y="61"/>
                    <a:pt x="58" y="56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0" name="Google Shape;7987;p73">
              <a:extLst>
                <a:ext uri="{FF2B5EF4-FFF2-40B4-BE49-F238E27FC236}">
                  <a16:creationId xmlns:a16="http://schemas.microsoft.com/office/drawing/2014/main" id="{EC470A29-8269-631E-55ED-1B1CCDFAFDB8}"/>
                </a:ext>
              </a:extLst>
            </p:cNvPr>
            <p:cNvSpPr/>
            <p:nvPr/>
          </p:nvSpPr>
          <p:spPr>
            <a:xfrm>
              <a:off x="6311911" y="3519827"/>
              <a:ext cx="14556" cy="13449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lnTo>
                    <a:pt x="46" y="40"/>
                  </a:lnTo>
                  <a:lnTo>
                    <a:pt x="46" y="63"/>
                  </a:lnTo>
                  <a:lnTo>
                    <a:pt x="24" y="63"/>
                  </a:lnTo>
                  <a:lnTo>
                    <a:pt x="24" y="40"/>
                  </a:lnTo>
                  <a:lnTo>
                    <a:pt x="46" y="18"/>
                  </a:lnTo>
                  <a:close/>
                  <a:moveTo>
                    <a:pt x="47" y="0"/>
                  </a:moveTo>
                  <a:cubicBezTo>
                    <a:pt x="36" y="0"/>
                    <a:pt x="24" y="6"/>
                    <a:pt x="24" y="18"/>
                  </a:cubicBezTo>
                  <a:cubicBezTo>
                    <a:pt x="1" y="18"/>
                    <a:pt x="1" y="18"/>
                    <a:pt x="1" y="40"/>
                  </a:cubicBezTo>
                  <a:lnTo>
                    <a:pt x="1" y="63"/>
                  </a:lnTo>
                  <a:cubicBezTo>
                    <a:pt x="1" y="85"/>
                    <a:pt x="24" y="85"/>
                    <a:pt x="24" y="85"/>
                  </a:cubicBezTo>
                  <a:lnTo>
                    <a:pt x="69" y="85"/>
                  </a:lnTo>
                  <a:cubicBezTo>
                    <a:pt x="91" y="63"/>
                    <a:pt x="91" y="40"/>
                    <a:pt x="69" y="18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988;p73">
              <a:extLst>
                <a:ext uri="{FF2B5EF4-FFF2-40B4-BE49-F238E27FC236}">
                  <a16:creationId xmlns:a16="http://schemas.microsoft.com/office/drawing/2014/main" id="{BF087C7A-DB2F-7864-A55B-C7EFB9445D27}"/>
                </a:ext>
              </a:extLst>
            </p:cNvPr>
            <p:cNvSpPr/>
            <p:nvPr/>
          </p:nvSpPr>
          <p:spPr>
            <a:xfrm>
              <a:off x="6387065" y="3462710"/>
              <a:ext cx="10759" cy="9968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54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22" y="18"/>
                    <a:pt x="1" y="39"/>
                    <a:pt x="22" y="63"/>
                  </a:cubicBezTo>
                  <a:lnTo>
                    <a:pt x="68" y="63"/>
                  </a:lnTo>
                  <a:lnTo>
                    <a:pt x="68" y="18"/>
                  </a:lnTo>
                  <a:cubicBezTo>
                    <a:pt x="68" y="6"/>
                    <a:pt x="62" y="0"/>
                    <a:pt x="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989;p73">
              <a:extLst>
                <a:ext uri="{FF2B5EF4-FFF2-40B4-BE49-F238E27FC236}">
                  <a16:creationId xmlns:a16="http://schemas.microsoft.com/office/drawing/2014/main" id="{344ACAC2-C8A0-D7A5-B5A4-5AAFE9A5FB70}"/>
                </a:ext>
              </a:extLst>
            </p:cNvPr>
            <p:cNvSpPr/>
            <p:nvPr/>
          </p:nvSpPr>
          <p:spPr>
            <a:xfrm>
              <a:off x="6387065" y="3461761"/>
              <a:ext cx="14556" cy="14398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4"/>
                  </a:moveTo>
                  <a:lnTo>
                    <a:pt x="68" y="45"/>
                  </a:lnTo>
                  <a:lnTo>
                    <a:pt x="46" y="45"/>
                  </a:lnTo>
                  <a:cubicBezTo>
                    <a:pt x="46" y="57"/>
                    <a:pt x="46" y="63"/>
                    <a:pt x="43" y="63"/>
                  </a:cubicBezTo>
                  <a:cubicBezTo>
                    <a:pt x="40" y="63"/>
                    <a:pt x="34" y="57"/>
                    <a:pt x="22" y="45"/>
                  </a:cubicBez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45"/>
                    <a:pt x="1" y="69"/>
                  </a:cubicBez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8" y="91"/>
                    <a:pt x="68" y="69"/>
                  </a:cubicBezTo>
                  <a:cubicBezTo>
                    <a:pt x="91" y="69"/>
                    <a:pt x="91" y="69"/>
                    <a:pt x="91" y="45"/>
                  </a:cubicBezTo>
                  <a:lnTo>
                    <a:pt x="91" y="24"/>
                  </a:lnTo>
                  <a:cubicBezTo>
                    <a:pt x="68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990;p73">
              <a:extLst>
                <a:ext uri="{FF2B5EF4-FFF2-40B4-BE49-F238E27FC236}">
                  <a16:creationId xmlns:a16="http://schemas.microsoft.com/office/drawing/2014/main" id="{89676F4A-B444-29B5-FE56-9A5D3B3CF4DC}"/>
                </a:ext>
              </a:extLst>
            </p:cNvPr>
            <p:cNvSpPr/>
            <p:nvPr/>
          </p:nvSpPr>
          <p:spPr>
            <a:xfrm>
              <a:off x="6372826" y="3597513"/>
              <a:ext cx="10759" cy="9968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0" y="0"/>
                  </a:moveTo>
                  <a:lnTo>
                    <a:pt x="0" y="45"/>
                  </a:lnTo>
                  <a:cubicBezTo>
                    <a:pt x="0" y="57"/>
                    <a:pt x="6" y="63"/>
                    <a:pt x="14" y="63"/>
                  </a:cubicBezTo>
                  <a:cubicBezTo>
                    <a:pt x="23" y="63"/>
                    <a:pt x="34" y="57"/>
                    <a:pt x="46" y="45"/>
                  </a:cubicBezTo>
                  <a:cubicBezTo>
                    <a:pt x="46" y="45"/>
                    <a:pt x="67" y="24"/>
                    <a:pt x="46" y="24"/>
                  </a:cubicBezTo>
                  <a:cubicBezTo>
                    <a:pt x="46" y="0"/>
                    <a:pt x="22" y="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991;p73">
              <a:extLst>
                <a:ext uri="{FF2B5EF4-FFF2-40B4-BE49-F238E27FC236}">
                  <a16:creationId xmlns:a16="http://schemas.microsoft.com/office/drawing/2014/main" id="{C35D9360-DC9F-884C-FCFC-FC7B4CF6D9FF}"/>
                </a:ext>
              </a:extLst>
            </p:cNvPr>
            <p:cNvSpPr/>
            <p:nvPr/>
          </p:nvSpPr>
          <p:spPr>
            <a:xfrm>
              <a:off x="6369187" y="3594823"/>
              <a:ext cx="14398" cy="13607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9" y="41"/>
                  </a:moveTo>
                  <a:cubicBezTo>
                    <a:pt x="69" y="62"/>
                    <a:pt x="69" y="62"/>
                    <a:pt x="45" y="62"/>
                  </a:cubicBezTo>
                  <a:lnTo>
                    <a:pt x="23" y="62"/>
                  </a:lnTo>
                  <a:cubicBezTo>
                    <a:pt x="23" y="41"/>
                    <a:pt x="23" y="41"/>
                    <a:pt x="45" y="41"/>
                  </a:cubicBezTo>
                  <a:close/>
                  <a:moveTo>
                    <a:pt x="57" y="1"/>
                  </a:moveTo>
                  <a:cubicBezTo>
                    <a:pt x="46" y="1"/>
                    <a:pt x="34" y="6"/>
                    <a:pt x="23" y="17"/>
                  </a:cubicBezTo>
                  <a:cubicBezTo>
                    <a:pt x="0" y="17"/>
                    <a:pt x="0" y="62"/>
                    <a:pt x="0" y="86"/>
                  </a:cubicBezTo>
                  <a:lnTo>
                    <a:pt x="69" y="86"/>
                  </a:lnTo>
                  <a:cubicBezTo>
                    <a:pt x="90" y="86"/>
                    <a:pt x="90" y="62"/>
                    <a:pt x="90" y="62"/>
                  </a:cubicBezTo>
                  <a:lnTo>
                    <a:pt x="90" y="17"/>
                  </a:lnTo>
                  <a:cubicBezTo>
                    <a:pt x="79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992;p73">
              <a:extLst>
                <a:ext uri="{FF2B5EF4-FFF2-40B4-BE49-F238E27FC236}">
                  <a16:creationId xmlns:a16="http://schemas.microsoft.com/office/drawing/2014/main" id="{6144C9B1-C4ED-615E-871C-FCE9373F6C64}"/>
                </a:ext>
              </a:extLst>
            </p:cNvPr>
            <p:cNvSpPr/>
            <p:nvPr/>
          </p:nvSpPr>
          <p:spPr>
            <a:xfrm>
              <a:off x="6447664" y="3540238"/>
              <a:ext cx="11075" cy="9019"/>
            </a:xfrm>
            <a:custGeom>
              <a:avLst/>
              <a:gdLst/>
              <a:ahLst/>
              <a:cxnLst/>
              <a:rect l="l" t="t" r="r" b="b"/>
              <a:pathLst>
                <a:path w="70" h="57" extrusionOk="0">
                  <a:moveTo>
                    <a:pt x="1" y="1"/>
                  </a:moveTo>
                  <a:lnTo>
                    <a:pt x="1" y="46"/>
                  </a:lnTo>
                  <a:cubicBezTo>
                    <a:pt x="16" y="46"/>
                    <a:pt x="22" y="57"/>
                    <a:pt x="30" y="57"/>
                  </a:cubicBezTo>
                  <a:cubicBezTo>
                    <a:pt x="34" y="57"/>
                    <a:pt x="39" y="54"/>
                    <a:pt x="46" y="46"/>
                  </a:cubicBezTo>
                  <a:cubicBezTo>
                    <a:pt x="69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993;p73">
              <a:extLst>
                <a:ext uri="{FF2B5EF4-FFF2-40B4-BE49-F238E27FC236}">
                  <a16:creationId xmlns:a16="http://schemas.microsoft.com/office/drawing/2014/main" id="{0CF1FE2C-395F-34EA-29B1-212E3CA87CBF}"/>
                </a:ext>
              </a:extLst>
            </p:cNvPr>
            <p:cNvSpPr/>
            <p:nvPr/>
          </p:nvSpPr>
          <p:spPr>
            <a:xfrm>
              <a:off x="6444183" y="3536915"/>
              <a:ext cx="14556" cy="14398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cubicBezTo>
                    <a:pt x="46" y="22"/>
                    <a:pt x="68" y="22"/>
                    <a:pt x="68" y="45"/>
                  </a:cubicBezTo>
                  <a:lnTo>
                    <a:pt x="68" y="67"/>
                  </a:lnTo>
                  <a:lnTo>
                    <a:pt x="46" y="67"/>
                  </a:lnTo>
                  <a:lnTo>
                    <a:pt x="46" y="45"/>
                  </a:lnTo>
                  <a:lnTo>
                    <a:pt x="46" y="22"/>
                  </a:lnTo>
                  <a:close/>
                  <a:moveTo>
                    <a:pt x="23" y="0"/>
                  </a:moveTo>
                  <a:cubicBezTo>
                    <a:pt x="23" y="22"/>
                    <a:pt x="1" y="22"/>
                    <a:pt x="1" y="45"/>
                  </a:cubicBezTo>
                  <a:cubicBezTo>
                    <a:pt x="1" y="45"/>
                    <a:pt x="1" y="67"/>
                    <a:pt x="23" y="67"/>
                  </a:cubicBezTo>
                  <a:cubicBezTo>
                    <a:pt x="23" y="91"/>
                    <a:pt x="23" y="91"/>
                    <a:pt x="46" y="91"/>
                  </a:cubicBezTo>
                  <a:lnTo>
                    <a:pt x="68" y="91"/>
                  </a:lnTo>
                  <a:cubicBezTo>
                    <a:pt x="91" y="67"/>
                    <a:pt x="91" y="67"/>
                    <a:pt x="91" y="45"/>
                  </a:cubicBezTo>
                  <a:lnTo>
                    <a:pt x="91" y="22"/>
                  </a:lnTo>
                  <a:cubicBezTo>
                    <a:pt x="68" y="0"/>
                    <a:pt x="46" y="0"/>
                    <a:pt x="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994;p73">
              <a:extLst>
                <a:ext uri="{FF2B5EF4-FFF2-40B4-BE49-F238E27FC236}">
                  <a16:creationId xmlns:a16="http://schemas.microsoft.com/office/drawing/2014/main" id="{30EF0EA2-B004-3EE8-C426-DD21C530882A}"/>
                </a:ext>
              </a:extLst>
            </p:cNvPr>
            <p:cNvSpPr/>
            <p:nvPr/>
          </p:nvSpPr>
          <p:spPr>
            <a:xfrm>
              <a:off x="6397666" y="3397523"/>
              <a:ext cx="11075" cy="8860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24" y="0"/>
                  </a:moveTo>
                  <a:cubicBezTo>
                    <a:pt x="1" y="0"/>
                    <a:pt x="1" y="23"/>
                    <a:pt x="1" y="45"/>
                  </a:cubicBezTo>
                  <a:cubicBezTo>
                    <a:pt x="16" y="45"/>
                    <a:pt x="31" y="56"/>
                    <a:pt x="39" y="56"/>
                  </a:cubicBezTo>
                  <a:cubicBezTo>
                    <a:pt x="43" y="56"/>
                    <a:pt x="46" y="53"/>
                    <a:pt x="46" y="45"/>
                  </a:cubicBezTo>
                  <a:cubicBezTo>
                    <a:pt x="69" y="45"/>
                    <a:pt x="69" y="23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995;p73">
              <a:extLst>
                <a:ext uri="{FF2B5EF4-FFF2-40B4-BE49-F238E27FC236}">
                  <a16:creationId xmlns:a16="http://schemas.microsoft.com/office/drawing/2014/main" id="{52757A9D-EE84-5928-23A2-29FF8E778B06}"/>
                </a:ext>
              </a:extLst>
            </p:cNvPr>
            <p:cNvSpPr/>
            <p:nvPr/>
          </p:nvSpPr>
          <p:spPr>
            <a:xfrm>
              <a:off x="6394185" y="3394042"/>
              <a:ext cx="14556" cy="14398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cubicBezTo>
                    <a:pt x="68" y="22"/>
                    <a:pt x="68" y="45"/>
                    <a:pt x="68" y="45"/>
                  </a:cubicBezTo>
                  <a:lnTo>
                    <a:pt x="68" y="67"/>
                  </a:lnTo>
                  <a:lnTo>
                    <a:pt x="46" y="67"/>
                  </a:lnTo>
                  <a:lnTo>
                    <a:pt x="46" y="45"/>
                  </a:lnTo>
                  <a:lnTo>
                    <a:pt x="46" y="22"/>
                  </a:lnTo>
                  <a:close/>
                  <a:moveTo>
                    <a:pt x="68" y="0"/>
                  </a:moveTo>
                  <a:cubicBezTo>
                    <a:pt x="46" y="0"/>
                    <a:pt x="46" y="0"/>
                    <a:pt x="23" y="22"/>
                  </a:cubicBezTo>
                  <a:cubicBezTo>
                    <a:pt x="1" y="22"/>
                    <a:pt x="1" y="45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lnTo>
                    <a:pt x="91" y="91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91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996;p73">
              <a:extLst>
                <a:ext uri="{FF2B5EF4-FFF2-40B4-BE49-F238E27FC236}">
                  <a16:creationId xmlns:a16="http://schemas.microsoft.com/office/drawing/2014/main" id="{BF9B26EA-68B8-B280-D6FA-DC1CCB563E47}"/>
                </a:ext>
              </a:extLst>
            </p:cNvPr>
            <p:cNvSpPr/>
            <p:nvPr/>
          </p:nvSpPr>
          <p:spPr>
            <a:xfrm>
              <a:off x="6361908" y="3665548"/>
              <a:ext cx="11075" cy="9810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" y="0"/>
                    <a:pt x="1" y="22"/>
                    <a:pt x="24" y="45"/>
                  </a:cubicBezTo>
                  <a:cubicBezTo>
                    <a:pt x="24" y="56"/>
                    <a:pt x="30" y="61"/>
                    <a:pt x="35" y="61"/>
                  </a:cubicBezTo>
                  <a:cubicBezTo>
                    <a:pt x="41" y="61"/>
                    <a:pt x="46" y="56"/>
                    <a:pt x="46" y="45"/>
                  </a:cubicBezTo>
                  <a:cubicBezTo>
                    <a:pt x="69" y="45"/>
                    <a:pt x="69" y="22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997;p73">
              <a:extLst>
                <a:ext uri="{FF2B5EF4-FFF2-40B4-BE49-F238E27FC236}">
                  <a16:creationId xmlns:a16="http://schemas.microsoft.com/office/drawing/2014/main" id="{0F261B20-8131-1A8E-1AA8-6621D2FF118E}"/>
                </a:ext>
              </a:extLst>
            </p:cNvPr>
            <p:cNvSpPr/>
            <p:nvPr/>
          </p:nvSpPr>
          <p:spPr>
            <a:xfrm>
              <a:off x="6361908" y="3662700"/>
              <a:ext cx="14556" cy="13449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lnTo>
                    <a:pt x="46" y="40"/>
                  </a:lnTo>
                  <a:lnTo>
                    <a:pt x="46" y="63"/>
                  </a:lnTo>
                  <a:lnTo>
                    <a:pt x="24" y="63"/>
                  </a:lnTo>
                  <a:lnTo>
                    <a:pt x="24" y="40"/>
                  </a:lnTo>
                  <a:cubicBezTo>
                    <a:pt x="24" y="18"/>
                    <a:pt x="24" y="18"/>
                    <a:pt x="46" y="18"/>
                  </a:cubicBezTo>
                  <a:close/>
                  <a:moveTo>
                    <a:pt x="35" y="0"/>
                  </a:moveTo>
                  <a:cubicBezTo>
                    <a:pt x="24" y="0"/>
                    <a:pt x="13" y="6"/>
                    <a:pt x="1" y="18"/>
                  </a:cubicBezTo>
                  <a:lnTo>
                    <a:pt x="1" y="40"/>
                  </a:lnTo>
                  <a:lnTo>
                    <a:pt x="1" y="63"/>
                  </a:lnTo>
                  <a:cubicBezTo>
                    <a:pt x="1" y="85"/>
                    <a:pt x="24" y="85"/>
                    <a:pt x="46" y="85"/>
                  </a:cubicBezTo>
                  <a:lnTo>
                    <a:pt x="69" y="85"/>
                  </a:lnTo>
                  <a:cubicBezTo>
                    <a:pt x="69" y="63"/>
                    <a:pt x="69" y="63"/>
                    <a:pt x="91" y="40"/>
                  </a:cubicBezTo>
                  <a:lnTo>
                    <a:pt x="69" y="18"/>
                  </a:lnTo>
                  <a:cubicBezTo>
                    <a:pt x="58" y="6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998;p73">
              <a:extLst>
                <a:ext uri="{FF2B5EF4-FFF2-40B4-BE49-F238E27FC236}">
                  <a16:creationId xmlns:a16="http://schemas.microsoft.com/office/drawing/2014/main" id="{6CED8131-FA22-7006-17B3-E1542D7DB198}"/>
                </a:ext>
              </a:extLst>
            </p:cNvPr>
            <p:cNvSpPr/>
            <p:nvPr/>
          </p:nvSpPr>
          <p:spPr>
            <a:xfrm>
              <a:off x="6261914" y="3379803"/>
              <a:ext cx="11075" cy="9810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" y="22"/>
                    <a:pt x="1" y="22"/>
                    <a:pt x="24" y="45"/>
                  </a:cubicBezTo>
                  <a:cubicBezTo>
                    <a:pt x="24" y="56"/>
                    <a:pt x="30" y="61"/>
                    <a:pt x="38" y="61"/>
                  </a:cubicBezTo>
                  <a:cubicBezTo>
                    <a:pt x="46" y="61"/>
                    <a:pt x="58" y="56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999;p73">
              <a:extLst>
                <a:ext uri="{FF2B5EF4-FFF2-40B4-BE49-F238E27FC236}">
                  <a16:creationId xmlns:a16="http://schemas.microsoft.com/office/drawing/2014/main" id="{81BA8ABD-ACBC-E139-5987-02FF7FC3D349}"/>
                </a:ext>
              </a:extLst>
            </p:cNvPr>
            <p:cNvSpPr/>
            <p:nvPr/>
          </p:nvSpPr>
          <p:spPr>
            <a:xfrm>
              <a:off x="6261914" y="3376005"/>
              <a:ext cx="14556" cy="14398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46"/>
                  </a:moveTo>
                  <a:lnTo>
                    <a:pt x="46" y="69"/>
                  </a:lnTo>
                  <a:lnTo>
                    <a:pt x="24" y="69"/>
                  </a:lnTo>
                  <a:lnTo>
                    <a:pt x="24" y="46"/>
                  </a:lnTo>
                  <a:close/>
                  <a:moveTo>
                    <a:pt x="46" y="1"/>
                  </a:moveTo>
                  <a:cubicBezTo>
                    <a:pt x="46" y="1"/>
                    <a:pt x="24" y="1"/>
                    <a:pt x="24" y="24"/>
                  </a:cubicBezTo>
                  <a:cubicBezTo>
                    <a:pt x="1" y="24"/>
                    <a:pt x="1" y="69"/>
                    <a:pt x="1" y="69"/>
                  </a:cubicBezTo>
                  <a:cubicBezTo>
                    <a:pt x="24" y="91"/>
                    <a:pt x="24" y="91"/>
                    <a:pt x="46" y="91"/>
                  </a:cubicBezTo>
                  <a:lnTo>
                    <a:pt x="69" y="91"/>
                  </a:ln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9" y="24"/>
                  </a:cubicBezTo>
                  <a:cubicBezTo>
                    <a:pt x="69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8000;p73">
              <a:extLst>
                <a:ext uri="{FF2B5EF4-FFF2-40B4-BE49-F238E27FC236}">
                  <a16:creationId xmlns:a16="http://schemas.microsoft.com/office/drawing/2014/main" id="{48E13AB3-D645-532D-C561-A1EE1693351B}"/>
                </a:ext>
              </a:extLst>
            </p:cNvPr>
            <p:cNvSpPr/>
            <p:nvPr/>
          </p:nvSpPr>
          <p:spPr>
            <a:xfrm>
              <a:off x="6197676" y="3369835"/>
              <a:ext cx="11075" cy="10126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0"/>
                  </a:moveTo>
                  <a:cubicBezTo>
                    <a:pt x="23" y="0"/>
                    <a:pt x="12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8001;p73">
              <a:extLst>
                <a:ext uri="{FF2B5EF4-FFF2-40B4-BE49-F238E27FC236}">
                  <a16:creationId xmlns:a16="http://schemas.microsoft.com/office/drawing/2014/main" id="{7C107CC8-5389-9A3B-EED0-B548DF89A9E4}"/>
                </a:ext>
              </a:extLst>
            </p:cNvPr>
            <p:cNvSpPr/>
            <p:nvPr/>
          </p:nvSpPr>
          <p:spPr>
            <a:xfrm>
              <a:off x="6194195" y="3367461"/>
              <a:ext cx="14556" cy="15822"/>
            </a:xfrm>
            <a:custGeom>
              <a:avLst/>
              <a:gdLst/>
              <a:ahLst/>
              <a:cxnLst/>
              <a:rect l="l" t="t" r="r" b="b"/>
              <a:pathLst>
                <a:path w="92" h="100" extrusionOk="0">
                  <a:moveTo>
                    <a:pt x="68" y="33"/>
                  </a:moveTo>
                  <a:lnTo>
                    <a:pt x="68" y="55"/>
                  </a:lnTo>
                  <a:lnTo>
                    <a:pt x="46" y="55"/>
                  </a:lnTo>
                  <a:cubicBezTo>
                    <a:pt x="22" y="55"/>
                    <a:pt x="22" y="33"/>
                    <a:pt x="46" y="33"/>
                  </a:cubicBezTo>
                  <a:close/>
                  <a:moveTo>
                    <a:pt x="43" y="0"/>
                  </a:moveTo>
                  <a:cubicBezTo>
                    <a:pt x="36" y="0"/>
                    <a:pt x="29" y="3"/>
                    <a:pt x="22" y="9"/>
                  </a:cubicBezTo>
                  <a:cubicBezTo>
                    <a:pt x="1" y="33"/>
                    <a:pt x="1" y="55"/>
                    <a:pt x="22" y="78"/>
                  </a:cubicBezTo>
                  <a:cubicBezTo>
                    <a:pt x="22" y="78"/>
                    <a:pt x="22" y="100"/>
                    <a:pt x="46" y="100"/>
                  </a:cubicBezTo>
                  <a:cubicBezTo>
                    <a:pt x="68" y="100"/>
                    <a:pt x="68" y="100"/>
                    <a:pt x="68" y="78"/>
                  </a:cubicBezTo>
                  <a:cubicBezTo>
                    <a:pt x="91" y="78"/>
                    <a:pt x="91" y="33"/>
                    <a:pt x="91" y="33"/>
                  </a:cubicBezTo>
                  <a:cubicBezTo>
                    <a:pt x="74" y="16"/>
                    <a:pt x="59" y="0"/>
                    <a:pt x="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8002;p73">
              <a:extLst>
                <a:ext uri="{FF2B5EF4-FFF2-40B4-BE49-F238E27FC236}">
                  <a16:creationId xmlns:a16="http://schemas.microsoft.com/office/drawing/2014/main" id="{9E0B33BB-1C7B-D07B-E3D1-9D749C224685}"/>
                </a:ext>
              </a:extLst>
            </p:cNvPr>
            <p:cNvSpPr/>
            <p:nvPr/>
          </p:nvSpPr>
          <p:spPr>
            <a:xfrm>
              <a:off x="6272831" y="3311768"/>
              <a:ext cx="10759" cy="9968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0"/>
                  </a:moveTo>
                  <a:cubicBezTo>
                    <a:pt x="0" y="24"/>
                    <a:pt x="0" y="45"/>
                    <a:pt x="0" y="45"/>
                  </a:cubicBezTo>
                  <a:cubicBezTo>
                    <a:pt x="11" y="57"/>
                    <a:pt x="23" y="63"/>
                    <a:pt x="31" y="63"/>
                  </a:cubicBezTo>
                  <a:cubicBezTo>
                    <a:pt x="40" y="63"/>
                    <a:pt x="46" y="57"/>
                    <a:pt x="46" y="45"/>
                  </a:cubicBezTo>
                  <a:cubicBezTo>
                    <a:pt x="67" y="45"/>
                    <a:pt x="67" y="24"/>
                    <a:pt x="46" y="24"/>
                  </a:cubicBezTo>
                  <a:cubicBezTo>
                    <a:pt x="46" y="0"/>
                    <a:pt x="22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8003;p73">
              <a:extLst>
                <a:ext uri="{FF2B5EF4-FFF2-40B4-BE49-F238E27FC236}">
                  <a16:creationId xmlns:a16="http://schemas.microsoft.com/office/drawing/2014/main" id="{1B0893FC-261C-0EFF-8FAF-7063A3960C70}"/>
                </a:ext>
              </a:extLst>
            </p:cNvPr>
            <p:cNvSpPr/>
            <p:nvPr/>
          </p:nvSpPr>
          <p:spPr>
            <a:xfrm>
              <a:off x="6269033" y="3308287"/>
              <a:ext cx="14556" cy="14398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70" y="46"/>
                  </a:moveTo>
                  <a:lnTo>
                    <a:pt x="70" y="67"/>
                  </a:lnTo>
                  <a:lnTo>
                    <a:pt x="46" y="67"/>
                  </a:lnTo>
                  <a:lnTo>
                    <a:pt x="46" y="46"/>
                  </a:lnTo>
                  <a:close/>
                  <a:moveTo>
                    <a:pt x="70" y="1"/>
                  </a:moveTo>
                  <a:cubicBezTo>
                    <a:pt x="46" y="1"/>
                    <a:pt x="46" y="22"/>
                    <a:pt x="24" y="22"/>
                  </a:cubicBezTo>
                  <a:cubicBezTo>
                    <a:pt x="1" y="46"/>
                    <a:pt x="1" y="67"/>
                    <a:pt x="24" y="91"/>
                  </a:cubicBezTo>
                  <a:lnTo>
                    <a:pt x="91" y="91"/>
                  </a:lnTo>
                  <a:lnTo>
                    <a:pt x="91" y="67"/>
                  </a:lnTo>
                  <a:lnTo>
                    <a:pt x="91" y="22"/>
                  </a:lnTo>
                  <a:cubicBezTo>
                    <a:pt x="91" y="22"/>
                    <a:pt x="70" y="22"/>
                    <a:pt x="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8004;p73">
              <a:extLst>
                <a:ext uri="{FF2B5EF4-FFF2-40B4-BE49-F238E27FC236}">
                  <a16:creationId xmlns:a16="http://schemas.microsoft.com/office/drawing/2014/main" id="{2229AE27-8307-3E1B-B73C-1BB22CAA8051}"/>
                </a:ext>
              </a:extLst>
            </p:cNvPr>
            <p:cNvSpPr/>
            <p:nvPr/>
          </p:nvSpPr>
          <p:spPr>
            <a:xfrm>
              <a:off x="6254794" y="3445939"/>
              <a:ext cx="11075" cy="8860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30" y="0"/>
                  </a:moveTo>
                  <a:cubicBezTo>
                    <a:pt x="27" y="0"/>
                    <a:pt x="24" y="3"/>
                    <a:pt x="24" y="10"/>
                  </a:cubicBezTo>
                  <a:cubicBezTo>
                    <a:pt x="1" y="10"/>
                    <a:pt x="1" y="34"/>
                    <a:pt x="1" y="55"/>
                  </a:cubicBezTo>
                  <a:lnTo>
                    <a:pt x="46" y="55"/>
                  </a:lnTo>
                  <a:cubicBezTo>
                    <a:pt x="69" y="55"/>
                    <a:pt x="69" y="34"/>
                    <a:pt x="46" y="10"/>
                  </a:cubicBezTo>
                  <a:cubicBezTo>
                    <a:pt x="46" y="10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8005;p73">
              <a:extLst>
                <a:ext uri="{FF2B5EF4-FFF2-40B4-BE49-F238E27FC236}">
                  <a16:creationId xmlns:a16="http://schemas.microsoft.com/office/drawing/2014/main" id="{CC881FD1-3856-3045-E003-19224726444A}"/>
                </a:ext>
              </a:extLst>
            </p:cNvPr>
            <p:cNvSpPr/>
            <p:nvPr/>
          </p:nvSpPr>
          <p:spPr>
            <a:xfrm>
              <a:off x="6251313" y="3444040"/>
              <a:ext cx="14556" cy="14398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6"/>
                  </a:lnTo>
                  <a:cubicBezTo>
                    <a:pt x="68" y="56"/>
                    <a:pt x="62" y="62"/>
                    <a:pt x="57" y="62"/>
                  </a:cubicBezTo>
                  <a:cubicBezTo>
                    <a:pt x="52" y="62"/>
                    <a:pt x="46" y="56"/>
                    <a:pt x="46" y="46"/>
                  </a:cubicBezTo>
                  <a:lnTo>
                    <a:pt x="46" y="22"/>
                  </a:lnTo>
                  <a:close/>
                  <a:moveTo>
                    <a:pt x="23" y="0"/>
                  </a:moveTo>
                  <a:cubicBezTo>
                    <a:pt x="1" y="22"/>
                    <a:pt x="1" y="46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lnTo>
                    <a:pt x="91" y="91"/>
                  </a:lnTo>
                  <a:lnTo>
                    <a:pt x="91" y="46"/>
                  </a:lnTo>
                  <a:lnTo>
                    <a:pt x="91" y="22"/>
                  </a:lnTo>
                  <a:cubicBezTo>
                    <a:pt x="91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8006;p73">
              <a:extLst>
                <a:ext uri="{FF2B5EF4-FFF2-40B4-BE49-F238E27FC236}">
                  <a16:creationId xmlns:a16="http://schemas.microsoft.com/office/drawing/2014/main" id="{8E4DEE1C-3E6F-C97B-07C8-4C67FB7E4C54}"/>
                </a:ext>
              </a:extLst>
            </p:cNvPr>
            <p:cNvSpPr/>
            <p:nvPr/>
          </p:nvSpPr>
          <p:spPr>
            <a:xfrm>
              <a:off x="6329948" y="3387714"/>
              <a:ext cx="10759" cy="9810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7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40"/>
                    <a:pt x="22" y="40"/>
                  </a:cubicBezTo>
                  <a:cubicBezTo>
                    <a:pt x="22" y="62"/>
                    <a:pt x="46" y="62"/>
                    <a:pt x="46" y="62"/>
                  </a:cubicBezTo>
                  <a:cubicBezTo>
                    <a:pt x="67" y="40"/>
                    <a:pt x="67" y="17"/>
                    <a:pt x="67" y="17"/>
                  </a:cubicBezTo>
                  <a:cubicBezTo>
                    <a:pt x="57" y="6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8007;p73">
              <a:extLst>
                <a:ext uri="{FF2B5EF4-FFF2-40B4-BE49-F238E27FC236}">
                  <a16:creationId xmlns:a16="http://schemas.microsoft.com/office/drawing/2014/main" id="{A7D6A21E-B955-DDFA-9B55-F61658CBC822}"/>
                </a:ext>
              </a:extLst>
            </p:cNvPr>
            <p:cNvSpPr/>
            <p:nvPr/>
          </p:nvSpPr>
          <p:spPr>
            <a:xfrm>
              <a:off x="6329948" y="3385182"/>
              <a:ext cx="14398" cy="16138"/>
            </a:xfrm>
            <a:custGeom>
              <a:avLst/>
              <a:gdLst/>
              <a:ahLst/>
              <a:cxnLst/>
              <a:rect l="l" t="t" r="r" b="b"/>
              <a:pathLst>
                <a:path w="91" h="102" extrusionOk="0">
                  <a:moveTo>
                    <a:pt x="46" y="33"/>
                  </a:moveTo>
                  <a:lnTo>
                    <a:pt x="46" y="56"/>
                  </a:lnTo>
                  <a:lnTo>
                    <a:pt x="22" y="56"/>
                  </a:lnTo>
                  <a:lnTo>
                    <a:pt x="22" y="33"/>
                  </a:lnTo>
                  <a:close/>
                  <a:moveTo>
                    <a:pt x="28" y="1"/>
                  </a:moveTo>
                  <a:cubicBezTo>
                    <a:pt x="18" y="1"/>
                    <a:pt x="8" y="3"/>
                    <a:pt x="1" y="11"/>
                  </a:cubicBezTo>
                  <a:lnTo>
                    <a:pt x="1" y="33"/>
                  </a:lnTo>
                  <a:lnTo>
                    <a:pt x="1" y="78"/>
                  </a:lnTo>
                  <a:cubicBezTo>
                    <a:pt x="1" y="78"/>
                    <a:pt x="22" y="101"/>
                    <a:pt x="46" y="101"/>
                  </a:cubicBezTo>
                  <a:lnTo>
                    <a:pt x="67" y="78"/>
                  </a:lnTo>
                  <a:cubicBezTo>
                    <a:pt x="91" y="78"/>
                    <a:pt x="91" y="33"/>
                    <a:pt x="67" y="11"/>
                  </a:cubicBezTo>
                  <a:cubicBezTo>
                    <a:pt x="67" y="11"/>
                    <a:pt x="47" y="1"/>
                    <a:pt x="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8008;p73">
              <a:extLst>
                <a:ext uri="{FF2B5EF4-FFF2-40B4-BE49-F238E27FC236}">
                  <a16:creationId xmlns:a16="http://schemas.microsoft.com/office/drawing/2014/main" id="{C08FE0B8-0439-CCA2-F2AE-73532BDC9FBE}"/>
                </a:ext>
              </a:extLst>
            </p:cNvPr>
            <p:cNvSpPr/>
            <p:nvPr/>
          </p:nvSpPr>
          <p:spPr>
            <a:xfrm>
              <a:off x="6279951" y="3244841"/>
              <a:ext cx="10759" cy="9968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45" y="1"/>
                  </a:moveTo>
                  <a:cubicBezTo>
                    <a:pt x="40" y="1"/>
                    <a:pt x="34" y="6"/>
                    <a:pt x="22" y="17"/>
                  </a:cubicBezTo>
                  <a:cubicBezTo>
                    <a:pt x="1" y="17"/>
                    <a:pt x="1" y="40"/>
                    <a:pt x="22" y="40"/>
                  </a:cubicBezTo>
                  <a:cubicBezTo>
                    <a:pt x="22" y="62"/>
                    <a:pt x="46" y="62"/>
                    <a:pt x="67" y="62"/>
                  </a:cubicBezTo>
                  <a:lnTo>
                    <a:pt x="67" y="17"/>
                  </a:lnTo>
                  <a:cubicBezTo>
                    <a:pt x="57" y="6"/>
                    <a:pt x="5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2" name="Google Shape;8009;p73">
              <a:extLst>
                <a:ext uri="{FF2B5EF4-FFF2-40B4-BE49-F238E27FC236}">
                  <a16:creationId xmlns:a16="http://schemas.microsoft.com/office/drawing/2014/main" id="{63D74C10-1903-C327-4099-59BA087E3ADD}"/>
                </a:ext>
              </a:extLst>
            </p:cNvPr>
            <p:cNvSpPr/>
            <p:nvPr/>
          </p:nvSpPr>
          <p:spPr>
            <a:xfrm>
              <a:off x="6279951" y="3242310"/>
              <a:ext cx="14398" cy="16138"/>
            </a:xfrm>
            <a:custGeom>
              <a:avLst/>
              <a:gdLst/>
              <a:ahLst/>
              <a:cxnLst/>
              <a:rect l="l" t="t" r="r" b="b"/>
              <a:pathLst>
                <a:path w="91" h="102" extrusionOk="0">
                  <a:moveTo>
                    <a:pt x="46" y="33"/>
                  </a:moveTo>
                  <a:cubicBezTo>
                    <a:pt x="67" y="56"/>
                    <a:pt x="67" y="56"/>
                    <a:pt x="46" y="56"/>
                  </a:cubicBezTo>
                  <a:lnTo>
                    <a:pt x="22" y="56"/>
                  </a:lnTo>
                  <a:lnTo>
                    <a:pt x="22" y="33"/>
                  </a:lnTo>
                  <a:close/>
                  <a:moveTo>
                    <a:pt x="34" y="1"/>
                  </a:moveTo>
                  <a:cubicBezTo>
                    <a:pt x="27" y="1"/>
                    <a:pt x="22" y="3"/>
                    <a:pt x="22" y="11"/>
                  </a:cubicBezTo>
                  <a:cubicBezTo>
                    <a:pt x="1" y="33"/>
                    <a:pt x="1" y="56"/>
                    <a:pt x="1" y="78"/>
                  </a:cubicBezTo>
                  <a:cubicBezTo>
                    <a:pt x="22" y="78"/>
                    <a:pt x="22" y="101"/>
                    <a:pt x="46" y="101"/>
                  </a:cubicBezTo>
                  <a:cubicBezTo>
                    <a:pt x="46" y="101"/>
                    <a:pt x="67" y="101"/>
                    <a:pt x="67" y="78"/>
                  </a:cubicBezTo>
                  <a:cubicBezTo>
                    <a:pt x="91" y="78"/>
                    <a:pt x="91" y="33"/>
                    <a:pt x="67" y="11"/>
                  </a:cubicBezTo>
                  <a:cubicBezTo>
                    <a:pt x="67" y="11"/>
                    <a:pt x="47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3" name="Google Shape;8010;p73">
              <a:extLst>
                <a:ext uri="{FF2B5EF4-FFF2-40B4-BE49-F238E27FC236}">
                  <a16:creationId xmlns:a16="http://schemas.microsoft.com/office/drawing/2014/main" id="{BF698969-F568-A0A0-A871-942C8261AB4C}"/>
                </a:ext>
              </a:extLst>
            </p:cNvPr>
            <p:cNvSpPr/>
            <p:nvPr/>
          </p:nvSpPr>
          <p:spPr>
            <a:xfrm>
              <a:off x="6340549" y="3319837"/>
              <a:ext cx="11075" cy="9968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0"/>
                  </a:moveTo>
                  <a:cubicBezTo>
                    <a:pt x="23" y="0"/>
                    <a:pt x="12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46" y="40"/>
                    <a:pt x="69" y="40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8011;p73">
              <a:extLst>
                <a:ext uri="{FF2B5EF4-FFF2-40B4-BE49-F238E27FC236}">
                  <a16:creationId xmlns:a16="http://schemas.microsoft.com/office/drawing/2014/main" id="{D4C48FF6-1F32-B481-2340-FA9E368201A6}"/>
                </a:ext>
              </a:extLst>
            </p:cNvPr>
            <p:cNvSpPr/>
            <p:nvPr/>
          </p:nvSpPr>
          <p:spPr>
            <a:xfrm>
              <a:off x="6337068" y="3318888"/>
              <a:ext cx="14556" cy="14398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6"/>
                  </a:lnTo>
                  <a:lnTo>
                    <a:pt x="46" y="69"/>
                  </a:lnTo>
                  <a:lnTo>
                    <a:pt x="46" y="46"/>
                  </a:lnTo>
                  <a:lnTo>
                    <a:pt x="22" y="46"/>
                  </a:ln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69"/>
                    <a:pt x="22" y="69"/>
                  </a:cubicBezTo>
                  <a:cubicBezTo>
                    <a:pt x="22" y="91"/>
                    <a:pt x="22" y="91"/>
                    <a:pt x="46" y="91"/>
                  </a:cubicBezTo>
                  <a:cubicBezTo>
                    <a:pt x="68" y="91"/>
                    <a:pt x="68" y="91"/>
                    <a:pt x="68" y="69"/>
                  </a:cubicBezTo>
                  <a:cubicBezTo>
                    <a:pt x="91" y="69"/>
                    <a:pt x="91" y="46"/>
                    <a:pt x="91" y="24"/>
                  </a:cubicBezTo>
                  <a:cubicBezTo>
                    <a:pt x="68" y="0"/>
                    <a:pt x="46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8012;p73">
              <a:extLst>
                <a:ext uri="{FF2B5EF4-FFF2-40B4-BE49-F238E27FC236}">
                  <a16:creationId xmlns:a16="http://schemas.microsoft.com/office/drawing/2014/main" id="{A5BECAED-8539-46B5-9450-0B6B9F0BDC4E}"/>
                </a:ext>
              </a:extLst>
            </p:cNvPr>
            <p:cNvSpPr/>
            <p:nvPr/>
          </p:nvSpPr>
          <p:spPr>
            <a:xfrm>
              <a:off x="6244193" y="3512707"/>
              <a:ext cx="10759" cy="10126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54" y="0"/>
                  </a:moveTo>
                  <a:cubicBezTo>
                    <a:pt x="46" y="0"/>
                    <a:pt x="34" y="6"/>
                    <a:pt x="22" y="18"/>
                  </a:cubicBezTo>
                  <a:cubicBezTo>
                    <a:pt x="22" y="18"/>
                    <a:pt x="1" y="40"/>
                    <a:pt x="22" y="63"/>
                  </a:cubicBezTo>
                  <a:lnTo>
                    <a:pt x="68" y="63"/>
                  </a:lnTo>
                  <a:lnTo>
                    <a:pt x="68" y="18"/>
                  </a:lnTo>
                  <a:cubicBezTo>
                    <a:pt x="68" y="6"/>
                    <a:pt x="62" y="0"/>
                    <a:pt x="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8013;p73">
              <a:extLst>
                <a:ext uri="{FF2B5EF4-FFF2-40B4-BE49-F238E27FC236}">
                  <a16:creationId xmlns:a16="http://schemas.microsoft.com/office/drawing/2014/main" id="{CDE7D5A3-671F-C32B-481A-E67664E5C75F}"/>
                </a:ext>
              </a:extLst>
            </p:cNvPr>
            <p:cNvSpPr/>
            <p:nvPr/>
          </p:nvSpPr>
          <p:spPr>
            <a:xfrm>
              <a:off x="6244193" y="3510176"/>
              <a:ext cx="14556" cy="15980"/>
            </a:xfrm>
            <a:custGeom>
              <a:avLst/>
              <a:gdLst/>
              <a:ahLst/>
              <a:cxnLst/>
              <a:rect l="l" t="t" r="r" b="b"/>
              <a:pathLst>
                <a:path w="92" h="101" extrusionOk="0">
                  <a:moveTo>
                    <a:pt x="68" y="34"/>
                  </a:moveTo>
                  <a:lnTo>
                    <a:pt x="68" y="56"/>
                  </a:lnTo>
                  <a:lnTo>
                    <a:pt x="22" y="56"/>
                  </a:lnTo>
                  <a:cubicBezTo>
                    <a:pt x="22" y="34"/>
                    <a:pt x="22" y="34"/>
                    <a:pt x="46" y="34"/>
                  </a:cubicBezTo>
                  <a:close/>
                  <a:moveTo>
                    <a:pt x="45" y="1"/>
                  </a:moveTo>
                  <a:cubicBezTo>
                    <a:pt x="38" y="1"/>
                    <a:pt x="30" y="3"/>
                    <a:pt x="22" y="10"/>
                  </a:cubicBezTo>
                  <a:cubicBezTo>
                    <a:pt x="1" y="10"/>
                    <a:pt x="1" y="34"/>
                    <a:pt x="1" y="34"/>
                  </a:cubicBezTo>
                  <a:lnTo>
                    <a:pt x="1" y="79"/>
                  </a:lnTo>
                  <a:cubicBezTo>
                    <a:pt x="22" y="79"/>
                    <a:pt x="22" y="101"/>
                    <a:pt x="46" y="101"/>
                  </a:cubicBezTo>
                  <a:cubicBezTo>
                    <a:pt x="46" y="101"/>
                    <a:pt x="68" y="101"/>
                    <a:pt x="68" y="79"/>
                  </a:cubicBezTo>
                  <a:cubicBezTo>
                    <a:pt x="91" y="79"/>
                    <a:pt x="91" y="56"/>
                    <a:pt x="91" y="56"/>
                  </a:cubicBezTo>
                  <a:lnTo>
                    <a:pt x="91" y="10"/>
                  </a:lnTo>
                  <a:cubicBezTo>
                    <a:pt x="75" y="10"/>
                    <a:pt x="6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8014;p73">
              <a:extLst>
                <a:ext uri="{FF2B5EF4-FFF2-40B4-BE49-F238E27FC236}">
                  <a16:creationId xmlns:a16="http://schemas.microsoft.com/office/drawing/2014/main" id="{B21513D3-AC1E-3E33-5EA7-7DF14E5F6C10}"/>
                </a:ext>
              </a:extLst>
            </p:cNvPr>
            <p:cNvSpPr/>
            <p:nvPr/>
          </p:nvSpPr>
          <p:spPr>
            <a:xfrm>
              <a:off x="6215713" y="3236930"/>
              <a:ext cx="10601" cy="9810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0" y="56"/>
                    <a:pt x="6" y="61"/>
                    <a:pt x="14" y="61"/>
                  </a:cubicBezTo>
                  <a:cubicBezTo>
                    <a:pt x="22" y="61"/>
                    <a:pt x="34" y="56"/>
                    <a:pt x="45" y="45"/>
                  </a:cubicBezTo>
                  <a:cubicBezTo>
                    <a:pt x="45" y="45"/>
                    <a:pt x="67" y="22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8015;p73">
              <a:extLst>
                <a:ext uri="{FF2B5EF4-FFF2-40B4-BE49-F238E27FC236}">
                  <a16:creationId xmlns:a16="http://schemas.microsoft.com/office/drawing/2014/main" id="{D88C3E51-0375-8BA3-5797-10F9E8DF9F0D}"/>
                </a:ext>
              </a:extLst>
            </p:cNvPr>
            <p:cNvSpPr/>
            <p:nvPr/>
          </p:nvSpPr>
          <p:spPr>
            <a:xfrm>
              <a:off x="6211916" y="3234082"/>
              <a:ext cx="14398" cy="13449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9" y="40"/>
                  </a:moveTo>
                  <a:cubicBezTo>
                    <a:pt x="69" y="40"/>
                    <a:pt x="69" y="63"/>
                    <a:pt x="46" y="63"/>
                  </a:cubicBezTo>
                  <a:lnTo>
                    <a:pt x="24" y="40"/>
                  </a:ln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18"/>
                    <a:pt x="1" y="18"/>
                    <a:pt x="1" y="40"/>
                  </a:cubicBezTo>
                  <a:lnTo>
                    <a:pt x="1" y="63"/>
                  </a:lnTo>
                  <a:cubicBezTo>
                    <a:pt x="24" y="85"/>
                    <a:pt x="24" y="85"/>
                    <a:pt x="46" y="85"/>
                  </a:cubicBezTo>
                  <a:lnTo>
                    <a:pt x="69" y="85"/>
                  </a:lnTo>
                  <a:cubicBezTo>
                    <a:pt x="91" y="63"/>
                    <a:pt x="91" y="40"/>
                    <a:pt x="91" y="18"/>
                  </a:cubicBez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8016;p73">
              <a:extLst>
                <a:ext uri="{FF2B5EF4-FFF2-40B4-BE49-F238E27FC236}">
                  <a16:creationId xmlns:a16="http://schemas.microsoft.com/office/drawing/2014/main" id="{EA9BB5A9-97E2-5D6D-541B-92568BCC5DF9}"/>
                </a:ext>
              </a:extLst>
            </p:cNvPr>
            <p:cNvSpPr/>
            <p:nvPr/>
          </p:nvSpPr>
          <p:spPr>
            <a:xfrm>
              <a:off x="6222833" y="3168896"/>
              <a:ext cx="10759" cy="10917"/>
            </a:xfrm>
            <a:custGeom>
              <a:avLst/>
              <a:gdLst/>
              <a:ahLst/>
              <a:cxnLst/>
              <a:rect l="l" t="t" r="r" b="b"/>
              <a:pathLst>
                <a:path w="68" h="69" extrusionOk="0">
                  <a:moveTo>
                    <a:pt x="22" y="0"/>
                  </a:moveTo>
                  <a:cubicBezTo>
                    <a:pt x="0" y="24"/>
                    <a:pt x="0" y="45"/>
                    <a:pt x="0" y="45"/>
                  </a:cubicBezTo>
                  <a:cubicBezTo>
                    <a:pt x="22" y="69"/>
                    <a:pt x="46" y="69"/>
                    <a:pt x="46" y="69"/>
                  </a:cubicBezTo>
                  <a:cubicBezTo>
                    <a:pt x="67" y="45"/>
                    <a:pt x="67" y="24"/>
                    <a:pt x="67" y="24"/>
                  </a:cubicBezTo>
                  <a:cubicBezTo>
                    <a:pt x="46" y="0"/>
                    <a:pt x="22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8017;p73">
              <a:extLst>
                <a:ext uri="{FF2B5EF4-FFF2-40B4-BE49-F238E27FC236}">
                  <a16:creationId xmlns:a16="http://schemas.microsoft.com/office/drawing/2014/main" id="{376CDEB3-8443-BB60-0778-0EFD9F00C64F}"/>
                </a:ext>
              </a:extLst>
            </p:cNvPr>
            <p:cNvSpPr/>
            <p:nvPr/>
          </p:nvSpPr>
          <p:spPr>
            <a:xfrm>
              <a:off x="6219036" y="3166206"/>
              <a:ext cx="18195" cy="13607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70" y="41"/>
                  </a:moveTo>
                  <a:lnTo>
                    <a:pt x="70" y="62"/>
                  </a:lnTo>
                  <a:lnTo>
                    <a:pt x="46" y="62"/>
                  </a:lnTo>
                  <a:lnTo>
                    <a:pt x="46" y="41"/>
                  </a:lnTo>
                  <a:close/>
                  <a:moveTo>
                    <a:pt x="58" y="1"/>
                  </a:moveTo>
                  <a:cubicBezTo>
                    <a:pt x="46" y="1"/>
                    <a:pt x="35" y="6"/>
                    <a:pt x="24" y="17"/>
                  </a:cubicBezTo>
                  <a:lnTo>
                    <a:pt x="24" y="41"/>
                  </a:lnTo>
                  <a:cubicBezTo>
                    <a:pt x="1" y="62"/>
                    <a:pt x="24" y="62"/>
                    <a:pt x="24" y="86"/>
                  </a:cubicBezTo>
                  <a:lnTo>
                    <a:pt x="91" y="86"/>
                  </a:lnTo>
                  <a:cubicBezTo>
                    <a:pt x="115" y="62"/>
                    <a:pt x="115" y="41"/>
                    <a:pt x="91" y="17"/>
                  </a:cubicBezTo>
                  <a:cubicBezTo>
                    <a:pt x="80" y="6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8018;p73">
              <a:extLst>
                <a:ext uri="{FF2B5EF4-FFF2-40B4-BE49-F238E27FC236}">
                  <a16:creationId xmlns:a16="http://schemas.microsoft.com/office/drawing/2014/main" id="{1341F602-EEB5-3D08-5CB4-CC9219B4334B}"/>
                </a:ext>
              </a:extLst>
            </p:cNvPr>
            <p:cNvSpPr/>
            <p:nvPr/>
          </p:nvSpPr>
          <p:spPr>
            <a:xfrm>
              <a:off x="6204796" y="3303066"/>
              <a:ext cx="11075" cy="8860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31" y="0"/>
                  </a:moveTo>
                  <a:cubicBezTo>
                    <a:pt x="26" y="0"/>
                    <a:pt x="24" y="3"/>
                    <a:pt x="24" y="10"/>
                  </a:cubicBezTo>
                  <a:cubicBezTo>
                    <a:pt x="1" y="10"/>
                    <a:pt x="1" y="34"/>
                    <a:pt x="24" y="55"/>
                  </a:cubicBezTo>
                  <a:lnTo>
                    <a:pt x="46" y="55"/>
                  </a:lnTo>
                  <a:cubicBezTo>
                    <a:pt x="69" y="55"/>
                    <a:pt x="69" y="34"/>
                    <a:pt x="69" y="10"/>
                  </a:cubicBezTo>
                  <a:cubicBezTo>
                    <a:pt x="54" y="10"/>
                    <a:pt x="39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8019;p73">
              <a:extLst>
                <a:ext uri="{FF2B5EF4-FFF2-40B4-BE49-F238E27FC236}">
                  <a16:creationId xmlns:a16="http://schemas.microsoft.com/office/drawing/2014/main" id="{1779AA9B-D099-B877-E88B-5102E66B7F6A}"/>
                </a:ext>
              </a:extLst>
            </p:cNvPr>
            <p:cNvSpPr/>
            <p:nvPr/>
          </p:nvSpPr>
          <p:spPr>
            <a:xfrm>
              <a:off x="6201315" y="3301167"/>
              <a:ext cx="17879" cy="14398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46" y="22"/>
                  </a:moveTo>
                  <a:cubicBezTo>
                    <a:pt x="46" y="22"/>
                    <a:pt x="68" y="22"/>
                    <a:pt x="68" y="46"/>
                  </a:cubicBezTo>
                  <a:lnTo>
                    <a:pt x="68" y="67"/>
                  </a:lnTo>
                  <a:cubicBezTo>
                    <a:pt x="46" y="67"/>
                    <a:pt x="46" y="67"/>
                    <a:pt x="46" y="46"/>
                  </a:cubicBezTo>
                  <a:lnTo>
                    <a:pt x="46" y="22"/>
                  </a:lnTo>
                  <a:close/>
                  <a:moveTo>
                    <a:pt x="23" y="0"/>
                  </a:moveTo>
                  <a:cubicBezTo>
                    <a:pt x="1" y="22"/>
                    <a:pt x="1" y="46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lnTo>
                    <a:pt x="91" y="91"/>
                  </a:lnTo>
                  <a:cubicBezTo>
                    <a:pt x="113" y="67"/>
                    <a:pt x="113" y="46"/>
                    <a:pt x="91" y="22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8020;p73">
              <a:extLst>
                <a:ext uri="{FF2B5EF4-FFF2-40B4-BE49-F238E27FC236}">
                  <a16:creationId xmlns:a16="http://schemas.microsoft.com/office/drawing/2014/main" id="{5A86E134-E9CE-D6E8-EF7D-9C3F8A70A5E0}"/>
                </a:ext>
              </a:extLst>
            </p:cNvPr>
            <p:cNvSpPr/>
            <p:nvPr/>
          </p:nvSpPr>
          <p:spPr>
            <a:xfrm>
              <a:off x="6822803" y="3794022"/>
              <a:ext cx="10759" cy="8860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23" y="1"/>
                  </a:moveTo>
                  <a:cubicBezTo>
                    <a:pt x="1" y="1"/>
                    <a:pt x="1" y="22"/>
                    <a:pt x="1" y="46"/>
                  </a:cubicBezTo>
                  <a:cubicBezTo>
                    <a:pt x="15" y="46"/>
                    <a:pt x="31" y="55"/>
                    <a:pt x="39" y="55"/>
                  </a:cubicBezTo>
                  <a:cubicBezTo>
                    <a:pt x="43" y="55"/>
                    <a:pt x="46" y="53"/>
                    <a:pt x="46" y="46"/>
                  </a:cubicBezTo>
                  <a:cubicBezTo>
                    <a:pt x="68" y="46"/>
                    <a:pt x="68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8021;p73">
              <a:extLst>
                <a:ext uri="{FF2B5EF4-FFF2-40B4-BE49-F238E27FC236}">
                  <a16:creationId xmlns:a16="http://schemas.microsoft.com/office/drawing/2014/main" id="{E38DFB75-3B75-10B9-6B58-054A3812D937}"/>
                </a:ext>
              </a:extLst>
            </p:cNvPr>
            <p:cNvSpPr/>
            <p:nvPr/>
          </p:nvSpPr>
          <p:spPr>
            <a:xfrm>
              <a:off x="6819164" y="3790383"/>
              <a:ext cx="14398" cy="1439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9" y="24"/>
                    <a:pt x="69" y="24"/>
                    <a:pt x="69" y="45"/>
                  </a:cubicBezTo>
                  <a:lnTo>
                    <a:pt x="69" y="69"/>
                  </a:lnTo>
                  <a:cubicBezTo>
                    <a:pt x="46" y="69"/>
                    <a:pt x="46" y="69"/>
                    <a:pt x="46" y="45"/>
                  </a:cubicBez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24" y="24"/>
                    <a:pt x="0" y="24"/>
                    <a:pt x="0" y="45"/>
                  </a:cubicBezTo>
                  <a:cubicBezTo>
                    <a:pt x="0" y="45"/>
                    <a:pt x="0" y="69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lnTo>
                    <a:pt x="91" y="91"/>
                  </a:lnTo>
                  <a:lnTo>
                    <a:pt x="91" y="45"/>
                  </a:lnTo>
                  <a:lnTo>
                    <a:pt x="91" y="24"/>
                  </a:lnTo>
                  <a:cubicBezTo>
                    <a:pt x="69" y="0"/>
                    <a:pt x="46" y="0"/>
                    <a:pt x="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8022;p73">
              <a:extLst>
                <a:ext uri="{FF2B5EF4-FFF2-40B4-BE49-F238E27FC236}">
                  <a16:creationId xmlns:a16="http://schemas.microsoft.com/office/drawing/2014/main" id="{61757F2C-2CF0-16F6-CB53-1DB9C403F579}"/>
                </a:ext>
              </a:extLst>
            </p:cNvPr>
            <p:cNvSpPr/>
            <p:nvPr/>
          </p:nvSpPr>
          <p:spPr>
            <a:xfrm>
              <a:off x="6765686" y="3716336"/>
              <a:ext cx="10759" cy="9810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0"/>
                  </a:moveTo>
                  <a:cubicBezTo>
                    <a:pt x="23" y="0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46" y="40"/>
                    <a:pt x="68" y="40"/>
                    <a:pt x="46" y="17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8023;p73">
              <a:extLst>
                <a:ext uri="{FF2B5EF4-FFF2-40B4-BE49-F238E27FC236}">
                  <a16:creationId xmlns:a16="http://schemas.microsoft.com/office/drawing/2014/main" id="{8A935CB5-DCB4-58DF-2F96-AC839BA170BE}"/>
                </a:ext>
              </a:extLst>
            </p:cNvPr>
            <p:cNvSpPr/>
            <p:nvPr/>
          </p:nvSpPr>
          <p:spPr>
            <a:xfrm>
              <a:off x="6762046" y="3715545"/>
              <a:ext cx="14398" cy="1439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2"/>
                  </a:moveTo>
                  <a:cubicBezTo>
                    <a:pt x="69" y="45"/>
                    <a:pt x="69" y="45"/>
                    <a:pt x="45" y="45"/>
                  </a:cubicBezTo>
                  <a:cubicBezTo>
                    <a:pt x="24" y="45"/>
                    <a:pt x="24" y="45"/>
                    <a:pt x="45" y="22"/>
                  </a:cubicBezTo>
                  <a:close/>
                  <a:moveTo>
                    <a:pt x="24" y="0"/>
                  </a:moveTo>
                  <a:cubicBezTo>
                    <a:pt x="0" y="22"/>
                    <a:pt x="0" y="45"/>
                    <a:pt x="0" y="67"/>
                  </a:cubicBezTo>
                  <a:cubicBezTo>
                    <a:pt x="24" y="67"/>
                    <a:pt x="24" y="90"/>
                    <a:pt x="45" y="90"/>
                  </a:cubicBezTo>
                  <a:cubicBezTo>
                    <a:pt x="69" y="90"/>
                    <a:pt x="69" y="90"/>
                    <a:pt x="69" y="67"/>
                  </a:cubicBezTo>
                  <a:cubicBezTo>
                    <a:pt x="91" y="67"/>
                    <a:pt x="91" y="22"/>
                    <a:pt x="91" y="22"/>
                  </a:cubicBezTo>
                  <a:cubicBezTo>
                    <a:pt x="69" y="0"/>
                    <a:pt x="45" y="0"/>
                    <a:pt x="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8024;p73">
              <a:extLst>
                <a:ext uri="{FF2B5EF4-FFF2-40B4-BE49-F238E27FC236}">
                  <a16:creationId xmlns:a16="http://schemas.microsoft.com/office/drawing/2014/main" id="{F99C175C-C566-E371-0306-267E75947F7F}"/>
                </a:ext>
              </a:extLst>
            </p:cNvPr>
            <p:cNvSpPr/>
            <p:nvPr/>
          </p:nvSpPr>
          <p:spPr>
            <a:xfrm>
              <a:off x="6687208" y="3775985"/>
              <a:ext cx="10601" cy="10126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22" y="1"/>
                  </a:moveTo>
                  <a:cubicBezTo>
                    <a:pt x="0" y="24"/>
                    <a:pt x="0" y="24"/>
                    <a:pt x="22" y="46"/>
                  </a:cubicBezTo>
                  <a:cubicBezTo>
                    <a:pt x="22" y="58"/>
                    <a:pt x="28" y="64"/>
                    <a:pt x="36" y="64"/>
                  </a:cubicBezTo>
                  <a:cubicBezTo>
                    <a:pt x="45" y="64"/>
                    <a:pt x="56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8025;p73">
              <a:extLst>
                <a:ext uri="{FF2B5EF4-FFF2-40B4-BE49-F238E27FC236}">
                  <a16:creationId xmlns:a16="http://schemas.microsoft.com/office/drawing/2014/main" id="{8384A958-432F-626D-28FD-A4EC2D9B0D20}"/>
                </a:ext>
              </a:extLst>
            </p:cNvPr>
            <p:cNvSpPr/>
            <p:nvPr/>
          </p:nvSpPr>
          <p:spPr>
            <a:xfrm>
              <a:off x="6687208" y="3773454"/>
              <a:ext cx="14398" cy="13607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5" y="17"/>
                  </a:moveTo>
                  <a:lnTo>
                    <a:pt x="45" y="40"/>
                  </a:lnTo>
                  <a:lnTo>
                    <a:pt x="67" y="40"/>
                  </a:lnTo>
                  <a:lnTo>
                    <a:pt x="45" y="62"/>
                  </a:lnTo>
                  <a:lnTo>
                    <a:pt x="22" y="62"/>
                  </a:lnTo>
                  <a:lnTo>
                    <a:pt x="22" y="40"/>
                  </a:lnTo>
                  <a:cubicBezTo>
                    <a:pt x="45" y="40"/>
                    <a:pt x="45" y="17"/>
                    <a:pt x="45" y="17"/>
                  </a:cubicBezTo>
                  <a:close/>
                  <a:moveTo>
                    <a:pt x="53" y="1"/>
                  </a:moveTo>
                  <a:cubicBezTo>
                    <a:pt x="45" y="1"/>
                    <a:pt x="33" y="6"/>
                    <a:pt x="22" y="17"/>
                  </a:cubicBezTo>
                  <a:cubicBezTo>
                    <a:pt x="0" y="17"/>
                    <a:pt x="0" y="17"/>
                    <a:pt x="0" y="40"/>
                  </a:cubicBezTo>
                  <a:lnTo>
                    <a:pt x="0" y="62"/>
                  </a:lnTo>
                  <a:cubicBezTo>
                    <a:pt x="22" y="86"/>
                    <a:pt x="22" y="86"/>
                    <a:pt x="45" y="86"/>
                  </a:cubicBezTo>
                  <a:lnTo>
                    <a:pt x="67" y="86"/>
                  </a:lnTo>
                  <a:cubicBezTo>
                    <a:pt x="90" y="62"/>
                    <a:pt x="90" y="62"/>
                    <a:pt x="90" y="40"/>
                  </a:cubicBezTo>
                  <a:cubicBezTo>
                    <a:pt x="90" y="40"/>
                    <a:pt x="90" y="17"/>
                    <a:pt x="67" y="17"/>
                  </a:cubicBezTo>
                  <a:cubicBezTo>
                    <a:pt x="67" y="6"/>
                    <a:pt x="61" y="1"/>
                    <a:pt x="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8026;p73">
              <a:extLst>
                <a:ext uri="{FF2B5EF4-FFF2-40B4-BE49-F238E27FC236}">
                  <a16:creationId xmlns:a16="http://schemas.microsoft.com/office/drawing/2014/main" id="{A1CF8BE0-7D1A-A69C-A438-B83E4C5D0979}"/>
                </a:ext>
              </a:extLst>
            </p:cNvPr>
            <p:cNvSpPr/>
            <p:nvPr/>
          </p:nvSpPr>
          <p:spPr>
            <a:xfrm>
              <a:off x="6697651" y="3708267"/>
              <a:ext cx="11075" cy="9968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3"/>
                    <a:pt x="1" y="46"/>
                    <a:pt x="1" y="46"/>
                  </a:cubicBezTo>
                  <a:cubicBezTo>
                    <a:pt x="13" y="57"/>
                    <a:pt x="24" y="62"/>
                    <a:pt x="32" y="62"/>
                  </a:cubicBezTo>
                  <a:cubicBezTo>
                    <a:pt x="41" y="62"/>
                    <a:pt x="46" y="57"/>
                    <a:pt x="46" y="46"/>
                  </a:cubicBezTo>
                  <a:cubicBezTo>
                    <a:pt x="70" y="46"/>
                    <a:pt x="70" y="23"/>
                    <a:pt x="46" y="23"/>
                  </a:cubicBezTo>
                  <a:cubicBezTo>
                    <a:pt x="46" y="1"/>
                    <a:pt x="24" y="1"/>
                    <a:pt x="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8027;p73">
              <a:extLst>
                <a:ext uri="{FF2B5EF4-FFF2-40B4-BE49-F238E27FC236}">
                  <a16:creationId xmlns:a16="http://schemas.microsoft.com/office/drawing/2014/main" id="{12636B2C-BF8B-0302-04E5-BDE036B3B202}"/>
                </a:ext>
              </a:extLst>
            </p:cNvPr>
            <p:cNvSpPr/>
            <p:nvPr/>
          </p:nvSpPr>
          <p:spPr>
            <a:xfrm>
              <a:off x="6694328" y="3705577"/>
              <a:ext cx="17879" cy="13449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67" y="40"/>
                  </a:moveTo>
                  <a:lnTo>
                    <a:pt x="67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8"/>
                  </a:cubicBezTo>
                  <a:lnTo>
                    <a:pt x="0" y="40"/>
                  </a:lnTo>
                  <a:cubicBezTo>
                    <a:pt x="0" y="63"/>
                    <a:pt x="0" y="63"/>
                    <a:pt x="22" y="85"/>
                  </a:cubicBezTo>
                  <a:lnTo>
                    <a:pt x="91" y="85"/>
                  </a:lnTo>
                  <a:cubicBezTo>
                    <a:pt x="91" y="63"/>
                    <a:pt x="112" y="40"/>
                    <a:pt x="91" y="18"/>
                  </a:cubicBezTo>
                  <a:cubicBezTo>
                    <a:pt x="79" y="6"/>
                    <a:pt x="68" y="0"/>
                    <a:pt x="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8028;p73">
              <a:extLst>
                <a:ext uri="{FF2B5EF4-FFF2-40B4-BE49-F238E27FC236}">
                  <a16:creationId xmlns:a16="http://schemas.microsoft.com/office/drawing/2014/main" id="{48D869F4-13DC-CA6D-9CE7-C2BC4485A0D9}"/>
                </a:ext>
              </a:extLst>
            </p:cNvPr>
            <p:cNvSpPr/>
            <p:nvPr/>
          </p:nvSpPr>
          <p:spPr>
            <a:xfrm>
              <a:off x="6772805" y="3651150"/>
              <a:ext cx="10759" cy="8860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23" y="1"/>
                  </a:moveTo>
                  <a:cubicBezTo>
                    <a:pt x="1" y="1"/>
                    <a:pt x="1" y="22"/>
                    <a:pt x="1" y="46"/>
                  </a:cubicBezTo>
                  <a:cubicBezTo>
                    <a:pt x="15" y="46"/>
                    <a:pt x="31" y="55"/>
                    <a:pt x="39" y="55"/>
                  </a:cubicBezTo>
                  <a:cubicBezTo>
                    <a:pt x="43" y="55"/>
                    <a:pt x="46" y="53"/>
                    <a:pt x="46" y="46"/>
                  </a:cubicBezTo>
                  <a:cubicBezTo>
                    <a:pt x="68" y="46"/>
                    <a:pt x="68" y="22"/>
                    <a:pt x="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8029;p73">
              <a:extLst>
                <a:ext uri="{FF2B5EF4-FFF2-40B4-BE49-F238E27FC236}">
                  <a16:creationId xmlns:a16="http://schemas.microsoft.com/office/drawing/2014/main" id="{570CAE03-FCD5-E0D6-6AE7-B73232CEBE20}"/>
                </a:ext>
              </a:extLst>
            </p:cNvPr>
            <p:cNvSpPr/>
            <p:nvPr/>
          </p:nvSpPr>
          <p:spPr>
            <a:xfrm>
              <a:off x="6769166" y="3647511"/>
              <a:ext cx="18195" cy="14398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57" y="29"/>
                  </a:moveTo>
                  <a:cubicBezTo>
                    <a:pt x="63" y="29"/>
                    <a:pt x="69" y="35"/>
                    <a:pt x="69" y="45"/>
                  </a:cubicBezTo>
                  <a:lnTo>
                    <a:pt x="69" y="69"/>
                  </a:lnTo>
                  <a:lnTo>
                    <a:pt x="46" y="69"/>
                  </a:lnTo>
                  <a:lnTo>
                    <a:pt x="46" y="45"/>
                  </a:lnTo>
                  <a:cubicBezTo>
                    <a:pt x="46" y="35"/>
                    <a:pt x="51" y="29"/>
                    <a:pt x="57" y="29"/>
                  </a:cubicBezTo>
                  <a:close/>
                  <a:moveTo>
                    <a:pt x="24" y="0"/>
                  </a:moveTo>
                  <a:lnTo>
                    <a:pt x="24" y="45"/>
                  </a:lnTo>
                  <a:cubicBezTo>
                    <a:pt x="0" y="45"/>
                    <a:pt x="24" y="69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lnTo>
                    <a:pt x="91" y="91"/>
                  </a:lnTo>
                  <a:cubicBezTo>
                    <a:pt x="91" y="69"/>
                    <a:pt x="91" y="69"/>
                    <a:pt x="114" y="45"/>
                  </a:cubicBezTo>
                  <a:lnTo>
                    <a:pt x="91" y="24"/>
                  </a:lnTo>
                  <a:cubicBezTo>
                    <a:pt x="69" y="0"/>
                    <a:pt x="46" y="0"/>
                    <a:pt x="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8030;p73">
              <a:extLst>
                <a:ext uri="{FF2B5EF4-FFF2-40B4-BE49-F238E27FC236}">
                  <a16:creationId xmlns:a16="http://schemas.microsoft.com/office/drawing/2014/main" id="{39A8FEC6-8503-43BD-EE0E-9EF185DEE56D}"/>
                </a:ext>
              </a:extLst>
            </p:cNvPr>
            <p:cNvSpPr/>
            <p:nvPr/>
          </p:nvSpPr>
          <p:spPr>
            <a:xfrm>
              <a:off x="6754927" y="3784054"/>
              <a:ext cx="10917" cy="10126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37" y="1"/>
                  </a:moveTo>
                  <a:cubicBezTo>
                    <a:pt x="29" y="1"/>
                    <a:pt x="24" y="7"/>
                    <a:pt x="24" y="19"/>
                  </a:cubicBezTo>
                  <a:cubicBezTo>
                    <a:pt x="0" y="19"/>
                    <a:pt x="0" y="40"/>
                    <a:pt x="24" y="40"/>
                  </a:cubicBezTo>
                  <a:cubicBezTo>
                    <a:pt x="24" y="64"/>
                    <a:pt x="45" y="64"/>
                    <a:pt x="45" y="64"/>
                  </a:cubicBezTo>
                  <a:cubicBezTo>
                    <a:pt x="69" y="40"/>
                    <a:pt x="69" y="19"/>
                    <a:pt x="69" y="19"/>
                  </a:cubicBezTo>
                  <a:cubicBezTo>
                    <a:pt x="57" y="7"/>
                    <a:pt x="46" y="1"/>
                    <a:pt x="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8031;p73">
              <a:extLst>
                <a:ext uri="{FF2B5EF4-FFF2-40B4-BE49-F238E27FC236}">
                  <a16:creationId xmlns:a16="http://schemas.microsoft.com/office/drawing/2014/main" id="{509FB016-B436-011D-0D28-F6490CA197F3}"/>
                </a:ext>
              </a:extLst>
            </p:cNvPr>
            <p:cNvSpPr/>
            <p:nvPr/>
          </p:nvSpPr>
          <p:spPr>
            <a:xfrm>
              <a:off x="6751446" y="3780574"/>
              <a:ext cx="17879" cy="17088"/>
            </a:xfrm>
            <a:custGeom>
              <a:avLst/>
              <a:gdLst/>
              <a:ahLst/>
              <a:cxnLst/>
              <a:rect l="l" t="t" r="r" b="b"/>
              <a:pathLst>
                <a:path w="113" h="108" extrusionOk="0">
                  <a:moveTo>
                    <a:pt x="67" y="41"/>
                  </a:moveTo>
                  <a:lnTo>
                    <a:pt x="67" y="62"/>
                  </a:lnTo>
                  <a:lnTo>
                    <a:pt x="46" y="62"/>
                  </a:lnTo>
                  <a:lnTo>
                    <a:pt x="46" y="41"/>
                  </a:lnTo>
                  <a:close/>
                  <a:moveTo>
                    <a:pt x="65" y="1"/>
                  </a:moveTo>
                  <a:cubicBezTo>
                    <a:pt x="51" y="1"/>
                    <a:pt x="34" y="6"/>
                    <a:pt x="22" y="17"/>
                  </a:cubicBezTo>
                  <a:cubicBezTo>
                    <a:pt x="22" y="41"/>
                    <a:pt x="0" y="62"/>
                    <a:pt x="22" y="86"/>
                  </a:cubicBezTo>
                  <a:lnTo>
                    <a:pt x="46" y="107"/>
                  </a:lnTo>
                  <a:lnTo>
                    <a:pt x="67" y="107"/>
                  </a:lnTo>
                  <a:cubicBezTo>
                    <a:pt x="67" y="107"/>
                    <a:pt x="67" y="86"/>
                    <a:pt x="91" y="86"/>
                  </a:cubicBezTo>
                  <a:lnTo>
                    <a:pt x="112" y="62"/>
                  </a:lnTo>
                  <a:cubicBezTo>
                    <a:pt x="112" y="41"/>
                    <a:pt x="112" y="41"/>
                    <a:pt x="91" y="17"/>
                  </a:cubicBezTo>
                  <a:cubicBezTo>
                    <a:pt x="91" y="6"/>
                    <a:pt x="79" y="1"/>
                    <a:pt x="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8032;p73">
              <a:extLst>
                <a:ext uri="{FF2B5EF4-FFF2-40B4-BE49-F238E27FC236}">
                  <a16:creationId xmlns:a16="http://schemas.microsoft.com/office/drawing/2014/main" id="{424B8F79-0240-14BA-C813-5A00CE2B98A6}"/>
                </a:ext>
              </a:extLst>
            </p:cNvPr>
            <p:cNvSpPr/>
            <p:nvPr/>
          </p:nvSpPr>
          <p:spPr>
            <a:xfrm>
              <a:off x="6830081" y="3725988"/>
              <a:ext cx="10601" cy="10126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22" y="1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8"/>
                    <a:pt x="28" y="64"/>
                    <a:pt x="36" y="64"/>
                  </a:cubicBezTo>
                  <a:cubicBezTo>
                    <a:pt x="45" y="64"/>
                    <a:pt x="56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8033;p73">
              <a:extLst>
                <a:ext uri="{FF2B5EF4-FFF2-40B4-BE49-F238E27FC236}">
                  <a16:creationId xmlns:a16="http://schemas.microsoft.com/office/drawing/2014/main" id="{F599E3F9-E64E-8C75-D44D-E760FACC74BB}"/>
                </a:ext>
              </a:extLst>
            </p:cNvPr>
            <p:cNvSpPr/>
            <p:nvPr/>
          </p:nvSpPr>
          <p:spPr>
            <a:xfrm>
              <a:off x="6830081" y="3722665"/>
              <a:ext cx="14398" cy="1439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45"/>
                  </a:moveTo>
                  <a:lnTo>
                    <a:pt x="45" y="67"/>
                  </a:lnTo>
                  <a:lnTo>
                    <a:pt x="22" y="67"/>
                  </a:lnTo>
                  <a:lnTo>
                    <a:pt x="22" y="45"/>
                  </a:lnTo>
                  <a:close/>
                  <a:moveTo>
                    <a:pt x="45" y="0"/>
                  </a:moveTo>
                  <a:cubicBezTo>
                    <a:pt x="45" y="0"/>
                    <a:pt x="22" y="0"/>
                    <a:pt x="22" y="22"/>
                  </a:cubicBezTo>
                  <a:cubicBezTo>
                    <a:pt x="0" y="22"/>
                    <a:pt x="0" y="67"/>
                    <a:pt x="0" y="91"/>
                  </a:cubicBezTo>
                  <a:lnTo>
                    <a:pt x="67" y="91"/>
                  </a:lnTo>
                  <a:lnTo>
                    <a:pt x="90" y="67"/>
                  </a:lnTo>
                  <a:cubicBezTo>
                    <a:pt x="90" y="45"/>
                    <a:pt x="90" y="22"/>
                    <a:pt x="67" y="22"/>
                  </a:cubicBezTo>
                  <a:cubicBezTo>
                    <a:pt x="67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8034;p73">
              <a:extLst>
                <a:ext uri="{FF2B5EF4-FFF2-40B4-BE49-F238E27FC236}">
                  <a16:creationId xmlns:a16="http://schemas.microsoft.com/office/drawing/2014/main" id="{C226471B-BDE3-CE29-D192-691D46D8BEFC}"/>
                </a:ext>
              </a:extLst>
            </p:cNvPr>
            <p:cNvSpPr/>
            <p:nvPr/>
          </p:nvSpPr>
          <p:spPr>
            <a:xfrm>
              <a:off x="6747648" y="3851140"/>
              <a:ext cx="11075" cy="9968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1" y="1"/>
                  </a:moveTo>
                  <a:lnTo>
                    <a:pt x="1" y="46"/>
                  </a:lnTo>
                  <a:cubicBezTo>
                    <a:pt x="13" y="57"/>
                    <a:pt x="19" y="62"/>
                    <a:pt x="24" y="62"/>
                  </a:cubicBezTo>
                  <a:cubicBezTo>
                    <a:pt x="30" y="62"/>
                    <a:pt x="35" y="57"/>
                    <a:pt x="46" y="46"/>
                  </a:cubicBezTo>
                  <a:cubicBezTo>
                    <a:pt x="70" y="46"/>
                    <a:pt x="70" y="23"/>
                    <a:pt x="46" y="23"/>
                  </a:cubicBezTo>
                  <a:cubicBezTo>
                    <a:pt x="46" y="1"/>
                    <a:pt x="24" y="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8035;p73">
              <a:extLst>
                <a:ext uri="{FF2B5EF4-FFF2-40B4-BE49-F238E27FC236}">
                  <a16:creationId xmlns:a16="http://schemas.microsoft.com/office/drawing/2014/main" id="{448C0875-46E6-9B44-6B90-D1977427BAD7}"/>
                </a:ext>
              </a:extLst>
            </p:cNvPr>
            <p:cNvSpPr/>
            <p:nvPr/>
          </p:nvSpPr>
          <p:spPr>
            <a:xfrm>
              <a:off x="6744326" y="3848450"/>
              <a:ext cx="14398" cy="13449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7" y="40"/>
                  </a:moveTo>
                  <a:lnTo>
                    <a:pt x="67" y="63"/>
                  </a:lnTo>
                  <a:lnTo>
                    <a:pt x="45" y="63"/>
                  </a:lnTo>
                  <a:cubicBezTo>
                    <a:pt x="22" y="40"/>
                    <a:pt x="22" y="40"/>
                    <a:pt x="45" y="40"/>
                  </a:cubicBez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0" y="18"/>
                    <a:pt x="0" y="63"/>
                    <a:pt x="22" y="85"/>
                  </a:cubicBezTo>
                  <a:lnTo>
                    <a:pt x="67" y="85"/>
                  </a:lnTo>
                  <a:cubicBezTo>
                    <a:pt x="91" y="63"/>
                    <a:pt x="91" y="40"/>
                    <a:pt x="91" y="18"/>
                  </a:cubicBezTo>
                  <a:cubicBezTo>
                    <a:pt x="79" y="6"/>
                    <a:pt x="68" y="0"/>
                    <a:pt x="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8036;p73">
              <a:extLst>
                <a:ext uri="{FF2B5EF4-FFF2-40B4-BE49-F238E27FC236}">
                  <a16:creationId xmlns:a16="http://schemas.microsoft.com/office/drawing/2014/main" id="{2DE1ECCA-9985-697B-ADD3-8DD34434C621}"/>
                </a:ext>
              </a:extLst>
            </p:cNvPr>
            <p:cNvSpPr/>
            <p:nvPr/>
          </p:nvSpPr>
          <p:spPr>
            <a:xfrm>
              <a:off x="6590536" y="3490240"/>
              <a:ext cx="11075" cy="10126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8"/>
                    <a:pt x="18" y="64"/>
                    <a:pt x="24" y="64"/>
                  </a:cubicBezTo>
                  <a:cubicBezTo>
                    <a:pt x="30" y="64"/>
                    <a:pt x="35" y="58"/>
                    <a:pt x="46" y="46"/>
                  </a:cubicBezTo>
                  <a:cubicBezTo>
                    <a:pt x="69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8037;p73">
              <a:extLst>
                <a:ext uri="{FF2B5EF4-FFF2-40B4-BE49-F238E27FC236}">
                  <a16:creationId xmlns:a16="http://schemas.microsoft.com/office/drawing/2014/main" id="{7161BE8D-A988-E539-0CD3-CDED86FA48A0}"/>
                </a:ext>
              </a:extLst>
            </p:cNvPr>
            <p:cNvSpPr/>
            <p:nvPr/>
          </p:nvSpPr>
          <p:spPr>
            <a:xfrm>
              <a:off x="6587055" y="3487709"/>
              <a:ext cx="14556" cy="13607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3" y="17"/>
                  </a:cubicBezTo>
                  <a:cubicBezTo>
                    <a:pt x="23" y="17"/>
                    <a:pt x="1" y="17"/>
                    <a:pt x="1" y="40"/>
                  </a:cubicBezTo>
                  <a:cubicBezTo>
                    <a:pt x="1" y="40"/>
                    <a:pt x="1" y="62"/>
                    <a:pt x="23" y="62"/>
                  </a:cubicBezTo>
                  <a:cubicBezTo>
                    <a:pt x="23" y="86"/>
                    <a:pt x="23" y="86"/>
                    <a:pt x="46" y="86"/>
                  </a:cubicBezTo>
                  <a:lnTo>
                    <a:pt x="68" y="86"/>
                  </a:lnTo>
                  <a:cubicBezTo>
                    <a:pt x="91" y="62"/>
                    <a:pt x="91" y="62"/>
                    <a:pt x="91" y="40"/>
                  </a:cubicBezTo>
                  <a:lnTo>
                    <a:pt x="91" y="17"/>
                  </a:lnTo>
                  <a:cubicBezTo>
                    <a:pt x="80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8038;p73">
              <a:extLst>
                <a:ext uri="{FF2B5EF4-FFF2-40B4-BE49-F238E27FC236}">
                  <a16:creationId xmlns:a16="http://schemas.microsoft.com/office/drawing/2014/main" id="{A9BE594F-9D58-738D-56A7-51A028CD2FD8}"/>
                </a:ext>
              </a:extLst>
            </p:cNvPr>
            <p:cNvSpPr/>
            <p:nvPr/>
          </p:nvSpPr>
          <p:spPr>
            <a:xfrm>
              <a:off x="6647654" y="3565395"/>
              <a:ext cx="11075" cy="9968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3"/>
                    <a:pt x="1" y="46"/>
                    <a:pt x="1" y="46"/>
                  </a:cubicBezTo>
                  <a:cubicBezTo>
                    <a:pt x="13" y="57"/>
                    <a:pt x="24" y="62"/>
                    <a:pt x="32" y="62"/>
                  </a:cubicBezTo>
                  <a:cubicBezTo>
                    <a:pt x="41" y="62"/>
                    <a:pt x="46" y="57"/>
                    <a:pt x="46" y="46"/>
                  </a:cubicBezTo>
                  <a:cubicBezTo>
                    <a:pt x="69" y="46"/>
                    <a:pt x="69" y="23"/>
                    <a:pt x="69" y="23"/>
                  </a:cubicBezTo>
                  <a:cubicBezTo>
                    <a:pt x="46" y="1"/>
                    <a:pt x="24" y="1"/>
                    <a:pt x="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8039;p73">
              <a:extLst>
                <a:ext uri="{FF2B5EF4-FFF2-40B4-BE49-F238E27FC236}">
                  <a16:creationId xmlns:a16="http://schemas.microsoft.com/office/drawing/2014/main" id="{1B262D65-E560-DEB9-BE0D-0878BE92E8E8}"/>
                </a:ext>
              </a:extLst>
            </p:cNvPr>
            <p:cNvSpPr/>
            <p:nvPr/>
          </p:nvSpPr>
          <p:spPr>
            <a:xfrm>
              <a:off x="6644331" y="3562705"/>
              <a:ext cx="17879" cy="13449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67" y="40"/>
                  </a:moveTo>
                  <a:lnTo>
                    <a:pt x="67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8"/>
                  </a:cubicBezTo>
                  <a:lnTo>
                    <a:pt x="22" y="40"/>
                  </a:lnTo>
                  <a:cubicBezTo>
                    <a:pt x="0" y="63"/>
                    <a:pt x="22" y="63"/>
                    <a:pt x="22" y="85"/>
                  </a:cubicBezTo>
                  <a:lnTo>
                    <a:pt x="90" y="85"/>
                  </a:lnTo>
                  <a:cubicBezTo>
                    <a:pt x="112" y="63"/>
                    <a:pt x="112" y="40"/>
                    <a:pt x="90" y="18"/>
                  </a:cubicBezTo>
                  <a:cubicBezTo>
                    <a:pt x="79" y="6"/>
                    <a:pt x="67" y="0"/>
                    <a:pt x="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8040;p73">
              <a:extLst>
                <a:ext uri="{FF2B5EF4-FFF2-40B4-BE49-F238E27FC236}">
                  <a16:creationId xmlns:a16="http://schemas.microsoft.com/office/drawing/2014/main" id="{A36BA6A3-1CE7-4DB6-5B02-6EDD28B0894A}"/>
                </a:ext>
              </a:extLst>
            </p:cNvPr>
            <p:cNvSpPr/>
            <p:nvPr/>
          </p:nvSpPr>
          <p:spPr>
            <a:xfrm>
              <a:off x="6572816" y="3623461"/>
              <a:ext cx="10759" cy="9810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1"/>
                  </a:moveTo>
                  <a:cubicBezTo>
                    <a:pt x="23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8" y="40"/>
                    <a:pt x="68" y="17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8041;p73">
              <a:extLst>
                <a:ext uri="{FF2B5EF4-FFF2-40B4-BE49-F238E27FC236}">
                  <a16:creationId xmlns:a16="http://schemas.microsoft.com/office/drawing/2014/main" id="{FF736D2F-E32D-88DB-686B-F8774FD389A8}"/>
                </a:ext>
              </a:extLst>
            </p:cNvPr>
            <p:cNvSpPr/>
            <p:nvPr/>
          </p:nvSpPr>
          <p:spPr>
            <a:xfrm>
              <a:off x="6569176" y="3620930"/>
              <a:ext cx="18037" cy="16138"/>
            </a:xfrm>
            <a:custGeom>
              <a:avLst/>
              <a:gdLst/>
              <a:ahLst/>
              <a:cxnLst/>
              <a:rect l="l" t="t" r="r" b="b"/>
              <a:pathLst>
                <a:path w="114" h="102" extrusionOk="0">
                  <a:moveTo>
                    <a:pt x="69" y="33"/>
                  </a:moveTo>
                  <a:lnTo>
                    <a:pt x="69" y="56"/>
                  </a:lnTo>
                  <a:lnTo>
                    <a:pt x="45" y="56"/>
                  </a:lnTo>
                  <a:lnTo>
                    <a:pt x="45" y="33"/>
                  </a:lnTo>
                  <a:close/>
                  <a:moveTo>
                    <a:pt x="46" y="1"/>
                  </a:moveTo>
                  <a:cubicBezTo>
                    <a:pt x="38" y="1"/>
                    <a:pt x="31" y="3"/>
                    <a:pt x="24" y="11"/>
                  </a:cubicBezTo>
                  <a:lnTo>
                    <a:pt x="0" y="33"/>
                  </a:lnTo>
                  <a:cubicBezTo>
                    <a:pt x="0" y="56"/>
                    <a:pt x="0" y="78"/>
                    <a:pt x="24" y="78"/>
                  </a:cubicBezTo>
                  <a:lnTo>
                    <a:pt x="45" y="101"/>
                  </a:lnTo>
                  <a:cubicBezTo>
                    <a:pt x="69" y="101"/>
                    <a:pt x="69" y="101"/>
                    <a:pt x="91" y="78"/>
                  </a:cubicBezTo>
                  <a:cubicBezTo>
                    <a:pt x="91" y="78"/>
                    <a:pt x="114" y="33"/>
                    <a:pt x="91" y="11"/>
                  </a:cubicBezTo>
                  <a:cubicBezTo>
                    <a:pt x="76" y="11"/>
                    <a:pt x="61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8042;p73">
              <a:extLst>
                <a:ext uri="{FF2B5EF4-FFF2-40B4-BE49-F238E27FC236}">
                  <a16:creationId xmlns:a16="http://schemas.microsoft.com/office/drawing/2014/main" id="{3DDE47EA-AF29-BA3D-64F0-A587B94EB634}"/>
                </a:ext>
              </a:extLst>
            </p:cNvPr>
            <p:cNvSpPr/>
            <p:nvPr/>
          </p:nvSpPr>
          <p:spPr>
            <a:xfrm>
              <a:off x="6579935" y="3556692"/>
              <a:ext cx="10759" cy="8860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40" y="0"/>
                  </a:moveTo>
                  <a:cubicBezTo>
                    <a:pt x="36" y="0"/>
                    <a:pt x="30" y="3"/>
                    <a:pt x="23" y="11"/>
                  </a:cubicBezTo>
                  <a:cubicBezTo>
                    <a:pt x="1" y="11"/>
                    <a:pt x="1" y="32"/>
                    <a:pt x="23" y="56"/>
                  </a:cubicBezTo>
                  <a:lnTo>
                    <a:pt x="68" y="56"/>
                  </a:lnTo>
                  <a:lnTo>
                    <a:pt x="68" y="11"/>
                  </a:lnTo>
                  <a:cubicBezTo>
                    <a:pt x="53" y="11"/>
                    <a:pt x="48" y="0"/>
                    <a:pt x="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8043;p73">
              <a:extLst>
                <a:ext uri="{FF2B5EF4-FFF2-40B4-BE49-F238E27FC236}">
                  <a16:creationId xmlns:a16="http://schemas.microsoft.com/office/drawing/2014/main" id="{238BE46B-7632-85C9-E54A-39AF02A02019}"/>
                </a:ext>
              </a:extLst>
            </p:cNvPr>
            <p:cNvSpPr/>
            <p:nvPr/>
          </p:nvSpPr>
          <p:spPr>
            <a:xfrm>
              <a:off x="6579935" y="3554636"/>
              <a:ext cx="14556" cy="14398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4"/>
                  </a:moveTo>
                  <a:lnTo>
                    <a:pt x="46" y="45"/>
                  </a:lnTo>
                  <a:lnTo>
                    <a:pt x="46" y="69"/>
                  </a:lnTo>
                  <a:cubicBezTo>
                    <a:pt x="23" y="69"/>
                    <a:pt x="23" y="69"/>
                    <a:pt x="23" y="45"/>
                  </a:cubicBezTo>
                  <a:lnTo>
                    <a:pt x="23" y="24"/>
                  </a:lnTo>
                  <a:close/>
                  <a:moveTo>
                    <a:pt x="23" y="0"/>
                  </a:moveTo>
                  <a:cubicBezTo>
                    <a:pt x="1" y="24"/>
                    <a:pt x="1" y="24"/>
                    <a:pt x="1" y="45"/>
                  </a:cubicBezTo>
                  <a:lnTo>
                    <a:pt x="1" y="69"/>
                  </a:lnTo>
                  <a:cubicBezTo>
                    <a:pt x="1" y="91"/>
                    <a:pt x="23" y="91"/>
                    <a:pt x="23" y="91"/>
                  </a:cubicBezTo>
                  <a:lnTo>
                    <a:pt x="68" y="91"/>
                  </a:lnTo>
                  <a:cubicBezTo>
                    <a:pt x="91" y="69"/>
                    <a:pt x="91" y="45"/>
                    <a:pt x="68" y="24"/>
                  </a:cubicBezTo>
                  <a:cubicBezTo>
                    <a:pt x="68" y="0"/>
                    <a:pt x="23" y="0"/>
                    <a:pt x="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8044;p73">
              <a:extLst>
                <a:ext uri="{FF2B5EF4-FFF2-40B4-BE49-F238E27FC236}">
                  <a16:creationId xmlns:a16="http://schemas.microsoft.com/office/drawing/2014/main" id="{4D98FD22-4EC2-1417-74CF-C15F134AC670}"/>
                </a:ext>
              </a:extLst>
            </p:cNvPr>
            <p:cNvSpPr/>
            <p:nvPr/>
          </p:nvSpPr>
          <p:spPr>
            <a:xfrm>
              <a:off x="6654932" y="3498309"/>
              <a:ext cx="10917" cy="10126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54" y="1"/>
                  </a:moveTo>
                  <a:cubicBezTo>
                    <a:pt x="46" y="1"/>
                    <a:pt x="34" y="7"/>
                    <a:pt x="23" y="19"/>
                  </a:cubicBezTo>
                  <a:cubicBezTo>
                    <a:pt x="23" y="19"/>
                    <a:pt x="0" y="40"/>
                    <a:pt x="23" y="40"/>
                  </a:cubicBezTo>
                  <a:cubicBezTo>
                    <a:pt x="23" y="64"/>
                    <a:pt x="45" y="64"/>
                    <a:pt x="69" y="64"/>
                  </a:cubicBezTo>
                  <a:lnTo>
                    <a:pt x="69" y="19"/>
                  </a:lnTo>
                  <a:cubicBezTo>
                    <a:pt x="69" y="7"/>
                    <a:pt x="63" y="1"/>
                    <a:pt x="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8045;p73">
              <a:extLst>
                <a:ext uri="{FF2B5EF4-FFF2-40B4-BE49-F238E27FC236}">
                  <a16:creationId xmlns:a16="http://schemas.microsoft.com/office/drawing/2014/main" id="{474C9C78-E012-A454-4E7E-8A78D7012185}"/>
                </a:ext>
              </a:extLst>
            </p:cNvPr>
            <p:cNvSpPr/>
            <p:nvPr/>
          </p:nvSpPr>
          <p:spPr>
            <a:xfrm>
              <a:off x="6654932" y="3495936"/>
              <a:ext cx="14398" cy="15980"/>
            </a:xfrm>
            <a:custGeom>
              <a:avLst/>
              <a:gdLst/>
              <a:ahLst/>
              <a:cxnLst/>
              <a:rect l="l" t="t" r="r" b="b"/>
              <a:pathLst>
                <a:path w="91" h="101" extrusionOk="0">
                  <a:moveTo>
                    <a:pt x="45" y="34"/>
                  </a:moveTo>
                  <a:cubicBezTo>
                    <a:pt x="69" y="34"/>
                    <a:pt x="69" y="55"/>
                    <a:pt x="69" y="55"/>
                  </a:cubicBezTo>
                  <a:lnTo>
                    <a:pt x="23" y="55"/>
                  </a:lnTo>
                  <a:cubicBezTo>
                    <a:pt x="23" y="55"/>
                    <a:pt x="23" y="34"/>
                    <a:pt x="45" y="34"/>
                  </a:cubicBezTo>
                  <a:close/>
                  <a:moveTo>
                    <a:pt x="46" y="0"/>
                  </a:moveTo>
                  <a:cubicBezTo>
                    <a:pt x="38" y="0"/>
                    <a:pt x="31" y="3"/>
                    <a:pt x="23" y="10"/>
                  </a:cubicBezTo>
                  <a:cubicBezTo>
                    <a:pt x="0" y="34"/>
                    <a:pt x="0" y="55"/>
                    <a:pt x="0" y="79"/>
                  </a:cubicBezTo>
                  <a:cubicBezTo>
                    <a:pt x="23" y="79"/>
                    <a:pt x="23" y="100"/>
                    <a:pt x="45" y="100"/>
                  </a:cubicBezTo>
                  <a:cubicBezTo>
                    <a:pt x="45" y="100"/>
                    <a:pt x="69" y="100"/>
                    <a:pt x="69" y="79"/>
                  </a:cubicBezTo>
                  <a:cubicBezTo>
                    <a:pt x="90" y="79"/>
                    <a:pt x="90" y="55"/>
                    <a:pt x="90" y="55"/>
                  </a:cubicBezTo>
                  <a:lnTo>
                    <a:pt x="90" y="10"/>
                  </a:lnTo>
                  <a:cubicBezTo>
                    <a:pt x="76" y="10"/>
                    <a:pt x="61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8046;p73">
              <a:extLst>
                <a:ext uri="{FF2B5EF4-FFF2-40B4-BE49-F238E27FC236}">
                  <a16:creationId xmlns:a16="http://schemas.microsoft.com/office/drawing/2014/main" id="{FF866F72-A0AD-1D28-04E8-2FD6C8F7AFA2}"/>
                </a:ext>
              </a:extLst>
            </p:cNvPr>
            <p:cNvSpPr/>
            <p:nvPr/>
          </p:nvSpPr>
          <p:spPr>
            <a:xfrm>
              <a:off x="6640534" y="3633113"/>
              <a:ext cx="11075" cy="10126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1"/>
                  </a:moveTo>
                  <a:lnTo>
                    <a:pt x="1" y="46"/>
                  </a:lnTo>
                  <a:cubicBezTo>
                    <a:pt x="1" y="58"/>
                    <a:pt x="7" y="64"/>
                    <a:pt x="15" y="64"/>
                  </a:cubicBezTo>
                  <a:cubicBezTo>
                    <a:pt x="24" y="64"/>
                    <a:pt x="35" y="58"/>
                    <a:pt x="46" y="46"/>
                  </a:cubicBezTo>
                  <a:cubicBezTo>
                    <a:pt x="46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8047;p73">
              <a:extLst>
                <a:ext uri="{FF2B5EF4-FFF2-40B4-BE49-F238E27FC236}">
                  <a16:creationId xmlns:a16="http://schemas.microsoft.com/office/drawing/2014/main" id="{AE135814-6A82-0D58-42D3-6167E2C9CB93}"/>
                </a:ext>
              </a:extLst>
            </p:cNvPr>
            <p:cNvSpPr/>
            <p:nvPr/>
          </p:nvSpPr>
          <p:spPr>
            <a:xfrm>
              <a:off x="6637211" y="3630581"/>
              <a:ext cx="14398" cy="13607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40"/>
                  </a:moveTo>
                  <a:lnTo>
                    <a:pt x="45" y="62"/>
                  </a:lnTo>
                  <a:lnTo>
                    <a:pt x="22" y="40"/>
                  </a:lnTo>
                  <a:close/>
                  <a:moveTo>
                    <a:pt x="56" y="1"/>
                  </a:moveTo>
                  <a:cubicBezTo>
                    <a:pt x="45" y="1"/>
                    <a:pt x="33" y="6"/>
                    <a:pt x="22" y="17"/>
                  </a:cubicBezTo>
                  <a:cubicBezTo>
                    <a:pt x="0" y="17"/>
                    <a:pt x="0" y="17"/>
                    <a:pt x="0" y="40"/>
                  </a:cubicBezTo>
                  <a:lnTo>
                    <a:pt x="0" y="62"/>
                  </a:lnTo>
                  <a:cubicBezTo>
                    <a:pt x="22" y="86"/>
                    <a:pt x="22" y="86"/>
                    <a:pt x="45" y="86"/>
                  </a:cubicBezTo>
                  <a:lnTo>
                    <a:pt x="67" y="86"/>
                  </a:lnTo>
                  <a:cubicBezTo>
                    <a:pt x="90" y="62"/>
                    <a:pt x="90" y="40"/>
                    <a:pt x="90" y="17"/>
                  </a:cubicBezTo>
                  <a:cubicBezTo>
                    <a:pt x="79" y="6"/>
                    <a:pt x="67" y="1"/>
                    <a:pt x="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8048;p73">
              <a:extLst>
                <a:ext uri="{FF2B5EF4-FFF2-40B4-BE49-F238E27FC236}">
                  <a16:creationId xmlns:a16="http://schemas.microsoft.com/office/drawing/2014/main" id="{9D2BEA8A-296C-7C35-D885-E7BAE726E4DA}"/>
                </a:ext>
              </a:extLst>
            </p:cNvPr>
            <p:cNvSpPr/>
            <p:nvPr/>
          </p:nvSpPr>
          <p:spPr>
            <a:xfrm>
              <a:off x="6715688" y="3573464"/>
              <a:ext cx="10759" cy="9810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0"/>
                  </a:moveTo>
                  <a:cubicBezTo>
                    <a:pt x="23" y="0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8" y="40"/>
                    <a:pt x="68" y="40"/>
                    <a:pt x="46" y="17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8049;p73">
              <a:extLst>
                <a:ext uri="{FF2B5EF4-FFF2-40B4-BE49-F238E27FC236}">
                  <a16:creationId xmlns:a16="http://schemas.microsoft.com/office/drawing/2014/main" id="{6058C9C4-F687-C32E-9D56-5212F4E0381A}"/>
                </a:ext>
              </a:extLst>
            </p:cNvPr>
            <p:cNvSpPr/>
            <p:nvPr/>
          </p:nvSpPr>
          <p:spPr>
            <a:xfrm>
              <a:off x="6712049" y="3572673"/>
              <a:ext cx="18037" cy="14398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57" y="56"/>
                    <a:pt x="51" y="61"/>
                    <a:pt x="48" y="61"/>
                  </a:cubicBezTo>
                  <a:cubicBezTo>
                    <a:pt x="45" y="61"/>
                    <a:pt x="45" y="56"/>
                    <a:pt x="45" y="45"/>
                  </a:cubicBezTo>
                  <a:lnTo>
                    <a:pt x="45" y="22"/>
                  </a:lnTo>
                  <a:close/>
                  <a:moveTo>
                    <a:pt x="24" y="0"/>
                  </a:moveTo>
                  <a:cubicBezTo>
                    <a:pt x="24" y="22"/>
                    <a:pt x="0" y="22"/>
                    <a:pt x="0" y="45"/>
                  </a:cubicBezTo>
                  <a:cubicBezTo>
                    <a:pt x="0" y="45"/>
                    <a:pt x="0" y="67"/>
                    <a:pt x="24" y="67"/>
                  </a:cubicBezTo>
                  <a:cubicBezTo>
                    <a:pt x="24" y="90"/>
                    <a:pt x="45" y="90"/>
                    <a:pt x="45" y="90"/>
                  </a:cubicBezTo>
                  <a:cubicBezTo>
                    <a:pt x="69" y="90"/>
                    <a:pt x="69" y="90"/>
                    <a:pt x="69" y="67"/>
                  </a:cubicBezTo>
                  <a:cubicBezTo>
                    <a:pt x="91" y="67"/>
                    <a:pt x="114" y="45"/>
                    <a:pt x="91" y="22"/>
                  </a:cubicBezTo>
                  <a:cubicBezTo>
                    <a:pt x="91" y="0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8050;p73">
              <a:extLst>
                <a:ext uri="{FF2B5EF4-FFF2-40B4-BE49-F238E27FC236}">
                  <a16:creationId xmlns:a16="http://schemas.microsoft.com/office/drawing/2014/main" id="{7AB2597C-4959-D13F-1BBA-C978CFAD00BA}"/>
                </a:ext>
              </a:extLst>
            </p:cNvPr>
            <p:cNvSpPr/>
            <p:nvPr/>
          </p:nvSpPr>
          <p:spPr>
            <a:xfrm>
              <a:off x="6665691" y="3431699"/>
              <a:ext cx="10759" cy="8702"/>
            </a:xfrm>
            <a:custGeom>
              <a:avLst/>
              <a:gdLst/>
              <a:ahLst/>
              <a:cxnLst/>
              <a:rect l="l" t="t" r="r" b="b"/>
              <a:pathLst>
                <a:path w="68" h="55" extrusionOk="0">
                  <a:moveTo>
                    <a:pt x="28" y="0"/>
                  </a:moveTo>
                  <a:cubicBezTo>
                    <a:pt x="25" y="0"/>
                    <a:pt x="22" y="3"/>
                    <a:pt x="22" y="10"/>
                  </a:cubicBezTo>
                  <a:cubicBezTo>
                    <a:pt x="1" y="10"/>
                    <a:pt x="1" y="33"/>
                    <a:pt x="1" y="55"/>
                  </a:cubicBezTo>
                  <a:lnTo>
                    <a:pt x="46" y="55"/>
                  </a:lnTo>
                  <a:cubicBezTo>
                    <a:pt x="67" y="55"/>
                    <a:pt x="67" y="33"/>
                    <a:pt x="46" y="10"/>
                  </a:cubicBezTo>
                  <a:cubicBezTo>
                    <a:pt x="46" y="10"/>
                    <a:pt x="35" y="0"/>
                    <a:pt x="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8051;p73">
              <a:extLst>
                <a:ext uri="{FF2B5EF4-FFF2-40B4-BE49-F238E27FC236}">
                  <a16:creationId xmlns:a16="http://schemas.microsoft.com/office/drawing/2014/main" id="{0B00A256-7D89-BC13-6DBE-7861BF8F26BC}"/>
                </a:ext>
              </a:extLst>
            </p:cNvPr>
            <p:cNvSpPr/>
            <p:nvPr/>
          </p:nvSpPr>
          <p:spPr>
            <a:xfrm>
              <a:off x="6662052" y="3429800"/>
              <a:ext cx="18037" cy="14398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45" y="22"/>
                  </a:moveTo>
                  <a:cubicBezTo>
                    <a:pt x="69" y="22"/>
                    <a:pt x="69" y="22"/>
                    <a:pt x="69" y="45"/>
                  </a:cubicBezTo>
                  <a:cubicBezTo>
                    <a:pt x="69" y="67"/>
                    <a:pt x="45" y="67"/>
                    <a:pt x="45" y="67"/>
                  </a:cubicBezTo>
                  <a:lnTo>
                    <a:pt x="45" y="45"/>
                  </a:lnTo>
                  <a:lnTo>
                    <a:pt x="45" y="22"/>
                  </a:lnTo>
                  <a:close/>
                  <a:moveTo>
                    <a:pt x="24" y="0"/>
                  </a:moveTo>
                  <a:cubicBezTo>
                    <a:pt x="24" y="22"/>
                    <a:pt x="0" y="22"/>
                    <a:pt x="0" y="45"/>
                  </a:cubicBezTo>
                  <a:cubicBezTo>
                    <a:pt x="0" y="45"/>
                    <a:pt x="0" y="67"/>
                    <a:pt x="24" y="67"/>
                  </a:cubicBezTo>
                  <a:cubicBezTo>
                    <a:pt x="24" y="90"/>
                    <a:pt x="45" y="90"/>
                    <a:pt x="45" y="90"/>
                  </a:cubicBezTo>
                  <a:lnTo>
                    <a:pt x="90" y="90"/>
                  </a:lnTo>
                  <a:cubicBezTo>
                    <a:pt x="90" y="67"/>
                    <a:pt x="114" y="45"/>
                    <a:pt x="90" y="22"/>
                  </a:cubicBezTo>
                  <a:cubicBezTo>
                    <a:pt x="69" y="0"/>
                    <a:pt x="45" y="0"/>
                    <a:pt x="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8052;p73">
              <a:extLst>
                <a:ext uri="{FF2B5EF4-FFF2-40B4-BE49-F238E27FC236}">
                  <a16:creationId xmlns:a16="http://schemas.microsoft.com/office/drawing/2014/main" id="{8EFAB52C-1EF5-AD22-F45D-19F4B1D80E0E}"/>
                </a:ext>
              </a:extLst>
            </p:cNvPr>
            <p:cNvSpPr/>
            <p:nvPr/>
          </p:nvSpPr>
          <p:spPr>
            <a:xfrm>
              <a:off x="6704929" y="3641182"/>
              <a:ext cx="10917" cy="10126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45" y="1"/>
                  </a:moveTo>
                  <a:cubicBezTo>
                    <a:pt x="40" y="1"/>
                    <a:pt x="34" y="7"/>
                    <a:pt x="24" y="19"/>
                  </a:cubicBezTo>
                  <a:cubicBezTo>
                    <a:pt x="0" y="19"/>
                    <a:pt x="0" y="40"/>
                    <a:pt x="24" y="40"/>
                  </a:cubicBezTo>
                  <a:cubicBezTo>
                    <a:pt x="24" y="64"/>
                    <a:pt x="45" y="64"/>
                    <a:pt x="69" y="64"/>
                  </a:cubicBezTo>
                  <a:lnTo>
                    <a:pt x="69" y="19"/>
                  </a:lnTo>
                  <a:cubicBezTo>
                    <a:pt x="57" y="7"/>
                    <a:pt x="5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8053;p73">
              <a:extLst>
                <a:ext uri="{FF2B5EF4-FFF2-40B4-BE49-F238E27FC236}">
                  <a16:creationId xmlns:a16="http://schemas.microsoft.com/office/drawing/2014/main" id="{73E35383-EAAD-325F-38AD-169582923001}"/>
                </a:ext>
              </a:extLst>
            </p:cNvPr>
            <p:cNvSpPr/>
            <p:nvPr/>
          </p:nvSpPr>
          <p:spPr>
            <a:xfrm>
              <a:off x="6704929" y="3638809"/>
              <a:ext cx="14398" cy="15980"/>
            </a:xfrm>
            <a:custGeom>
              <a:avLst/>
              <a:gdLst/>
              <a:ahLst/>
              <a:cxnLst/>
              <a:rect l="l" t="t" r="r" b="b"/>
              <a:pathLst>
                <a:path w="91" h="101" extrusionOk="0">
                  <a:moveTo>
                    <a:pt x="45" y="34"/>
                  </a:moveTo>
                  <a:cubicBezTo>
                    <a:pt x="69" y="55"/>
                    <a:pt x="45" y="55"/>
                    <a:pt x="45" y="55"/>
                  </a:cubicBezTo>
                  <a:lnTo>
                    <a:pt x="24" y="55"/>
                  </a:lnTo>
                  <a:lnTo>
                    <a:pt x="24" y="34"/>
                  </a:lnTo>
                  <a:close/>
                  <a:moveTo>
                    <a:pt x="35" y="0"/>
                  </a:moveTo>
                  <a:cubicBezTo>
                    <a:pt x="29" y="0"/>
                    <a:pt x="24" y="3"/>
                    <a:pt x="24" y="10"/>
                  </a:cubicBezTo>
                  <a:cubicBezTo>
                    <a:pt x="0" y="10"/>
                    <a:pt x="0" y="34"/>
                    <a:pt x="0" y="34"/>
                  </a:cubicBezTo>
                  <a:lnTo>
                    <a:pt x="0" y="79"/>
                  </a:lnTo>
                  <a:cubicBezTo>
                    <a:pt x="24" y="79"/>
                    <a:pt x="24" y="100"/>
                    <a:pt x="45" y="100"/>
                  </a:cubicBezTo>
                  <a:lnTo>
                    <a:pt x="69" y="79"/>
                  </a:lnTo>
                  <a:cubicBezTo>
                    <a:pt x="90" y="79"/>
                    <a:pt x="90" y="34"/>
                    <a:pt x="69" y="10"/>
                  </a:cubicBezTo>
                  <a:cubicBezTo>
                    <a:pt x="69" y="10"/>
                    <a:pt x="49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8054;p73">
              <a:extLst>
                <a:ext uri="{FF2B5EF4-FFF2-40B4-BE49-F238E27FC236}">
                  <a16:creationId xmlns:a16="http://schemas.microsoft.com/office/drawing/2014/main" id="{B4601210-53B3-DD69-6299-E6FC14F02887}"/>
                </a:ext>
              </a:extLst>
            </p:cNvPr>
            <p:cNvSpPr/>
            <p:nvPr/>
          </p:nvSpPr>
          <p:spPr>
            <a:xfrm>
              <a:off x="6472821" y="3337716"/>
              <a:ext cx="10759" cy="9810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7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46" y="62"/>
                  </a:lnTo>
                  <a:cubicBezTo>
                    <a:pt x="67" y="40"/>
                    <a:pt x="67" y="40"/>
                    <a:pt x="67" y="17"/>
                  </a:cubicBezTo>
                  <a:cubicBezTo>
                    <a:pt x="57" y="6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8055;p73">
              <a:extLst>
                <a:ext uri="{FF2B5EF4-FFF2-40B4-BE49-F238E27FC236}">
                  <a16:creationId xmlns:a16="http://schemas.microsoft.com/office/drawing/2014/main" id="{B4AD9DFB-B753-DD97-595C-A4F3696AABA5}"/>
                </a:ext>
              </a:extLst>
            </p:cNvPr>
            <p:cNvSpPr/>
            <p:nvPr/>
          </p:nvSpPr>
          <p:spPr>
            <a:xfrm>
              <a:off x="6472821" y="3336925"/>
              <a:ext cx="14398" cy="1439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5"/>
                  </a:lnTo>
                  <a:cubicBezTo>
                    <a:pt x="46" y="53"/>
                    <a:pt x="43" y="55"/>
                    <a:pt x="40" y="55"/>
                  </a:cubicBezTo>
                  <a:cubicBezTo>
                    <a:pt x="33" y="55"/>
                    <a:pt x="22" y="45"/>
                    <a:pt x="22" y="45"/>
                  </a:cubicBezTo>
                  <a:lnTo>
                    <a:pt x="22" y="22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7"/>
                  </a:lnTo>
                  <a:cubicBezTo>
                    <a:pt x="1" y="90"/>
                    <a:pt x="22" y="90"/>
                    <a:pt x="46" y="90"/>
                  </a:cubicBezTo>
                  <a:lnTo>
                    <a:pt x="67" y="67"/>
                  </a:lnTo>
                  <a:cubicBezTo>
                    <a:pt x="67" y="67"/>
                    <a:pt x="91" y="67"/>
                    <a:pt x="91" y="45"/>
                  </a:cubicBezTo>
                  <a:cubicBezTo>
                    <a:pt x="91" y="45"/>
                    <a:pt x="91" y="22"/>
                    <a:pt x="67" y="22"/>
                  </a:cubicBezTo>
                  <a:cubicBezTo>
                    <a:pt x="67" y="0"/>
                    <a:pt x="22" y="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8056;p73">
              <a:extLst>
                <a:ext uri="{FF2B5EF4-FFF2-40B4-BE49-F238E27FC236}">
                  <a16:creationId xmlns:a16="http://schemas.microsoft.com/office/drawing/2014/main" id="{97084BD4-F429-086F-8FFE-833806462133}"/>
                </a:ext>
              </a:extLst>
            </p:cNvPr>
            <p:cNvSpPr/>
            <p:nvPr/>
          </p:nvSpPr>
          <p:spPr>
            <a:xfrm>
              <a:off x="6529938" y="3413820"/>
              <a:ext cx="10759" cy="10443"/>
            </a:xfrm>
            <a:custGeom>
              <a:avLst/>
              <a:gdLst/>
              <a:ahLst/>
              <a:cxnLst/>
              <a:rect l="l" t="t" r="r" b="b"/>
              <a:pathLst>
                <a:path w="68" h="66" extrusionOk="0">
                  <a:moveTo>
                    <a:pt x="45" y="0"/>
                  </a:moveTo>
                  <a:cubicBezTo>
                    <a:pt x="38" y="0"/>
                    <a:pt x="30" y="3"/>
                    <a:pt x="22" y="11"/>
                  </a:cubicBezTo>
                  <a:cubicBezTo>
                    <a:pt x="1" y="11"/>
                    <a:pt x="1" y="32"/>
                    <a:pt x="22" y="56"/>
                  </a:cubicBezTo>
                  <a:cubicBezTo>
                    <a:pt x="22" y="56"/>
                    <a:pt x="33" y="66"/>
                    <a:pt x="46" y="66"/>
                  </a:cubicBezTo>
                  <a:cubicBezTo>
                    <a:pt x="53" y="66"/>
                    <a:pt x="60" y="63"/>
                    <a:pt x="68" y="56"/>
                  </a:cubicBezTo>
                  <a:lnTo>
                    <a:pt x="68" y="11"/>
                  </a:lnTo>
                  <a:cubicBezTo>
                    <a:pt x="68" y="11"/>
                    <a:pt x="58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8057;p73">
              <a:extLst>
                <a:ext uri="{FF2B5EF4-FFF2-40B4-BE49-F238E27FC236}">
                  <a16:creationId xmlns:a16="http://schemas.microsoft.com/office/drawing/2014/main" id="{6F8B9F47-B7DC-9DBC-CACE-286408AA33D3}"/>
                </a:ext>
              </a:extLst>
            </p:cNvPr>
            <p:cNvSpPr/>
            <p:nvPr/>
          </p:nvSpPr>
          <p:spPr>
            <a:xfrm>
              <a:off x="6529938" y="3411763"/>
              <a:ext cx="14556" cy="14398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4"/>
                  </a:moveTo>
                  <a:lnTo>
                    <a:pt x="46" y="45"/>
                  </a:lnTo>
                  <a:lnTo>
                    <a:pt x="68" y="45"/>
                  </a:lnTo>
                  <a:cubicBezTo>
                    <a:pt x="68" y="45"/>
                    <a:pt x="46" y="45"/>
                    <a:pt x="46" y="69"/>
                  </a:cubicBezTo>
                  <a:cubicBezTo>
                    <a:pt x="46" y="69"/>
                    <a:pt x="22" y="69"/>
                    <a:pt x="22" y="45"/>
                  </a:cubicBezTo>
                  <a:lnTo>
                    <a:pt x="22" y="24"/>
                  </a:lnTo>
                  <a:close/>
                  <a:moveTo>
                    <a:pt x="22" y="0"/>
                  </a:moveTo>
                  <a:cubicBezTo>
                    <a:pt x="1" y="24"/>
                    <a:pt x="1" y="24"/>
                    <a:pt x="1" y="45"/>
                  </a:cubicBezTo>
                  <a:lnTo>
                    <a:pt x="1" y="69"/>
                  </a:lnTo>
                  <a:cubicBezTo>
                    <a:pt x="22" y="91"/>
                    <a:pt x="22" y="91"/>
                    <a:pt x="46" y="91"/>
                  </a:cubicBezTo>
                  <a:lnTo>
                    <a:pt x="68" y="91"/>
                  </a:lnTo>
                  <a:cubicBezTo>
                    <a:pt x="91" y="69"/>
                    <a:pt x="91" y="69"/>
                    <a:pt x="91" y="45"/>
                  </a:cubicBezTo>
                  <a:cubicBezTo>
                    <a:pt x="91" y="45"/>
                    <a:pt x="91" y="24"/>
                    <a:pt x="68" y="24"/>
                  </a:cubicBezTo>
                  <a:cubicBezTo>
                    <a:pt x="68" y="0"/>
                    <a:pt x="46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8058;p73">
              <a:extLst>
                <a:ext uri="{FF2B5EF4-FFF2-40B4-BE49-F238E27FC236}">
                  <a16:creationId xmlns:a16="http://schemas.microsoft.com/office/drawing/2014/main" id="{CAD87019-04CB-51C8-5181-36C76B849B7B}"/>
                </a:ext>
              </a:extLst>
            </p:cNvPr>
            <p:cNvSpPr/>
            <p:nvPr/>
          </p:nvSpPr>
          <p:spPr>
            <a:xfrm>
              <a:off x="6454784" y="3472519"/>
              <a:ext cx="11075" cy="9968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3"/>
                    <a:pt x="1" y="46"/>
                    <a:pt x="24" y="46"/>
                  </a:cubicBezTo>
                  <a:cubicBezTo>
                    <a:pt x="24" y="57"/>
                    <a:pt x="30" y="62"/>
                    <a:pt x="38" y="62"/>
                  </a:cubicBezTo>
                  <a:cubicBezTo>
                    <a:pt x="46" y="62"/>
                    <a:pt x="58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8059;p73">
              <a:extLst>
                <a:ext uri="{FF2B5EF4-FFF2-40B4-BE49-F238E27FC236}">
                  <a16:creationId xmlns:a16="http://schemas.microsoft.com/office/drawing/2014/main" id="{B522C727-334B-0CFE-C25F-483DE61B0864}"/>
                </a:ext>
              </a:extLst>
            </p:cNvPr>
            <p:cNvSpPr/>
            <p:nvPr/>
          </p:nvSpPr>
          <p:spPr>
            <a:xfrm>
              <a:off x="6454784" y="3469830"/>
              <a:ext cx="14556" cy="13449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40"/>
                  </a:moveTo>
                  <a:lnTo>
                    <a:pt x="46" y="63"/>
                  </a:lnTo>
                  <a:lnTo>
                    <a:pt x="24" y="63"/>
                  </a:lnTo>
                  <a:lnTo>
                    <a:pt x="24" y="40"/>
                  </a:lnTo>
                  <a:close/>
                  <a:moveTo>
                    <a:pt x="44" y="0"/>
                  </a:moveTo>
                  <a:cubicBezTo>
                    <a:pt x="30" y="0"/>
                    <a:pt x="13" y="6"/>
                    <a:pt x="1" y="18"/>
                  </a:cubicBezTo>
                  <a:lnTo>
                    <a:pt x="1" y="40"/>
                  </a:lnTo>
                  <a:lnTo>
                    <a:pt x="1" y="85"/>
                  </a:lnTo>
                  <a:lnTo>
                    <a:pt x="69" y="85"/>
                  </a:lnTo>
                  <a:cubicBezTo>
                    <a:pt x="91" y="63"/>
                    <a:pt x="91" y="40"/>
                    <a:pt x="69" y="18"/>
                  </a:cubicBezTo>
                  <a:cubicBezTo>
                    <a:pt x="69" y="6"/>
                    <a:pt x="58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8060;p73">
              <a:extLst>
                <a:ext uri="{FF2B5EF4-FFF2-40B4-BE49-F238E27FC236}">
                  <a16:creationId xmlns:a16="http://schemas.microsoft.com/office/drawing/2014/main" id="{CB7C7186-6067-12D7-5532-BFD3F1F4A479}"/>
                </a:ext>
              </a:extLst>
            </p:cNvPr>
            <p:cNvSpPr/>
            <p:nvPr/>
          </p:nvSpPr>
          <p:spPr>
            <a:xfrm>
              <a:off x="6465701" y="3404643"/>
              <a:ext cx="10759" cy="10917"/>
            </a:xfrm>
            <a:custGeom>
              <a:avLst/>
              <a:gdLst/>
              <a:ahLst/>
              <a:cxnLst/>
              <a:rect l="l" t="t" r="r" b="b"/>
              <a:pathLst>
                <a:path w="68" h="69" extrusionOk="0">
                  <a:moveTo>
                    <a:pt x="0" y="0"/>
                  </a:moveTo>
                  <a:lnTo>
                    <a:pt x="0" y="45"/>
                  </a:lnTo>
                  <a:cubicBezTo>
                    <a:pt x="22" y="69"/>
                    <a:pt x="22" y="69"/>
                    <a:pt x="46" y="69"/>
                  </a:cubicBezTo>
                  <a:cubicBezTo>
                    <a:pt x="67" y="45"/>
                    <a:pt x="67" y="24"/>
                    <a:pt x="46" y="24"/>
                  </a:cubicBezTo>
                  <a:cubicBezTo>
                    <a:pt x="46" y="0"/>
                    <a:pt x="22" y="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8061;p73">
              <a:extLst>
                <a:ext uri="{FF2B5EF4-FFF2-40B4-BE49-F238E27FC236}">
                  <a16:creationId xmlns:a16="http://schemas.microsoft.com/office/drawing/2014/main" id="{C97E9207-A5B1-04DE-3AFB-CECC3D70D39E}"/>
                </a:ext>
              </a:extLst>
            </p:cNvPr>
            <p:cNvSpPr/>
            <p:nvPr/>
          </p:nvSpPr>
          <p:spPr>
            <a:xfrm>
              <a:off x="6461903" y="3401953"/>
              <a:ext cx="14556" cy="17088"/>
            </a:xfrm>
            <a:custGeom>
              <a:avLst/>
              <a:gdLst/>
              <a:ahLst/>
              <a:cxnLst/>
              <a:rect l="l" t="t" r="r" b="b"/>
              <a:pathLst>
                <a:path w="92" h="108" extrusionOk="0">
                  <a:moveTo>
                    <a:pt x="70" y="41"/>
                  </a:moveTo>
                  <a:lnTo>
                    <a:pt x="70" y="62"/>
                  </a:lnTo>
                  <a:lnTo>
                    <a:pt x="46" y="62"/>
                  </a:lnTo>
                  <a:cubicBezTo>
                    <a:pt x="46" y="62"/>
                    <a:pt x="24" y="62"/>
                    <a:pt x="24" y="41"/>
                  </a:cubicBezTo>
                  <a:close/>
                  <a:moveTo>
                    <a:pt x="58" y="1"/>
                  </a:moveTo>
                  <a:cubicBezTo>
                    <a:pt x="47" y="1"/>
                    <a:pt x="35" y="6"/>
                    <a:pt x="24" y="17"/>
                  </a:cubicBezTo>
                  <a:cubicBezTo>
                    <a:pt x="1" y="17"/>
                    <a:pt x="1" y="41"/>
                    <a:pt x="1" y="41"/>
                  </a:cubicBezTo>
                  <a:cubicBezTo>
                    <a:pt x="1" y="62"/>
                    <a:pt x="1" y="62"/>
                    <a:pt x="24" y="86"/>
                  </a:cubicBezTo>
                  <a:lnTo>
                    <a:pt x="46" y="107"/>
                  </a:lnTo>
                  <a:cubicBezTo>
                    <a:pt x="70" y="107"/>
                    <a:pt x="70" y="86"/>
                    <a:pt x="70" y="86"/>
                  </a:cubicBezTo>
                  <a:cubicBezTo>
                    <a:pt x="91" y="86"/>
                    <a:pt x="91" y="62"/>
                    <a:pt x="91" y="62"/>
                  </a:cubicBezTo>
                  <a:lnTo>
                    <a:pt x="91" y="17"/>
                  </a:lnTo>
                  <a:cubicBezTo>
                    <a:pt x="80" y="6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8062;p73">
              <a:extLst>
                <a:ext uri="{FF2B5EF4-FFF2-40B4-BE49-F238E27FC236}">
                  <a16:creationId xmlns:a16="http://schemas.microsoft.com/office/drawing/2014/main" id="{42C42389-3489-E46C-F7A3-9BC410F53B3D}"/>
                </a:ext>
              </a:extLst>
            </p:cNvPr>
            <p:cNvSpPr/>
            <p:nvPr/>
          </p:nvSpPr>
          <p:spPr>
            <a:xfrm>
              <a:off x="6540539" y="3347368"/>
              <a:ext cx="11075" cy="10126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2" y="58"/>
                    <a:pt x="24" y="64"/>
                    <a:pt x="32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9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8063;p73">
              <a:extLst>
                <a:ext uri="{FF2B5EF4-FFF2-40B4-BE49-F238E27FC236}">
                  <a16:creationId xmlns:a16="http://schemas.microsoft.com/office/drawing/2014/main" id="{3127C3C4-B467-9053-04B8-324BA19B5FB9}"/>
                </a:ext>
              </a:extLst>
            </p:cNvPr>
            <p:cNvSpPr/>
            <p:nvPr/>
          </p:nvSpPr>
          <p:spPr>
            <a:xfrm>
              <a:off x="6537058" y="3344836"/>
              <a:ext cx="17879" cy="13607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3" y="17"/>
                  </a:cubicBezTo>
                  <a:cubicBezTo>
                    <a:pt x="1" y="17"/>
                    <a:pt x="1" y="62"/>
                    <a:pt x="23" y="62"/>
                  </a:cubicBezTo>
                  <a:cubicBezTo>
                    <a:pt x="23" y="86"/>
                    <a:pt x="46" y="86"/>
                    <a:pt x="46" y="86"/>
                  </a:cubicBezTo>
                  <a:lnTo>
                    <a:pt x="91" y="86"/>
                  </a:lnTo>
                  <a:cubicBezTo>
                    <a:pt x="91" y="62"/>
                    <a:pt x="113" y="40"/>
                    <a:pt x="91" y="17"/>
                  </a:cubicBezTo>
                  <a:cubicBezTo>
                    <a:pt x="80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8064;p73">
              <a:extLst>
                <a:ext uri="{FF2B5EF4-FFF2-40B4-BE49-F238E27FC236}">
                  <a16:creationId xmlns:a16="http://schemas.microsoft.com/office/drawing/2014/main" id="{6B3CA7CA-DB01-1A1C-7C3D-6838B758DA2B}"/>
                </a:ext>
              </a:extLst>
            </p:cNvPr>
            <p:cNvSpPr/>
            <p:nvPr/>
          </p:nvSpPr>
          <p:spPr>
            <a:xfrm>
              <a:off x="6522818" y="3480589"/>
              <a:ext cx="10759" cy="9810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7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40"/>
                    <a:pt x="1" y="62"/>
                  </a:cubicBezTo>
                  <a:lnTo>
                    <a:pt x="46" y="62"/>
                  </a:lnTo>
                  <a:cubicBezTo>
                    <a:pt x="67" y="40"/>
                    <a:pt x="67" y="40"/>
                    <a:pt x="67" y="17"/>
                  </a:cubicBezTo>
                  <a:cubicBezTo>
                    <a:pt x="57" y="6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8065;p73">
              <a:extLst>
                <a:ext uri="{FF2B5EF4-FFF2-40B4-BE49-F238E27FC236}">
                  <a16:creationId xmlns:a16="http://schemas.microsoft.com/office/drawing/2014/main" id="{A20CA6A3-0760-71B3-E872-18C843926E99}"/>
                </a:ext>
              </a:extLst>
            </p:cNvPr>
            <p:cNvSpPr/>
            <p:nvPr/>
          </p:nvSpPr>
          <p:spPr>
            <a:xfrm>
              <a:off x="6519179" y="3478215"/>
              <a:ext cx="18037" cy="15980"/>
            </a:xfrm>
            <a:custGeom>
              <a:avLst/>
              <a:gdLst/>
              <a:ahLst/>
              <a:cxnLst/>
              <a:rect l="l" t="t" r="r" b="b"/>
              <a:pathLst>
                <a:path w="114" h="101" extrusionOk="0">
                  <a:moveTo>
                    <a:pt x="69" y="32"/>
                  </a:moveTo>
                  <a:lnTo>
                    <a:pt x="69" y="55"/>
                  </a:lnTo>
                  <a:lnTo>
                    <a:pt x="45" y="55"/>
                  </a:lnTo>
                  <a:lnTo>
                    <a:pt x="45" y="32"/>
                  </a:lnTo>
                  <a:close/>
                  <a:moveTo>
                    <a:pt x="43" y="0"/>
                  </a:moveTo>
                  <a:cubicBezTo>
                    <a:pt x="37" y="0"/>
                    <a:pt x="30" y="3"/>
                    <a:pt x="24" y="10"/>
                  </a:cubicBezTo>
                  <a:cubicBezTo>
                    <a:pt x="0" y="32"/>
                    <a:pt x="0" y="55"/>
                    <a:pt x="24" y="77"/>
                  </a:cubicBezTo>
                  <a:lnTo>
                    <a:pt x="45" y="100"/>
                  </a:lnTo>
                  <a:cubicBezTo>
                    <a:pt x="69" y="100"/>
                    <a:pt x="69" y="100"/>
                    <a:pt x="90" y="77"/>
                  </a:cubicBezTo>
                  <a:cubicBezTo>
                    <a:pt x="114" y="77"/>
                    <a:pt x="114" y="32"/>
                    <a:pt x="90" y="32"/>
                  </a:cubicBezTo>
                  <a:cubicBezTo>
                    <a:pt x="75" y="17"/>
                    <a:pt x="59" y="0"/>
                    <a:pt x="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8066;p73">
              <a:extLst>
                <a:ext uri="{FF2B5EF4-FFF2-40B4-BE49-F238E27FC236}">
                  <a16:creationId xmlns:a16="http://schemas.microsoft.com/office/drawing/2014/main" id="{C237ECC1-14E4-F54B-C67D-71108F82D80F}"/>
                </a:ext>
              </a:extLst>
            </p:cNvPr>
            <p:cNvSpPr/>
            <p:nvPr/>
          </p:nvSpPr>
          <p:spPr>
            <a:xfrm>
              <a:off x="6597656" y="3422522"/>
              <a:ext cx="11075" cy="10759"/>
            </a:xfrm>
            <a:custGeom>
              <a:avLst/>
              <a:gdLst/>
              <a:ahLst/>
              <a:cxnLst/>
              <a:rect l="l" t="t" r="r" b="b"/>
              <a:pathLst>
                <a:path w="70" h="68" extrusionOk="0">
                  <a:moveTo>
                    <a:pt x="24" y="1"/>
                  </a:moveTo>
                  <a:cubicBezTo>
                    <a:pt x="1" y="23"/>
                    <a:pt x="1" y="46"/>
                    <a:pt x="24" y="46"/>
                  </a:cubicBezTo>
                  <a:cubicBezTo>
                    <a:pt x="24" y="68"/>
                    <a:pt x="46" y="68"/>
                    <a:pt x="46" y="68"/>
                  </a:cubicBezTo>
                  <a:cubicBezTo>
                    <a:pt x="69" y="46"/>
                    <a:pt x="69" y="23"/>
                    <a:pt x="69" y="23"/>
                  </a:cubicBezTo>
                  <a:cubicBezTo>
                    <a:pt x="46" y="1"/>
                    <a:pt x="24" y="1"/>
                    <a:pt x="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8067;p73">
              <a:extLst>
                <a:ext uri="{FF2B5EF4-FFF2-40B4-BE49-F238E27FC236}">
                  <a16:creationId xmlns:a16="http://schemas.microsoft.com/office/drawing/2014/main" id="{E68480EB-E480-301D-F9CD-FA193047C58C}"/>
                </a:ext>
              </a:extLst>
            </p:cNvPr>
            <p:cNvSpPr/>
            <p:nvPr/>
          </p:nvSpPr>
          <p:spPr>
            <a:xfrm>
              <a:off x="6597656" y="3419832"/>
              <a:ext cx="14556" cy="13449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40"/>
                  </a:moveTo>
                  <a:lnTo>
                    <a:pt x="46" y="63"/>
                  </a:lnTo>
                  <a:lnTo>
                    <a:pt x="24" y="63"/>
                  </a:lnTo>
                  <a:lnTo>
                    <a:pt x="24" y="40"/>
                  </a:lnTo>
                  <a:close/>
                  <a:moveTo>
                    <a:pt x="44" y="0"/>
                  </a:moveTo>
                  <a:cubicBezTo>
                    <a:pt x="30" y="0"/>
                    <a:pt x="13" y="6"/>
                    <a:pt x="1" y="18"/>
                  </a:cubicBezTo>
                  <a:lnTo>
                    <a:pt x="1" y="40"/>
                  </a:lnTo>
                  <a:lnTo>
                    <a:pt x="1" y="85"/>
                  </a:lnTo>
                  <a:lnTo>
                    <a:pt x="69" y="85"/>
                  </a:lnTo>
                  <a:lnTo>
                    <a:pt x="91" y="63"/>
                  </a:lnTo>
                  <a:cubicBezTo>
                    <a:pt x="91" y="40"/>
                    <a:pt x="91" y="40"/>
                    <a:pt x="69" y="18"/>
                  </a:cubicBezTo>
                  <a:cubicBezTo>
                    <a:pt x="69" y="6"/>
                    <a:pt x="58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8068;p73">
              <a:extLst>
                <a:ext uri="{FF2B5EF4-FFF2-40B4-BE49-F238E27FC236}">
                  <a16:creationId xmlns:a16="http://schemas.microsoft.com/office/drawing/2014/main" id="{8CC90532-D471-208A-8686-6F98A905A8A2}"/>
                </a:ext>
              </a:extLst>
            </p:cNvPr>
            <p:cNvSpPr/>
            <p:nvPr/>
          </p:nvSpPr>
          <p:spPr>
            <a:xfrm>
              <a:off x="6547659" y="3279649"/>
              <a:ext cx="11075" cy="10759"/>
            </a:xfrm>
            <a:custGeom>
              <a:avLst/>
              <a:gdLst/>
              <a:ahLst/>
              <a:cxnLst/>
              <a:rect l="l" t="t" r="r" b="b"/>
              <a:pathLst>
                <a:path w="70" h="68" extrusionOk="0">
                  <a:moveTo>
                    <a:pt x="24" y="1"/>
                  </a:moveTo>
                  <a:cubicBezTo>
                    <a:pt x="1" y="23"/>
                    <a:pt x="1" y="46"/>
                    <a:pt x="24" y="46"/>
                  </a:cubicBezTo>
                  <a:cubicBezTo>
                    <a:pt x="24" y="68"/>
                    <a:pt x="46" y="68"/>
                    <a:pt x="69" y="68"/>
                  </a:cubicBezTo>
                  <a:lnTo>
                    <a:pt x="69" y="23"/>
                  </a:lnTo>
                  <a:cubicBezTo>
                    <a:pt x="46" y="1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8069;p73">
              <a:extLst>
                <a:ext uri="{FF2B5EF4-FFF2-40B4-BE49-F238E27FC236}">
                  <a16:creationId xmlns:a16="http://schemas.microsoft.com/office/drawing/2014/main" id="{28DED7BC-DC5E-958D-A8E5-8FC7C366A46F}"/>
                </a:ext>
              </a:extLst>
            </p:cNvPr>
            <p:cNvSpPr/>
            <p:nvPr/>
          </p:nvSpPr>
          <p:spPr>
            <a:xfrm>
              <a:off x="6547659" y="3276960"/>
              <a:ext cx="14556" cy="17246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46" y="40"/>
                  </a:moveTo>
                  <a:cubicBezTo>
                    <a:pt x="69" y="40"/>
                    <a:pt x="69" y="63"/>
                    <a:pt x="46" y="63"/>
                  </a:cubicBezTo>
                  <a:lnTo>
                    <a:pt x="24" y="63"/>
                  </a:lnTo>
                  <a:lnTo>
                    <a:pt x="24" y="40"/>
                  </a:lnTo>
                  <a:close/>
                  <a:moveTo>
                    <a:pt x="47" y="0"/>
                  </a:moveTo>
                  <a:cubicBezTo>
                    <a:pt x="36" y="0"/>
                    <a:pt x="24" y="6"/>
                    <a:pt x="24" y="18"/>
                  </a:cubicBezTo>
                  <a:cubicBezTo>
                    <a:pt x="1" y="18"/>
                    <a:pt x="1" y="40"/>
                    <a:pt x="1" y="40"/>
                  </a:cubicBezTo>
                  <a:lnTo>
                    <a:pt x="1" y="85"/>
                  </a:lnTo>
                  <a:lnTo>
                    <a:pt x="46" y="85"/>
                  </a:lnTo>
                  <a:lnTo>
                    <a:pt x="46" y="108"/>
                  </a:lnTo>
                  <a:lnTo>
                    <a:pt x="69" y="85"/>
                  </a:lnTo>
                  <a:cubicBezTo>
                    <a:pt x="91" y="63"/>
                    <a:pt x="91" y="40"/>
                    <a:pt x="69" y="18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8070;p73">
              <a:extLst>
                <a:ext uri="{FF2B5EF4-FFF2-40B4-BE49-F238E27FC236}">
                  <a16:creationId xmlns:a16="http://schemas.microsoft.com/office/drawing/2014/main" id="{010DA7C7-91C8-12FE-ED4C-079880783399}"/>
                </a:ext>
              </a:extLst>
            </p:cNvPr>
            <p:cNvSpPr/>
            <p:nvPr/>
          </p:nvSpPr>
          <p:spPr>
            <a:xfrm>
              <a:off x="6608573" y="3355437"/>
              <a:ext cx="10759" cy="10126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1"/>
                  </a:moveTo>
                  <a:cubicBezTo>
                    <a:pt x="23" y="1"/>
                    <a:pt x="11" y="7"/>
                    <a:pt x="0" y="19"/>
                  </a:cubicBezTo>
                  <a:lnTo>
                    <a:pt x="0" y="64"/>
                  </a:lnTo>
                  <a:lnTo>
                    <a:pt x="46" y="64"/>
                  </a:lnTo>
                  <a:cubicBezTo>
                    <a:pt x="67" y="40"/>
                    <a:pt x="67" y="19"/>
                    <a:pt x="46" y="19"/>
                  </a:cubicBezTo>
                  <a:cubicBezTo>
                    <a:pt x="46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4" name="Google Shape;8071;p73">
              <a:extLst>
                <a:ext uri="{FF2B5EF4-FFF2-40B4-BE49-F238E27FC236}">
                  <a16:creationId xmlns:a16="http://schemas.microsoft.com/office/drawing/2014/main" id="{8A21B988-4B4D-1F92-EB1F-41E90764DEE1}"/>
                </a:ext>
              </a:extLst>
            </p:cNvPr>
            <p:cNvSpPr/>
            <p:nvPr/>
          </p:nvSpPr>
          <p:spPr>
            <a:xfrm>
              <a:off x="6604776" y="3354646"/>
              <a:ext cx="14556" cy="14398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70" y="24"/>
                  </a:moveTo>
                  <a:lnTo>
                    <a:pt x="70" y="45"/>
                  </a:lnTo>
                  <a:lnTo>
                    <a:pt x="46" y="45"/>
                  </a:lnTo>
                  <a:cubicBezTo>
                    <a:pt x="24" y="45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45"/>
                    <a:pt x="24" y="69"/>
                  </a:cubicBezTo>
                  <a:lnTo>
                    <a:pt x="46" y="90"/>
                  </a:lnTo>
                  <a:cubicBezTo>
                    <a:pt x="70" y="90"/>
                    <a:pt x="70" y="90"/>
                    <a:pt x="70" y="69"/>
                  </a:cubicBezTo>
                  <a:cubicBezTo>
                    <a:pt x="91" y="69"/>
                    <a:pt x="91" y="69"/>
                    <a:pt x="91" y="45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5" name="Google Shape;8072;p73">
              <a:extLst>
                <a:ext uri="{FF2B5EF4-FFF2-40B4-BE49-F238E27FC236}">
                  <a16:creationId xmlns:a16="http://schemas.microsoft.com/office/drawing/2014/main" id="{8356E530-F3A1-3346-65B5-0837E49E6313}"/>
                </a:ext>
              </a:extLst>
            </p:cNvPr>
            <p:cNvSpPr/>
            <p:nvPr/>
          </p:nvSpPr>
          <p:spPr>
            <a:xfrm>
              <a:off x="6354789" y="3186774"/>
              <a:ext cx="14398" cy="9968"/>
            </a:xfrm>
            <a:custGeom>
              <a:avLst/>
              <a:gdLst/>
              <a:ahLst/>
              <a:cxnLst/>
              <a:rect l="l" t="t" r="r" b="b"/>
              <a:pathLst>
                <a:path w="91" h="63" extrusionOk="0">
                  <a:moveTo>
                    <a:pt x="24" y="1"/>
                  </a:moveTo>
                  <a:cubicBezTo>
                    <a:pt x="24" y="23"/>
                    <a:pt x="1" y="46"/>
                    <a:pt x="24" y="46"/>
                  </a:cubicBezTo>
                  <a:cubicBezTo>
                    <a:pt x="24" y="57"/>
                    <a:pt x="30" y="62"/>
                    <a:pt x="38" y="62"/>
                  </a:cubicBezTo>
                  <a:cubicBezTo>
                    <a:pt x="46" y="62"/>
                    <a:pt x="58" y="57"/>
                    <a:pt x="69" y="46"/>
                  </a:cubicBezTo>
                  <a:cubicBezTo>
                    <a:pt x="69" y="46"/>
                    <a:pt x="91" y="23"/>
                    <a:pt x="69" y="23"/>
                  </a:cubicBezTo>
                  <a:cubicBezTo>
                    <a:pt x="69" y="1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8073;p73">
              <a:extLst>
                <a:ext uri="{FF2B5EF4-FFF2-40B4-BE49-F238E27FC236}">
                  <a16:creationId xmlns:a16="http://schemas.microsoft.com/office/drawing/2014/main" id="{C0846CEA-11AB-FB2D-1DA3-478C880617F0}"/>
                </a:ext>
              </a:extLst>
            </p:cNvPr>
            <p:cNvSpPr/>
            <p:nvPr/>
          </p:nvSpPr>
          <p:spPr>
            <a:xfrm>
              <a:off x="6354789" y="3184085"/>
              <a:ext cx="14398" cy="13449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9" y="40"/>
                  </a:moveTo>
                  <a:cubicBezTo>
                    <a:pt x="69" y="63"/>
                    <a:pt x="69" y="63"/>
                    <a:pt x="46" y="63"/>
                  </a:cubicBezTo>
                  <a:lnTo>
                    <a:pt x="24" y="63"/>
                  </a:lnTo>
                  <a:cubicBezTo>
                    <a:pt x="24" y="40"/>
                    <a:pt x="24" y="40"/>
                    <a:pt x="46" y="40"/>
                  </a:cubicBez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18"/>
                    <a:pt x="1" y="63"/>
                    <a:pt x="1" y="85"/>
                  </a:cubicBezTo>
                  <a:lnTo>
                    <a:pt x="69" y="85"/>
                  </a:lnTo>
                  <a:cubicBezTo>
                    <a:pt x="91" y="85"/>
                    <a:pt x="91" y="63"/>
                    <a:pt x="91" y="63"/>
                  </a:cubicBezTo>
                  <a:lnTo>
                    <a:pt x="91" y="18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8074;p73">
              <a:extLst>
                <a:ext uri="{FF2B5EF4-FFF2-40B4-BE49-F238E27FC236}">
                  <a16:creationId xmlns:a16="http://schemas.microsoft.com/office/drawing/2014/main" id="{E7BA465B-3242-7D02-9FE5-82A1508176C9}"/>
                </a:ext>
              </a:extLst>
            </p:cNvPr>
            <p:cNvSpPr/>
            <p:nvPr/>
          </p:nvSpPr>
          <p:spPr>
            <a:xfrm>
              <a:off x="6415703" y="3262720"/>
              <a:ext cx="10759" cy="9968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0"/>
                  </a:moveTo>
                  <a:cubicBezTo>
                    <a:pt x="23" y="0"/>
                    <a:pt x="11" y="6"/>
                    <a:pt x="0" y="18"/>
                  </a:cubicBezTo>
                  <a:lnTo>
                    <a:pt x="0" y="39"/>
                  </a:lnTo>
                  <a:cubicBezTo>
                    <a:pt x="22" y="63"/>
                    <a:pt x="46" y="63"/>
                    <a:pt x="46" y="63"/>
                  </a:cubicBezTo>
                  <a:cubicBezTo>
                    <a:pt x="67" y="39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8" name="Google Shape;8075;p73">
              <a:extLst>
                <a:ext uri="{FF2B5EF4-FFF2-40B4-BE49-F238E27FC236}">
                  <a16:creationId xmlns:a16="http://schemas.microsoft.com/office/drawing/2014/main" id="{8F1BAAF8-F677-9D84-3939-2691AEAAAE37}"/>
                </a:ext>
              </a:extLst>
            </p:cNvPr>
            <p:cNvSpPr/>
            <p:nvPr/>
          </p:nvSpPr>
          <p:spPr>
            <a:xfrm>
              <a:off x="6411906" y="3259081"/>
              <a:ext cx="14556" cy="17088"/>
            </a:xfrm>
            <a:custGeom>
              <a:avLst/>
              <a:gdLst/>
              <a:ahLst/>
              <a:cxnLst/>
              <a:rect l="l" t="t" r="r" b="b"/>
              <a:pathLst>
                <a:path w="92" h="108" extrusionOk="0">
                  <a:moveTo>
                    <a:pt x="70" y="41"/>
                  </a:moveTo>
                  <a:lnTo>
                    <a:pt x="70" y="62"/>
                  </a:lnTo>
                  <a:lnTo>
                    <a:pt x="46" y="62"/>
                  </a:lnTo>
                  <a:lnTo>
                    <a:pt x="46" y="41"/>
                  </a:lnTo>
                  <a:close/>
                  <a:moveTo>
                    <a:pt x="58" y="1"/>
                  </a:moveTo>
                  <a:cubicBezTo>
                    <a:pt x="47" y="1"/>
                    <a:pt x="35" y="6"/>
                    <a:pt x="24" y="17"/>
                  </a:cubicBezTo>
                  <a:cubicBezTo>
                    <a:pt x="1" y="41"/>
                    <a:pt x="1" y="62"/>
                    <a:pt x="24" y="86"/>
                  </a:cubicBezTo>
                  <a:lnTo>
                    <a:pt x="46" y="107"/>
                  </a:lnTo>
                  <a:cubicBezTo>
                    <a:pt x="70" y="107"/>
                    <a:pt x="70" y="86"/>
                    <a:pt x="91" y="86"/>
                  </a:cubicBezTo>
                  <a:lnTo>
                    <a:pt x="91" y="62"/>
                  </a:lnTo>
                  <a:lnTo>
                    <a:pt x="91" y="17"/>
                  </a:lnTo>
                  <a:cubicBezTo>
                    <a:pt x="80" y="6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9" name="Google Shape;8076;p73">
              <a:extLst>
                <a:ext uri="{FF2B5EF4-FFF2-40B4-BE49-F238E27FC236}">
                  <a16:creationId xmlns:a16="http://schemas.microsoft.com/office/drawing/2014/main" id="{B50D0267-CAC6-2ADF-E0B0-36F0121A2D1F}"/>
                </a:ext>
              </a:extLst>
            </p:cNvPr>
            <p:cNvSpPr/>
            <p:nvPr/>
          </p:nvSpPr>
          <p:spPr>
            <a:xfrm>
              <a:off x="6347669" y="3254651"/>
              <a:ext cx="11075" cy="9968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0"/>
                  </a:moveTo>
                  <a:cubicBezTo>
                    <a:pt x="1" y="23"/>
                    <a:pt x="1" y="23"/>
                    <a:pt x="1" y="45"/>
                  </a:cubicBezTo>
                  <a:cubicBezTo>
                    <a:pt x="12" y="57"/>
                    <a:pt x="24" y="63"/>
                    <a:pt x="32" y="63"/>
                  </a:cubicBezTo>
                  <a:cubicBezTo>
                    <a:pt x="40" y="63"/>
                    <a:pt x="46" y="57"/>
                    <a:pt x="46" y="45"/>
                  </a:cubicBezTo>
                  <a:cubicBezTo>
                    <a:pt x="69" y="45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8077;p73">
              <a:extLst>
                <a:ext uri="{FF2B5EF4-FFF2-40B4-BE49-F238E27FC236}">
                  <a16:creationId xmlns:a16="http://schemas.microsoft.com/office/drawing/2014/main" id="{3531147C-3042-8FF0-730B-A051A0F09116}"/>
                </a:ext>
              </a:extLst>
            </p:cNvPr>
            <p:cNvSpPr/>
            <p:nvPr/>
          </p:nvSpPr>
          <p:spPr>
            <a:xfrm>
              <a:off x="6344188" y="3251961"/>
              <a:ext cx="17879" cy="13607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8" y="17"/>
                  </a:moveTo>
                  <a:lnTo>
                    <a:pt x="68" y="40"/>
                  </a:lnTo>
                  <a:lnTo>
                    <a:pt x="68" y="62"/>
                  </a:lnTo>
                  <a:lnTo>
                    <a:pt x="46" y="62"/>
                  </a:lnTo>
                  <a:lnTo>
                    <a:pt x="46" y="40"/>
                  </a:lnTo>
                  <a:cubicBezTo>
                    <a:pt x="46" y="40"/>
                    <a:pt x="46" y="17"/>
                    <a:pt x="68" y="17"/>
                  </a:cubicBezTo>
                  <a:close/>
                  <a:moveTo>
                    <a:pt x="57" y="1"/>
                  </a:moveTo>
                  <a:cubicBezTo>
                    <a:pt x="46" y="1"/>
                    <a:pt x="34" y="6"/>
                    <a:pt x="23" y="17"/>
                  </a:cubicBezTo>
                  <a:lnTo>
                    <a:pt x="23" y="40"/>
                  </a:lnTo>
                  <a:cubicBezTo>
                    <a:pt x="1" y="40"/>
                    <a:pt x="23" y="62"/>
                    <a:pt x="23" y="62"/>
                  </a:cubicBezTo>
                  <a:cubicBezTo>
                    <a:pt x="23" y="86"/>
                    <a:pt x="46" y="86"/>
                    <a:pt x="46" y="86"/>
                  </a:cubicBezTo>
                  <a:lnTo>
                    <a:pt x="91" y="86"/>
                  </a:lnTo>
                  <a:cubicBezTo>
                    <a:pt x="91" y="62"/>
                    <a:pt x="91" y="62"/>
                    <a:pt x="113" y="40"/>
                  </a:cubicBezTo>
                  <a:lnTo>
                    <a:pt x="91" y="17"/>
                  </a:lnTo>
                  <a:cubicBezTo>
                    <a:pt x="79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8078;p73">
              <a:extLst>
                <a:ext uri="{FF2B5EF4-FFF2-40B4-BE49-F238E27FC236}">
                  <a16:creationId xmlns:a16="http://schemas.microsoft.com/office/drawing/2014/main" id="{204C7BAD-1678-2F35-2055-AE2808C9FE4D}"/>
                </a:ext>
              </a:extLst>
            </p:cNvPr>
            <p:cNvSpPr/>
            <p:nvPr/>
          </p:nvSpPr>
          <p:spPr>
            <a:xfrm>
              <a:off x="6422823" y="3194844"/>
              <a:ext cx="10759" cy="9810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45" y="1"/>
                  </a:moveTo>
                  <a:cubicBezTo>
                    <a:pt x="40" y="1"/>
                    <a:pt x="34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7" y="6"/>
                    <a:pt x="5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2" name="Google Shape;8079;p73">
              <a:extLst>
                <a:ext uri="{FF2B5EF4-FFF2-40B4-BE49-F238E27FC236}">
                  <a16:creationId xmlns:a16="http://schemas.microsoft.com/office/drawing/2014/main" id="{173DEE7C-FFF5-8BA4-20B0-7710911DEDF4}"/>
                </a:ext>
              </a:extLst>
            </p:cNvPr>
            <p:cNvSpPr/>
            <p:nvPr/>
          </p:nvSpPr>
          <p:spPr>
            <a:xfrm>
              <a:off x="6422823" y="3194053"/>
              <a:ext cx="14398" cy="1439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5"/>
                  </a:lnTo>
                  <a:lnTo>
                    <a:pt x="46" y="67"/>
                  </a:lnTo>
                  <a:lnTo>
                    <a:pt x="22" y="45"/>
                  </a:lnTo>
                  <a:lnTo>
                    <a:pt x="22" y="22"/>
                  </a:ln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lnTo>
                    <a:pt x="1" y="67"/>
                  </a:lnTo>
                  <a:cubicBezTo>
                    <a:pt x="1" y="67"/>
                    <a:pt x="22" y="90"/>
                    <a:pt x="46" y="90"/>
                  </a:cubicBezTo>
                  <a:cubicBezTo>
                    <a:pt x="46" y="90"/>
                    <a:pt x="67" y="90"/>
                    <a:pt x="67" y="67"/>
                  </a:cubicBezTo>
                  <a:cubicBezTo>
                    <a:pt x="67" y="67"/>
                    <a:pt x="91" y="67"/>
                    <a:pt x="91" y="45"/>
                  </a:cubicBezTo>
                  <a:cubicBezTo>
                    <a:pt x="91" y="45"/>
                    <a:pt x="91" y="22"/>
                    <a:pt x="67" y="22"/>
                  </a:cubicBezTo>
                  <a:cubicBezTo>
                    <a:pt x="67" y="0"/>
                    <a:pt x="22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3" name="Google Shape;8080;p73">
              <a:extLst>
                <a:ext uri="{FF2B5EF4-FFF2-40B4-BE49-F238E27FC236}">
                  <a16:creationId xmlns:a16="http://schemas.microsoft.com/office/drawing/2014/main" id="{619DC8F8-49D4-97EE-A844-891C8E305750}"/>
                </a:ext>
              </a:extLst>
            </p:cNvPr>
            <p:cNvSpPr/>
            <p:nvPr/>
          </p:nvSpPr>
          <p:spPr>
            <a:xfrm>
              <a:off x="6404786" y="3329647"/>
              <a:ext cx="11075" cy="9968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3"/>
                    <a:pt x="1" y="46"/>
                    <a:pt x="24" y="46"/>
                  </a:cubicBezTo>
                  <a:cubicBezTo>
                    <a:pt x="24" y="57"/>
                    <a:pt x="30" y="62"/>
                    <a:pt x="38" y="62"/>
                  </a:cubicBezTo>
                  <a:cubicBezTo>
                    <a:pt x="46" y="62"/>
                    <a:pt x="58" y="57"/>
                    <a:pt x="69" y="46"/>
                  </a:cubicBezTo>
                  <a:lnTo>
                    <a:pt x="69" y="23"/>
                  </a:lnTo>
                  <a:cubicBezTo>
                    <a:pt x="46" y="1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8081;p73">
              <a:extLst>
                <a:ext uri="{FF2B5EF4-FFF2-40B4-BE49-F238E27FC236}">
                  <a16:creationId xmlns:a16="http://schemas.microsoft.com/office/drawing/2014/main" id="{A432DE4F-D65C-E2A9-CE32-D2C6611876C4}"/>
                </a:ext>
              </a:extLst>
            </p:cNvPr>
            <p:cNvSpPr/>
            <p:nvPr/>
          </p:nvSpPr>
          <p:spPr>
            <a:xfrm>
              <a:off x="6404786" y="3326957"/>
              <a:ext cx="14556" cy="13449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40"/>
                  </a:moveTo>
                  <a:cubicBezTo>
                    <a:pt x="69" y="40"/>
                    <a:pt x="69" y="63"/>
                    <a:pt x="46" y="63"/>
                  </a:cubicBezTo>
                  <a:lnTo>
                    <a:pt x="24" y="63"/>
                  </a:lnTo>
                  <a:lnTo>
                    <a:pt x="24" y="40"/>
                  </a:lnTo>
                  <a:close/>
                  <a:moveTo>
                    <a:pt x="55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18"/>
                    <a:pt x="1" y="40"/>
                    <a:pt x="1" y="40"/>
                  </a:cubicBezTo>
                  <a:lnTo>
                    <a:pt x="1" y="85"/>
                  </a:lnTo>
                  <a:lnTo>
                    <a:pt x="69" y="85"/>
                  </a:lnTo>
                  <a:cubicBezTo>
                    <a:pt x="91" y="63"/>
                    <a:pt x="91" y="40"/>
                    <a:pt x="69" y="18"/>
                  </a:cubicBezTo>
                  <a:cubicBezTo>
                    <a:pt x="69" y="6"/>
                    <a:pt x="64" y="0"/>
                    <a:pt x="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8082;p73">
              <a:extLst>
                <a:ext uri="{FF2B5EF4-FFF2-40B4-BE49-F238E27FC236}">
                  <a16:creationId xmlns:a16="http://schemas.microsoft.com/office/drawing/2014/main" id="{78FCB6D0-4562-006B-DB2A-264B237BCDE8}"/>
                </a:ext>
              </a:extLst>
            </p:cNvPr>
            <p:cNvSpPr/>
            <p:nvPr/>
          </p:nvSpPr>
          <p:spPr>
            <a:xfrm>
              <a:off x="6483421" y="3272530"/>
              <a:ext cx="11075" cy="8860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0" y="1"/>
                  </a:moveTo>
                  <a:lnTo>
                    <a:pt x="0" y="46"/>
                  </a:lnTo>
                  <a:cubicBezTo>
                    <a:pt x="0" y="46"/>
                    <a:pt x="11" y="56"/>
                    <a:pt x="24" y="56"/>
                  </a:cubicBezTo>
                  <a:cubicBezTo>
                    <a:pt x="31" y="56"/>
                    <a:pt x="38" y="53"/>
                    <a:pt x="46" y="46"/>
                  </a:cubicBezTo>
                  <a:cubicBezTo>
                    <a:pt x="46" y="46"/>
                    <a:pt x="69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6" name="Google Shape;8083;p73">
              <a:extLst>
                <a:ext uri="{FF2B5EF4-FFF2-40B4-BE49-F238E27FC236}">
                  <a16:creationId xmlns:a16="http://schemas.microsoft.com/office/drawing/2014/main" id="{D6D2B9C0-2435-7DE6-2771-D7EF20281544}"/>
                </a:ext>
              </a:extLst>
            </p:cNvPr>
            <p:cNvSpPr/>
            <p:nvPr/>
          </p:nvSpPr>
          <p:spPr>
            <a:xfrm>
              <a:off x="6479940" y="3268891"/>
              <a:ext cx="14556" cy="14398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4"/>
                  </a:moveTo>
                  <a:lnTo>
                    <a:pt x="68" y="45"/>
                  </a:lnTo>
                  <a:lnTo>
                    <a:pt x="46" y="69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24"/>
                    <a:pt x="1" y="45"/>
                  </a:cubicBezTo>
                  <a:lnTo>
                    <a:pt x="1" y="69"/>
                  </a:lnTo>
                  <a:cubicBezTo>
                    <a:pt x="22" y="91"/>
                    <a:pt x="22" y="91"/>
                    <a:pt x="46" y="91"/>
                  </a:cubicBezTo>
                  <a:lnTo>
                    <a:pt x="68" y="91"/>
                  </a:lnTo>
                  <a:cubicBezTo>
                    <a:pt x="91" y="69"/>
                    <a:pt x="91" y="69"/>
                    <a:pt x="91" y="45"/>
                  </a:cubicBezTo>
                  <a:lnTo>
                    <a:pt x="91" y="24"/>
                  </a:lnTo>
                  <a:cubicBezTo>
                    <a:pt x="68" y="0"/>
                    <a:pt x="46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7" name="Google Shape;8084;p73">
              <a:extLst>
                <a:ext uri="{FF2B5EF4-FFF2-40B4-BE49-F238E27FC236}">
                  <a16:creationId xmlns:a16="http://schemas.microsoft.com/office/drawing/2014/main" id="{FB218AF0-C33F-AEEC-3E2F-1B19A766506F}"/>
                </a:ext>
              </a:extLst>
            </p:cNvPr>
            <p:cNvSpPr/>
            <p:nvPr/>
          </p:nvSpPr>
          <p:spPr>
            <a:xfrm>
              <a:off x="6433424" y="3129657"/>
              <a:ext cx="10917" cy="8860"/>
            </a:xfrm>
            <a:custGeom>
              <a:avLst/>
              <a:gdLst/>
              <a:ahLst/>
              <a:cxnLst/>
              <a:rect l="l" t="t" r="r" b="b"/>
              <a:pathLst>
                <a:path w="69" h="56" extrusionOk="0">
                  <a:moveTo>
                    <a:pt x="0" y="1"/>
                  </a:moveTo>
                  <a:lnTo>
                    <a:pt x="0" y="46"/>
                  </a:lnTo>
                  <a:cubicBezTo>
                    <a:pt x="16" y="46"/>
                    <a:pt x="21" y="56"/>
                    <a:pt x="29" y="56"/>
                  </a:cubicBezTo>
                  <a:cubicBezTo>
                    <a:pt x="33" y="56"/>
                    <a:pt x="38" y="53"/>
                    <a:pt x="46" y="46"/>
                  </a:cubicBezTo>
                  <a:cubicBezTo>
                    <a:pt x="69" y="46"/>
                    <a:pt x="69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8" name="Google Shape;8085;p73">
              <a:extLst>
                <a:ext uri="{FF2B5EF4-FFF2-40B4-BE49-F238E27FC236}">
                  <a16:creationId xmlns:a16="http://schemas.microsoft.com/office/drawing/2014/main" id="{D126E4D3-4AEA-7BB2-C3BE-3B76D7754AC4}"/>
                </a:ext>
              </a:extLst>
            </p:cNvPr>
            <p:cNvSpPr/>
            <p:nvPr/>
          </p:nvSpPr>
          <p:spPr>
            <a:xfrm>
              <a:off x="6429943" y="3126018"/>
              <a:ext cx="14398" cy="1439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68" y="45"/>
                  </a:lnTo>
                  <a:lnTo>
                    <a:pt x="68" y="69"/>
                  </a:lnTo>
                  <a:lnTo>
                    <a:pt x="46" y="69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45"/>
                    <a:pt x="22" y="69"/>
                  </a:cubicBezTo>
                  <a:cubicBezTo>
                    <a:pt x="22" y="91"/>
                    <a:pt x="22" y="91"/>
                    <a:pt x="46" y="91"/>
                  </a:cubicBezTo>
                  <a:lnTo>
                    <a:pt x="68" y="91"/>
                  </a:lnTo>
                  <a:cubicBezTo>
                    <a:pt x="91" y="69"/>
                    <a:pt x="91" y="45"/>
                    <a:pt x="91" y="24"/>
                  </a:cubicBezTo>
                  <a:cubicBezTo>
                    <a:pt x="68" y="0"/>
                    <a:pt x="46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9" name="Google Shape;8086;p73">
              <a:extLst>
                <a:ext uri="{FF2B5EF4-FFF2-40B4-BE49-F238E27FC236}">
                  <a16:creationId xmlns:a16="http://schemas.microsoft.com/office/drawing/2014/main" id="{4E1079C2-508B-F5F9-233A-D32E2F3F7FB8}"/>
                </a:ext>
              </a:extLst>
            </p:cNvPr>
            <p:cNvSpPr/>
            <p:nvPr/>
          </p:nvSpPr>
          <p:spPr>
            <a:xfrm>
              <a:off x="6490541" y="3204495"/>
              <a:ext cx="11075" cy="10126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" y="24"/>
                    <a:pt x="1" y="46"/>
                    <a:pt x="1" y="46"/>
                  </a:cubicBezTo>
                  <a:cubicBezTo>
                    <a:pt x="12" y="58"/>
                    <a:pt x="24" y="64"/>
                    <a:pt x="32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9" y="46"/>
                    <a:pt x="69" y="24"/>
                    <a:pt x="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0" name="Google Shape;8087;p73">
              <a:extLst>
                <a:ext uri="{FF2B5EF4-FFF2-40B4-BE49-F238E27FC236}">
                  <a16:creationId xmlns:a16="http://schemas.microsoft.com/office/drawing/2014/main" id="{7150D1EE-CE58-C634-720B-892447689618}"/>
                </a:ext>
              </a:extLst>
            </p:cNvPr>
            <p:cNvSpPr/>
            <p:nvPr/>
          </p:nvSpPr>
          <p:spPr>
            <a:xfrm>
              <a:off x="6487060" y="3201172"/>
              <a:ext cx="17879" cy="14398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8" y="45"/>
                  </a:moveTo>
                  <a:lnTo>
                    <a:pt x="68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68" y="0"/>
                  </a:moveTo>
                  <a:cubicBezTo>
                    <a:pt x="46" y="0"/>
                    <a:pt x="46" y="0"/>
                    <a:pt x="23" y="22"/>
                  </a:cubicBezTo>
                  <a:cubicBezTo>
                    <a:pt x="1" y="22"/>
                    <a:pt x="1" y="67"/>
                    <a:pt x="23" y="91"/>
                  </a:cubicBezTo>
                  <a:lnTo>
                    <a:pt x="91" y="91"/>
                  </a:lnTo>
                  <a:lnTo>
                    <a:pt x="91" y="67"/>
                  </a:lnTo>
                  <a:cubicBezTo>
                    <a:pt x="113" y="45"/>
                    <a:pt x="91" y="22"/>
                    <a:pt x="91" y="22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1" name="Google Shape;8088;p73">
              <a:extLst>
                <a:ext uri="{FF2B5EF4-FFF2-40B4-BE49-F238E27FC236}">
                  <a16:creationId xmlns:a16="http://schemas.microsoft.com/office/drawing/2014/main" id="{B2DBC0F6-EC82-E6F4-6533-2FE74785E8FE}"/>
                </a:ext>
              </a:extLst>
            </p:cNvPr>
            <p:cNvSpPr/>
            <p:nvPr/>
          </p:nvSpPr>
          <p:spPr>
            <a:xfrm>
              <a:off x="6297671" y="3111778"/>
              <a:ext cx="11075" cy="9968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0"/>
                  </a:moveTo>
                  <a:cubicBezTo>
                    <a:pt x="1" y="24"/>
                    <a:pt x="1" y="24"/>
                    <a:pt x="24" y="45"/>
                  </a:cubicBezTo>
                  <a:cubicBezTo>
                    <a:pt x="24" y="57"/>
                    <a:pt x="29" y="63"/>
                    <a:pt x="38" y="63"/>
                  </a:cubicBezTo>
                  <a:cubicBezTo>
                    <a:pt x="46" y="63"/>
                    <a:pt x="57" y="57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2" name="Google Shape;8089;p73">
              <a:extLst>
                <a:ext uri="{FF2B5EF4-FFF2-40B4-BE49-F238E27FC236}">
                  <a16:creationId xmlns:a16="http://schemas.microsoft.com/office/drawing/2014/main" id="{82F48FD2-C470-5068-677F-AAA0906B472A}"/>
                </a:ext>
              </a:extLst>
            </p:cNvPr>
            <p:cNvSpPr/>
            <p:nvPr/>
          </p:nvSpPr>
          <p:spPr>
            <a:xfrm>
              <a:off x="6294190" y="3109088"/>
              <a:ext cx="17879" cy="13607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8" y="41"/>
                  </a:moveTo>
                  <a:lnTo>
                    <a:pt x="68" y="62"/>
                  </a:lnTo>
                  <a:lnTo>
                    <a:pt x="46" y="62"/>
                  </a:lnTo>
                  <a:lnTo>
                    <a:pt x="46" y="41"/>
                  </a:lnTo>
                  <a:close/>
                  <a:moveTo>
                    <a:pt x="66" y="1"/>
                  </a:moveTo>
                  <a:cubicBezTo>
                    <a:pt x="51" y="1"/>
                    <a:pt x="34" y="6"/>
                    <a:pt x="23" y="17"/>
                  </a:cubicBezTo>
                  <a:cubicBezTo>
                    <a:pt x="23" y="17"/>
                    <a:pt x="1" y="62"/>
                    <a:pt x="23" y="62"/>
                  </a:cubicBezTo>
                  <a:cubicBezTo>
                    <a:pt x="23" y="86"/>
                    <a:pt x="46" y="86"/>
                    <a:pt x="46" y="86"/>
                  </a:cubicBezTo>
                  <a:lnTo>
                    <a:pt x="91" y="86"/>
                  </a:lnTo>
                  <a:cubicBezTo>
                    <a:pt x="113" y="62"/>
                    <a:pt x="113" y="41"/>
                    <a:pt x="91" y="17"/>
                  </a:cubicBezTo>
                  <a:cubicBezTo>
                    <a:pt x="91" y="6"/>
                    <a:pt x="80" y="1"/>
                    <a:pt x="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3" name="Google Shape;8090;p73">
              <a:extLst>
                <a:ext uri="{FF2B5EF4-FFF2-40B4-BE49-F238E27FC236}">
                  <a16:creationId xmlns:a16="http://schemas.microsoft.com/office/drawing/2014/main" id="{88AADE3B-1788-4102-14B0-1725719A3AA6}"/>
                </a:ext>
              </a:extLst>
            </p:cNvPr>
            <p:cNvSpPr/>
            <p:nvPr/>
          </p:nvSpPr>
          <p:spPr>
            <a:xfrm>
              <a:off x="6290551" y="3178072"/>
              <a:ext cx="10917" cy="8860"/>
            </a:xfrm>
            <a:custGeom>
              <a:avLst/>
              <a:gdLst/>
              <a:ahLst/>
              <a:cxnLst/>
              <a:rect l="l" t="t" r="r" b="b"/>
              <a:pathLst>
                <a:path w="69" h="56" extrusionOk="0">
                  <a:moveTo>
                    <a:pt x="23" y="0"/>
                  </a:moveTo>
                  <a:cubicBezTo>
                    <a:pt x="16" y="0"/>
                    <a:pt x="8" y="3"/>
                    <a:pt x="0" y="11"/>
                  </a:cubicBezTo>
                  <a:lnTo>
                    <a:pt x="0" y="56"/>
                  </a:lnTo>
                  <a:lnTo>
                    <a:pt x="46" y="56"/>
                  </a:lnTo>
                  <a:cubicBezTo>
                    <a:pt x="69" y="56"/>
                    <a:pt x="69" y="33"/>
                    <a:pt x="46" y="11"/>
                  </a:cubicBezTo>
                  <a:cubicBezTo>
                    <a:pt x="46" y="11"/>
                    <a:pt x="36" y="0"/>
                    <a:pt x="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4" name="Google Shape;8091;p73">
              <a:extLst>
                <a:ext uri="{FF2B5EF4-FFF2-40B4-BE49-F238E27FC236}">
                  <a16:creationId xmlns:a16="http://schemas.microsoft.com/office/drawing/2014/main" id="{53D30AF1-3D13-E9E7-AB3D-03C99DDA8B6F}"/>
                </a:ext>
              </a:extLst>
            </p:cNvPr>
            <p:cNvSpPr/>
            <p:nvPr/>
          </p:nvSpPr>
          <p:spPr>
            <a:xfrm>
              <a:off x="6287070" y="3176015"/>
              <a:ext cx="14398" cy="1439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46" y="24"/>
                    <a:pt x="68" y="24"/>
                    <a:pt x="68" y="46"/>
                  </a:cubicBezTo>
                  <a:cubicBezTo>
                    <a:pt x="68" y="69"/>
                    <a:pt x="46" y="69"/>
                    <a:pt x="46" y="69"/>
                  </a:cubicBezTo>
                  <a:lnTo>
                    <a:pt x="46" y="46"/>
                  </a:ln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22" y="24"/>
                    <a:pt x="1" y="24"/>
                    <a:pt x="1" y="46"/>
                  </a:cubicBezTo>
                  <a:cubicBezTo>
                    <a:pt x="1" y="46"/>
                    <a:pt x="1" y="69"/>
                    <a:pt x="22" y="69"/>
                  </a:cubicBezTo>
                  <a:cubicBezTo>
                    <a:pt x="22" y="91"/>
                    <a:pt x="46" y="91"/>
                    <a:pt x="46" y="91"/>
                  </a:cubicBezTo>
                  <a:lnTo>
                    <a:pt x="68" y="91"/>
                  </a:lnTo>
                  <a:cubicBezTo>
                    <a:pt x="91" y="69"/>
                    <a:pt x="91" y="69"/>
                    <a:pt x="91" y="46"/>
                  </a:cubicBezTo>
                  <a:lnTo>
                    <a:pt x="91" y="24"/>
                  </a:lnTo>
                  <a:cubicBezTo>
                    <a:pt x="68" y="0"/>
                    <a:pt x="46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5" name="Google Shape;8092;p73">
              <a:extLst>
                <a:ext uri="{FF2B5EF4-FFF2-40B4-BE49-F238E27FC236}">
                  <a16:creationId xmlns:a16="http://schemas.microsoft.com/office/drawing/2014/main" id="{3C01D254-74FD-4453-0B6C-21FBAD9D1C48}"/>
                </a:ext>
              </a:extLst>
            </p:cNvPr>
            <p:cNvSpPr/>
            <p:nvPr/>
          </p:nvSpPr>
          <p:spPr>
            <a:xfrm>
              <a:off x="6365706" y="3119847"/>
              <a:ext cx="10759" cy="9968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6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39"/>
                    <a:pt x="0" y="39"/>
                  </a:cubicBezTo>
                  <a:cubicBezTo>
                    <a:pt x="22" y="63"/>
                    <a:pt x="45" y="63"/>
                    <a:pt x="45" y="63"/>
                  </a:cubicBezTo>
                  <a:cubicBezTo>
                    <a:pt x="67" y="39"/>
                    <a:pt x="67" y="18"/>
                    <a:pt x="67" y="18"/>
                  </a:cubicBez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6" name="Google Shape;8093;p73">
              <a:extLst>
                <a:ext uri="{FF2B5EF4-FFF2-40B4-BE49-F238E27FC236}">
                  <a16:creationId xmlns:a16="http://schemas.microsoft.com/office/drawing/2014/main" id="{4D8E8FC0-AFA2-3536-7E6B-D7542B648517}"/>
                </a:ext>
              </a:extLst>
            </p:cNvPr>
            <p:cNvSpPr/>
            <p:nvPr/>
          </p:nvSpPr>
          <p:spPr>
            <a:xfrm>
              <a:off x="6361908" y="3118898"/>
              <a:ext cx="18195" cy="14398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1" y="24"/>
                    <a:pt x="1" y="45"/>
                    <a:pt x="24" y="69"/>
                  </a:cubicBezTo>
                  <a:lnTo>
                    <a:pt x="46" y="90"/>
                  </a:lnTo>
                  <a:cubicBezTo>
                    <a:pt x="69" y="90"/>
                    <a:pt x="69" y="69"/>
                    <a:pt x="91" y="69"/>
                  </a:cubicBezTo>
                  <a:cubicBezTo>
                    <a:pt x="115" y="69"/>
                    <a:pt x="115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7" name="Google Shape;8094;p73">
              <a:extLst>
                <a:ext uri="{FF2B5EF4-FFF2-40B4-BE49-F238E27FC236}">
                  <a16:creationId xmlns:a16="http://schemas.microsoft.com/office/drawing/2014/main" id="{7ADDB840-72A2-9FB9-649C-10EF7B81B992}"/>
                </a:ext>
              </a:extLst>
            </p:cNvPr>
            <p:cNvSpPr/>
            <p:nvPr/>
          </p:nvSpPr>
          <p:spPr>
            <a:xfrm>
              <a:off x="6840524" y="3658270"/>
              <a:ext cx="11075" cy="10759"/>
            </a:xfrm>
            <a:custGeom>
              <a:avLst/>
              <a:gdLst/>
              <a:ahLst/>
              <a:cxnLst/>
              <a:rect l="l" t="t" r="r" b="b"/>
              <a:pathLst>
                <a:path w="70" h="68" extrusionOk="0">
                  <a:moveTo>
                    <a:pt x="1" y="1"/>
                  </a:moveTo>
                  <a:lnTo>
                    <a:pt x="1" y="46"/>
                  </a:lnTo>
                  <a:cubicBezTo>
                    <a:pt x="24" y="68"/>
                    <a:pt x="46" y="68"/>
                    <a:pt x="46" y="68"/>
                  </a:cubicBezTo>
                  <a:cubicBezTo>
                    <a:pt x="70" y="46"/>
                    <a:pt x="70" y="23"/>
                    <a:pt x="46" y="23"/>
                  </a:cubicBezTo>
                  <a:cubicBezTo>
                    <a:pt x="46" y="1"/>
                    <a:pt x="24" y="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8" name="Google Shape;8095;p73">
              <a:extLst>
                <a:ext uri="{FF2B5EF4-FFF2-40B4-BE49-F238E27FC236}">
                  <a16:creationId xmlns:a16="http://schemas.microsoft.com/office/drawing/2014/main" id="{B2F4EA12-36F8-21DB-8F50-3B15FB1BCCB3}"/>
                </a:ext>
              </a:extLst>
            </p:cNvPr>
            <p:cNvSpPr/>
            <p:nvPr/>
          </p:nvSpPr>
          <p:spPr>
            <a:xfrm>
              <a:off x="6837201" y="3656687"/>
              <a:ext cx="14398" cy="16138"/>
            </a:xfrm>
            <a:custGeom>
              <a:avLst/>
              <a:gdLst/>
              <a:ahLst/>
              <a:cxnLst/>
              <a:rect l="l" t="t" r="r" b="b"/>
              <a:pathLst>
                <a:path w="91" h="102" extrusionOk="0">
                  <a:moveTo>
                    <a:pt x="67" y="33"/>
                  </a:moveTo>
                  <a:lnTo>
                    <a:pt x="67" y="56"/>
                  </a:lnTo>
                  <a:lnTo>
                    <a:pt x="45" y="56"/>
                  </a:lnTo>
                  <a:lnTo>
                    <a:pt x="45" y="33"/>
                  </a:lnTo>
                  <a:close/>
                  <a:moveTo>
                    <a:pt x="46" y="0"/>
                  </a:moveTo>
                  <a:cubicBezTo>
                    <a:pt x="32" y="0"/>
                    <a:pt x="22" y="11"/>
                    <a:pt x="22" y="11"/>
                  </a:cubicBezTo>
                  <a:cubicBezTo>
                    <a:pt x="0" y="33"/>
                    <a:pt x="0" y="56"/>
                    <a:pt x="22" y="78"/>
                  </a:cubicBezTo>
                  <a:lnTo>
                    <a:pt x="45" y="101"/>
                  </a:lnTo>
                  <a:cubicBezTo>
                    <a:pt x="67" y="101"/>
                    <a:pt x="67" y="78"/>
                    <a:pt x="91" y="78"/>
                  </a:cubicBezTo>
                  <a:lnTo>
                    <a:pt x="91" y="56"/>
                  </a:lnTo>
                  <a:lnTo>
                    <a:pt x="91" y="11"/>
                  </a:lnTo>
                  <a:lnTo>
                    <a:pt x="67" y="11"/>
                  </a:lnTo>
                  <a:cubicBezTo>
                    <a:pt x="60" y="3"/>
                    <a:pt x="52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8096;p73">
              <a:extLst>
                <a:ext uri="{FF2B5EF4-FFF2-40B4-BE49-F238E27FC236}">
                  <a16:creationId xmlns:a16="http://schemas.microsoft.com/office/drawing/2014/main" id="{1B168AE5-0B03-05A7-FC64-9A3ED7AE8753}"/>
                </a:ext>
              </a:extLst>
            </p:cNvPr>
            <p:cNvSpPr/>
            <p:nvPr/>
          </p:nvSpPr>
          <p:spPr>
            <a:xfrm>
              <a:off x="6844321" y="3590393"/>
              <a:ext cx="17879" cy="14398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4"/>
                  </a:moveTo>
                  <a:lnTo>
                    <a:pt x="67" y="45"/>
                  </a:lnTo>
                  <a:cubicBezTo>
                    <a:pt x="67" y="53"/>
                    <a:pt x="65" y="56"/>
                    <a:pt x="62" y="56"/>
                  </a:cubicBezTo>
                  <a:cubicBezTo>
                    <a:pt x="55" y="56"/>
                    <a:pt x="46" y="45"/>
                    <a:pt x="46" y="45"/>
                  </a:cubicBezTo>
                  <a:lnTo>
                    <a:pt x="46" y="24"/>
                  </a:lnTo>
                  <a:close/>
                  <a:moveTo>
                    <a:pt x="46" y="0"/>
                  </a:moveTo>
                  <a:cubicBezTo>
                    <a:pt x="22" y="24"/>
                    <a:pt x="0" y="45"/>
                    <a:pt x="22" y="69"/>
                  </a:cubicBezTo>
                  <a:cubicBezTo>
                    <a:pt x="46" y="90"/>
                    <a:pt x="46" y="90"/>
                    <a:pt x="67" y="90"/>
                  </a:cubicBezTo>
                  <a:cubicBezTo>
                    <a:pt x="67" y="90"/>
                    <a:pt x="91" y="90"/>
                    <a:pt x="91" y="69"/>
                  </a:cubicBezTo>
                  <a:cubicBezTo>
                    <a:pt x="91" y="69"/>
                    <a:pt x="112" y="69"/>
                    <a:pt x="112" y="45"/>
                  </a:cubicBezTo>
                  <a:cubicBezTo>
                    <a:pt x="112" y="45"/>
                    <a:pt x="112" y="24"/>
                    <a:pt x="91" y="24"/>
                  </a:cubicBezTo>
                  <a:cubicBezTo>
                    <a:pt x="91" y="0"/>
                    <a:pt x="91" y="0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8097;p73">
              <a:extLst>
                <a:ext uri="{FF2B5EF4-FFF2-40B4-BE49-F238E27FC236}">
                  <a16:creationId xmlns:a16="http://schemas.microsoft.com/office/drawing/2014/main" id="{387B5C7E-DE61-2C52-F9F7-6592D23FD518}"/>
                </a:ext>
              </a:extLst>
            </p:cNvPr>
            <p:cNvSpPr/>
            <p:nvPr/>
          </p:nvSpPr>
          <p:spPr>
            <a:xfrm>
              <a:off x="6740529" y="3373474"/>
              <a:ext cx="11075" cy="9810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8" y="0"/>
                  </a:moveTo>
                  <a:cubicBezTo>
                    <a:pt x="30" y="0"/>
                    <a:pt x="24" y="6"/>
                    <a:pt x="24" y="17"/>
                  </a:cubicBezTo>
                  <a:cubicBezTo>
                    <a:pt x="1" y="17"/>
                    <a:pt x="1" y="40"/>
                    <a:pt x="24" y="40"/>
                  </a:cubicBezTo>
                  <a:cubicBezTo>
                    <a:pt x="24" y="62"/>
                    <a:pt x="46" y="62"/>
                    <a:pt x="46" y="62"/>
                  </a:cubicBezTo>
                  <a:cubicBezTo>
                    <a:pt x="69" y="40"/>
                    <a:pt x="69" y="17"/>
                    <a:pt x="69" y="17"/>
                  </a:cubicBezTo>
                  <a:cubicBezTo>
                    <a:pt x="58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8098;p73">
              <a:extLst>
                <a:ext uri="{FF2B5EF4-FFF2-40B4-BE49-F238E27FC236}">
                  <a16:creationId xmlns:a16="http://schemas.microsoft.com/office/drawing/2014/main" id="{096B7A92-84EF-FC78-E73A-CD6F9988C8A1}"/>
                </a:ext>
              </a:extLst>
            </p:cNvPr>
            <p:cNvSpPr/>
            <p:nvPr/>
          </p:nvSpPr>
          <p:spPr>
            <a:xfrm>
              <a:off x="6737206" y="3372525"/>
              <a:ext cx="17879" cy="14556"/>
            </a:xfrm>
            <a:custGeom>
              <a:avLst/>
              <a:gdLst/>
              <a:ahLst/>
              <a:cxnLst/>
              <a:rect l="l" t="t" r="r" b="b"/>
              <a:pathLst>
                <a:path w="113" h="92" extrusionOk="0">
                  <a:moveTo>
                    <a:pt x="67" y="23"/>
                  </a:moveTo>
                  <a:lnTo>
                    <a:pt x="67" y="46"/>
                  </a:lnTo>
                  <a:lnTo>
                    <a:pt x="45" y="46"/>
                  </a:lnTo>
                  <a:lnTo>
                    <a:pt x="45" y="23"/>
                  </a:lnTo>
                  <a:close/>
                  <a:moveTo>
                    <a:pt x="22" y="1"/>
                  </a:moveTo>
                  <a:cubicBezTo>
                    <a:pt x="22" y="23"/>
                    <a:pt x="0" y="46"/>
                    <a:pt x="22" y="68"/>
                  </a:cubicBezTo>
                  <a:cubicBezTo>
                    <a:pt x="22" y="68"/>
                    <a:pt x="45" y="91"/>
                    <a:pt x="67" y="91"/>
                  </a:cubicBezTo>
                  <a:cubicBezTo>
                    <a:pt x="67" y="91"/>
                    <a:pt x="67" y="68"/>
                    <a:pt x="90" y="68"/>
                  </a:cubicBezTo>
                  <a:lnTo>
                    <a:pt x="112" y="46"/>
                  </a:lnTo>
                  <a:cubicBezTo>
                    <a:pt x="112" y="23"/>
                    <a:pt x="112" y="23"/>
                    <a:pt x="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2" name="Google Shape;8099;p73">
              <a:extLst>
                <a:ext uri="{FF2B5EF4-FFF2-40B4-BE49-F238E27FC236}">
                  <a16:creationId xmlns:a16="http://schemas.microsoft.com/office/drawing/2014/main" id="{DE2EFB4B-716A-BCAA-512A-6E4000DF75E9}"/>
                </a:ext>
              </a:extLst>
            </p:cNvPr>
            <p:cNvSpPr/>
            <p:nvPr/>
          </p:nvSpPr>
          <p:spPr>
            <a:xfrm>
              <a:off x="6797646" y="3448312"/>
              <a:ext cx="11075" cy="10126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55" y="1"/>
                  </a:moveTo>
                  <a:cubicBezTo>
                    <a:pt x="47" y="1"/>
                    <a:pt x="35" y="7"/>
                    <a:pt x="24" y="19"/>
                  </a:cubicBezTo>
                  <a:cubicBezTo>
                    <a:pt x="24" y="19"/>
                    <a:pt x="1" y="40"/>
                    <a:pt x="24" y="64"/>
                  </a:cubicBezTo>
                  <a:lnTo>
                    <a:pt x="70" y="64"/>
                  </a:lnTo>
                  <a:lnTo>
                    <a:pt x="70" y="19"/>
                  </a:lnTo>
                  <a:cubicBezTo>
                    <a:pt x="70" y="7"/>
                    <a:pt x="64" y="1"/>
                    <a:pt x="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8100;p73">
              <a:extLst>
                <a:ext uri="{FF2B5EF4-FFF2-40B4-BE49-F238E27FC236}">
                  <a16:creationId xmlns:a16="http://schemas.microsoft.com/office/drawing/2014/main" id="{A6BB2918-CB08-44FF-11B0-578C6C3E8DDB}"/>
                </a:ext>
              </a:extLst>
            </p:cNvPr>
            <p:cNvSpPr/>
            <p:nvPr/>
          </p:nvSpPr>
          <p:spPr>
            <a:xfrm>
              <a:off x="6797646" y="3447521"/>
              <a:ext cx="14556" cy="14398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4"/>
                  </a:moveTo>
                  <a:cubicBezTo>
                    <a:pt x="70" y="45"/>
                    <a:pt x="70" y="45"/>
                    <a:pt x="46" y="45"/>
                  </a:cubicBezTo>
                  <a:lnTo>
                    <a:pt x="24" y="45"/>
                  </a:lnTo>
                  <a:lnTo>
                    <a:pt x="24" y="24"/>
                  </a:lnTo>
                  <a:close/>
                  <a:moveTo>
                    <a:pt x="24" y="0"/>
                  </a:moveTo>
                  <a:cubicBezTo>
                    <a:pt x="1" y="24"/>
                    <a:pt x="1" y="24"/>
                    <a:pt x="1" y="45"/>
                  </a:cubicBezTo>
                  <a:lnTo>
                    <a:pt x="1" y="69"/>
                  </a:lnTo>
                  <a:cubicBezTo>
                    <a:pt x="24" y="90"/>
                    <a:pt x="24" y="90"/>
                    <a:pt x="46" y="90"/>
                  </a:cubicBezTo>
                  <a:cubicBezTo>
                    <a:pt x="46" y="90"/>
                    <a:pt x="70" y="90"/>
                    <a:pt x="70" y="69"/>
                  </a:cubicBezTo>
                  <a:cubicBezTo>
                    <a:pt x="91" y="69"/>
                    <a:pt x="91" y="24"/>
                    <a:pt x="70" y="24"/>
                  </a:cubicBezTo>
                  <a:cubicBezTo>
                    <a:pt x="70" y="0"/>
                    <a:pt x="46" y="0"/>
                    <a:pt x="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8101;p73">
              <a:extLst>
                <a:ext uri="{FF2B5EF4-FFF2-40B4-BE49-F238E27FC236}">
                  <a16:creationId xmlns:a16="http://schemas.microsoft.com/office/drawing/2014/main" id="{AD87E29E-1A20-35C8-2FD1-872C43D72E54}"/>
                </a:ext>
              </a:extLst>
            </p:cNvPr>
            <p:cNvSpPr/>
            <p:nvPr/>
          </p:nvSpPr>
          <p:spPr>
            <a:xfrm>
              <a:off x="6722808" y="3508277"/>
              <a:ext cx="10759" cy="9968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3" y="1"/>
                  </a:moveTo>
                  <a:cubicBezTo>
                    <a:pt x="1" y="22"/>
                    <a:pt x="1" y="22"/>
                    <a:pt x="23" y="46"/>
                  </a:cubicBezTo>
                  <a:cubicBezTo>
                    <a:pt x="23" y="57"/>
                    <a:pt x="28" y="62"/>
                    <a:pt x="37" y="62"/>
                  </a:cubicBezTo>
                  <a:cubicBezTo>
                    <a:pt x="46" y="62"/>
                    <a:pt x="57" y="57"/>
                    <a:pt x="68" y="46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5" name="Google Shape;8102;p73">
              <a:extLst>
                <a:ext uri="{FF2B5EF4-FFF2-40B4-BE49-F238E27FC236}">
                  <a16:creationId xmlns:a16="http://schemas.microsoft.com/office/drawing/2014/main" id="{5C22FFC0-2F81-159C-F4FD-2031DD7BFEAF}"/>
                </a:ext>
              </a:extLst>
            </p:cNvPr>
            <p:cNvSpPr/>
            <p:nvPr/>
          </p:nvSpPr>
          <p:spPr>
            <a:xfrm>
              <a:off x="6722808" y="3504638"/>
              <a:ext cx="14556" cy="14398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4"/>
                  </a:moveTo>
                  <a:lnTo>
                    <a:pt x="46" y="45"/>
                  </a:lnTo>
                  <a:lnTo>
                    <a:pt x="46" y="69"/>
                  </a:lnTo>
                  <a:lnTo>
                    <a:pt x="23" y="69"/>
                  </a:lnTo>
                  <a:lnTo>
                    <a:pt x="23" y="45"/>
                  </a:lnTo>
                  <a:lnTo>
                    <a:pt x="46" y="24"/>
                  </a:lnTo>
                  <a:close/>
                  <a:moveTo>
                    <a:pt x="46" y="0"/>
                  </a:moveTo>
                  <a:cubicBezTo>
                    <a:pt x="23" y="0"/>
                    <a:pt x="23" y="0"/>
                    <a:pt x="1" y="24"/>
                  </a:cubicBezTo>
                  <a:lnTo>
                    <a:pt x="1" y="45"/>
                  </a:lnTo>
                  <a:lnTo>
                    <a:pt x="1" y="69"/>
                  </a:lnTo>
                  <a:cubicBezTo>
                    <a:pt x="23" y="91"/>
                    <a:pt x="23" y="91"/>
                    <a:pt x="46" y="91"/>
                  </a:cubicBezTo>
                  <a:lnTo>
                    <a:pt x="68" y="91"/>
                  </a:lnTo>
                  <a:cubicBezTo>
                    <a:pt x="68" y="69"/>
                    <a:pt x="91" y="69"/>
                    <a:pt x="91" y="45"/>
                  </a:cubicBezTo>
                  <a:cubicBezTo>
                    <a:pt x="91" y="45"/>
                    <a:pt x="91" y="24"/>
                    <a:pt x="68" y="24"/>
                  </a:cubicBezTo>
                  <a:cubicBezTo>
                    <a:pt x="68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6" name="Google Shape;8103;p73">
              <a:extLst>
                <a:ext uri="{FF2B5EF4-FFF2-40B4-BE49-F238E27FC236}">
                  <a16:creationId xmlns:a16="http://schemas.microsoft.com/office/drawing/2014/main" id="{6A5430AD-8C65-EE16-2B45-0F936EC9C421}"/>
                </a:ext>
              </a:extLst>
            </p:cNvPr>
            <p:cNvSpPr/>
            <p:nvPr/>
          </p:nvSpPr>
          <p:spPr>
            <a:xfrm>
              <a:off x="6733409" y="3440243"/>
              <a:ext cx="11075" cy="10126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8"/>
                    <a:pt x="18" y="64"/>
                    <a:pt x="24" y="64"/>
                  </a:cubicBezTo>
                  <a:cubicBezTo>
                    <a:pt x="30" y="64"/>
                    <a:pt x="35" y="58"/>
                    <a:pt x="46" y="46"/>
                  </a:cubicBezTo>
                  <a:cubicBezTo>
                    <a:pt x="69" y="46"/>
                    <a:pt x="69" y="24"/>
                    <a:pt x="46" y="24"/>
                  </a:cubicBezTo>
                  <a:cubicBezTo>
                    <a:pt x="46" y="1"/>
                    <a:pt x="24" y="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7" name="Google Shape;8104;p73">
              <a:extLst>
                <a:ext uri="{FF2B5EF4-FFF2-40B4-BE49-F238E27FC236}">
                  <a16:creationId xmlns:a16="http://schemas.microsoft.com/office/drawing/2014/main" id="{C2F08A34-2A1C-757F-98EF-F986E9BE58E6}"/>
                </a:ext>
              </a:extLst>
            </p:cNvPr>
            <p:cNvSpPr/>
            <p:nvPr/>
          </p:nvSpPr>
          <p:spPr>
            <a:xfrm>
              <a:off x="6729928" y="3436920"/>
              <a:ext cx="14556" cy="14398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45"/>
                  </a:moveTo>
                  <a:lnTo>
                    <a:pt x="68" y="67"/>
                  </a:lnTo>
                  <a:lnTo>
                    <a:pt x="46" y="67"/>
                  </a:lnTo>
                  <a:cubicBezTo>
                    <a:pt x="23" y="45"/>
                    <a:pt x="23" y="45"/>
                    <a:pt x="46" y="45"/>
                  </a:cubicBezTo>
                  <a:close/>
                  <a:moveTo>
                    <a:pt x="46" y="0"/>
                  </a:moveTo>
                  <a:cubicBezTo>
                    <a:pt x="46" y="0"/>
                    <a:pt x="23" y="0"/>
                    <a:pt x="23" y="22"/>
                  </a:cubicBezTo>
                  <a:cubicBezTo>
                    <a:pt x="1" y="22"/>
                    <a:pt x="1" y="67"/>
                    <a:pt x="23" y="91"/>
                  </a:cubicBezTo>
                  <a:lnTo>
                    <a:pt x="68" y="91"/>
                  </a:lnTo>
                  <a:cubicBezTo>
                    <a:pt x="91" y="91"/>
                    <a:pt x="91" y="67"/>
                    <a:pt x="91" y="67"/>
                  </a:cubicBezTo>
                  <a:lnTo>
                    <a:pt x="91" y="22"/>
                  </a:lnTo>
                  <a:cubicBezTo>
                    <a:pt x="68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8105;p73">
              <a:extLst>
                <a:ext uri="{FF2B5EF4-FFF2-40B4-BE49-F238E27FC236}">
                  <a16:creationId xmlns:a16="http://schemas.microsoft.com/office/drawing/2014/main" id="{801E320A-15D5-03B0-F659-2BA1C7C8FB61}"/>
                </a:ext>
              </a:extLst>
            </p:cNvPr>
            <p:cNvSpPr/>
            <p:nvPr/>
          </p:nvSpPr>
          <p:spPr>
            <a:xfrm>
              <a:off x="6808563" y="3383125"/>
              <a:ext cx="10759" cy="9019"/>
            </a:xfrm>
            <a:custGeom>
              <a:avLst/>
              <a:gdLst/>
              <a:ahLst/>
              <a:cxnLst/>
              <a:rect l="l" t="t" r="r" b="b"/>
              <a:pathLst>
                <a:path w="68" h="57" extrusionOk="0">
                  <a:moveTo>
                    <a:pt x="22" y="1"/>
                  </a:moveTo>
                  <a:cubicBezTo>
                    <a:pt x="1" y="1"/>
                    <a:pt x="1" y="24"/>
                    <a:pt x="1" y="46"/>
                  </a:cubicBezTo>
                  <a:cubicBezTo>
                    <a:pt x="15" y="46"/>
                    <a:pt x="30" y="56"/>
                    <a:pt x="39" y="56"/>
                  </a:cubicBezTo>
                  <a:cubicBezTo>
                    <a:pt x="43" y="56"/>
                    <a:pt x="46" y="54"/>
                    <a:pt x="46" y="46"/>
                  </a:cubicBezTo>
                  <a:cubicBezTo>
                    <a:pt x="67" y="46"/>
                    <a:pt x="67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8106;p73">
              <a:extLst>
                <a:ext uri="{FF2B5EF4-FFF2-40B4-BE49-F238E27FC236}">
                  <a16:creationId xmlns:a16="http://schemas.microsoft.com/office/drawing/2014/main" id="{891A6767-0062-2699-CD7F-961DFF923EC5}"/>
                </a:ext>
              </a:extLst>
            </p:cNvPr>
            <p:cNvSpPr/>
            <p:nvPr/>
          </p:nvSpPr>
          <p:spPr>
            <a:xfrm>
              <a:off x="6804924" y="3379803"/>
              <a:ext cx="18037" cy="14398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45" y="22"/>
                  </a:moveTo>
                  <a:cubicBezTo>
                    <a:pt x="69" y="22"/>
                    <a:pt x="69" y="22"/>
                    <a:pt x="69" y="45"/>
                  </a:cubicBezTo>
                  <a:lnTo>
                    <a:pt x="69" y="67"/>
                  </a:lnTo>
                  <a:lnTo>
                    <a:pt x="45" y="67"/>
                  </a:lnTo>
                  <a:lnTo>
                    <a:pt x="45" y="45"/>
                  </a:lnTo>
                  <a:lnTo>
                    <a:pt x="45" y="22"/>
                  </a:lnTo>
                  <a:close/>
                  <a:moveTo>
                    <a:pt x="24" y="0"/>
                  </a:moveTo>
                  <a:cubicBezTo>
                    <a:pt x="24" y="22"/>
                    <a:pt x="0" y="22"/>
                    <a:pt x="0" y="45"/>
                  </a:cubicBezTo>
                  <a:cubicBezTo>
                    <a:pt x="0" y="45"/>
                    <a:pt x="0" y="67"/>
                    <a:pt x="24" y="67"/>
                  </a:cubicBezTo>
                  <a:cubicBezTo>
                    <a:pt x="24" y="90"/>
                    <a:pt x="45" y="90"/>
                    <a:pt x="45" y="90"/>
                  </a:cubicBezTo>
                  <a:lnTo>
                    <a:pt x="90" y="90"/>
                  </a:lnTo>
                  <a:cubicBezTo>
                    <a:pt x="90" y="67"/>
                    <a:pt x="114" y="45"/>
                    <a:pt x="90" y="22"/>
                  </a:cubicBezTo>
                  <a:cubicBezTo>
                    <a:pt x="69" y="0"/>
                    <a:pt x="45" y="0"/>
                    <a:pt x="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8107;p73">
              <a:extLst>
                <a:ext uri="{FF2B5EF4-FFF2-40B4-BE49-F238E27FC236}">
                  <a16:creationId xmlns:a16="http://schemas.microsoft.com/office/drawing/2014/main" id="{B52529B3-5D8F-F536-0EEB-105D4A827BEE}"/>
                </a:ext>
              </a:extLst>
            </p:cNvPr>
            <p:cNvSpPr/>
            <p:nvPr/>
          </p:nvSpPr>
          <p:spPr>
            <a:xfrm>
              <a:off x="6790526" y="3516346"/>
              <a:ext cx="11075" cy="9810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8" y="0"/>
                  </a:moveTo>
                  <a:cubicBezTo>
                    <a:pt x="30" y="0"/>
                    <a:pt x="24" y="6"/>
                    <a:pt x="24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24" y="62"/>
                    <a:pt x="46" y="62"/>
                    <a:pt x="46" y="62"/>
                  </a:cubicBezTo>
                  <a:cubicBezTo>
                    <a:pt x="69" y="40"/>
                    <a:pt x="69" y="17"/>
                    <a:pt x="69" y="17"/>
                  </a:cubicBezTo>
                  <a:cubicBezTo>
                    <a:pt x="58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8108;p73">
              <a:extLst>
                <a:ext uri="{FF2B5EF4-FFF2-40B4-BE49-F238E27FC236}">
                  <a16:creationId xmlns:a16="http://schemas.microsoft.com/office/drawing/2014/main" id="{963DCB7A-08D6-7314-55A1-9E94A91AAAA5}"/>
                </a:ext>
              </a:extLst>
            </p:cNvPr>
            <p:cNvSpPr/>
            <p:nvPr/>
          </p:nvSpPr>
          <p:spPr>
            <a:xfrm>
              <a:off x="6787203" y="3512707"/>
              <a:ext cx="17879" cy="17246"/>
            </a:xfrm>
            <a:custGeom>
              <a:avLst/>
              <a:gdLst/>
              <a:ahLst/>
              <a:cxnLst/>
              <a:rect l="l" t="t" r="r" b="b"/>
              <a:pathLst>
                <a:path w="113" h="109" extrusionOk="0">
                  <a:moveTo>
                    <a:pt x="67" y="40"/>
                  </a:moveTo>
                  <a:lnTo>
                    <a:pt x="67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22" y="18"/>
                    <a:pt x="22" y="40"/>
                    <a:pt x="0" y="40"/>
                  </a:cubicBezTo>
                  <a:cubicBezTo>
                    <a:pt x="0" y="63"/>
                    <a:pt x="22" y="63"/>
                    <a:pt x="22" y="85"/>
                  </a:cubicBezTo>
                  <a:cubicBezTo>
                    <a:pt x="22" y="85"/>
                    <a:pt x="45" y="85"/>
                    <a:pt x="45" y="108"/>
                  </a:cubicBezTo>
                  <a:cubicBezTo>
                    <a:pt x="67" y="108"/>
                    <a:pt x="67" y="85"/>
                    <a:pt x="90" y="85"/>
                  </a:cubicBezTo>
                  <a:cubicBezTo>
                    <a:pt x="112" y="63"/>
                    <a:pt x="112" y="40"/>
                    <a:pt x="90" y="18"/>
                  </a:cubicBezTo>
                  <a:cubicBezTo>
                    <a:pt x="79" y="6"/>
                    <a:pt x="67" y="0"/>
                    <a:pt x="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8109;p73">
              <a:extLst>
                <a:ext uri="{FF2B5EF4-FFF2-40B4-BE49-F238E27FC236}">
                  <a16:creationId xmlns:a16="http://schemas.microsoft.com/office/drawing/2014/main" id="{3814FFF0-E04C-5564-020D-A7409C52BF25}"/>
                </a:ext>
              </a:extLst>
            </p:cNvPr>
            <p:cNvSpPr/>
            <p:nvPr/>
          </p:nvSpPr>
          <p:spPr>
            <a:xfrm>
              <a:off x="6780084" y="3583115"/>
              <a:ext cx="14398" cy="10126"/>
            </a:xfrm>
            <a:custGeom>
              <a:avLst/>
              <a:gdLst/>
              <a:ahLst/>
              <a:cxnLst/>
              <a:rect l="l" t="t" r="r" b="b"/>
              <a:pathLst>
                <a:path w="91" h="64" extrusionOk="0">
                  <a:moveTo>
                    <a:pt x="22" y="1"/>
                  </a:moveTo>
                  <a:cubicBezTo>
                    <a:pt x="22" y="24"/>
                    <a:pt x="0" y="46"/>
                    <a:pt x="22" y="46"/>
                  </a:cubicBezTo>
                  <a:cubicBezTo>
                    <a:pt x="22" y="58"/>
                    <a:pt x="28" y="64"/>
                    <a:pt x="36" y="64"/>
                  </a:cubicBezTo>
                  <a:cubicBezTo>
                    <a:pt x="45" y="64"/>
                    <a:pt x="56" y="58"/>
                    <a:pt x="67" y="46"/>
                  </a:cubicBezTo>
                  <a:cubicBezTo>
                    <a:pt x="67" y="46"/>
                    <a:pt x="90" y="24"/>
                    <a:pt x="67" y="24"/>
                  </a:cubicBezTo>
                  <a:cubicBezTo>
                    <a:pt x="67" y="1"/>
                    <a:pt x="45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3" name="Google Shape;8110;p73">
              <a:extLst>
                <a:ext uri="{FF2B5EF4-FFF2-40B4-BE49-F238E27FC236}">
                  <a16:creationId xmlns:a16="http://schemas.microsoft.com/office/drawing/2014/main" id="{3A5C1AA8-0859-DAAA-D4D7-BE4E75B2D63E}"/>
                </a:ext>
              </a:extLst>
            </p:cNvPr>
            <p:cNvSpPr/>
            <p:nvPr/>
          </p:nvSpPr>
          <p:spPr>
            <a:xfrm>
              <a:off x="6780084" y="3580584"/>
              <a:ext cx="14398" cy="13607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40"/>
                  </a:moveTo>
                  <a:cubicBezTo>
                    <a:pt x="67" y="40"/>
                    <a:pt x="67" y="62"/>
                    <a:pt x="45" y="62"/>
                  </a:cubicBezTo>
                  <a:lnTo>
                    <a:pt x="22" y="62"/>
                  </a:lnTo>
                  <a:cubicBezTo>
                    <a:pt x="22" y="40"/>
                    <a:pt x="22" y="40"/>
                    <a:pt x="45" y="40"/>
                  </a:cubicBezTo>
                  <a:close/>
                  <a:moveTo>
                    <a:pt x="56" y="1"/>
                  </a:moveTo>
                  <a:cubicBezTo>
                    <a:pt x="45" y="1"/>
                    <a:pt x="33" y="6"/>
                    <a:pt x="22" y="17"/>
                  </a:cubicBezTo>
                  <a:cubicBezTo>
                    <a:pt x="0" y="17"/>
                    <a:pt x="0" y="62"/>
                    <a:pt x="0" y="86"/>
                  </a:cubicBezTo>
                  <a:lnTo>
                    <a:pt x="67" y="86"/>
                  </a:lnTo>
                  <a:cubicBezTo>
                    <a:pt x="90" y="62"/>
                    <a:pt x="90" y="40"/>
                    <a:pt x="90" y="17"/>
                  </a:cubicBezTo>
                  <a:cubicBezTo>
                    <a:pt x="79" y="6"/>
                    <a:pt x="67" y="1"/>
                    <a:pt x="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4" name="Google Shape;8111;p73">
              <a:extLst>
                <a:ext uri="{FF2B5EF4-FFF2-40B4-BE49-F238E27FC236}">
                  <a16:creationId xmlns:a16="http://schemas.microsoft.com/office/drawing/2014/main" id="{C214666E-D9CD-3C7C-2D13-B015B9918E57}"/>
                </a:ext>
              </a:extLst>
            </p:cNvPr>
            <p:cNvSpPr/>
            <p:nvPr/>
          </p:nvSpPr>
          <p:spPr>
            <a:xfrm>
              <a:off x="6626294" y="3222532"/>
              <a:ext cx="11075" cy="9968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0" y="57"/>
                    <a:pt x="6" y="62"/>
                    <a:pt x="15" y="62"/>
                  </a:cubicBezTo>
                  <a:cubicBezTo>
                    <a:pt x="23" y="62"/>
                    <a:pt x="35" y="57"/>
                    <a:pt x="46" y="46"/>
                  </a:cubicBezTo>
                  <a:cubicBezTo>
                    <a:pt x="46" y="46"/>
                    <a:pt x="69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5" name="Google Shape;8112;p73">
              <a:extLst>
                <a:ext uri="{FF2B5EF4-FFF2-40B4-BE49-F238E27FC236}">
                  <a16:creationId xmlns:a16="http://schemas.microsoft.com/office/drawing/2014/main" id="{35DC5E04-E6B9-223A-C483-0661F83FB0FD}"/>
                </a:ext>
              </a:extLst>
            </p:cNvPr>
            <p:cNvSpPr/>
            <p:nvPr/>
          </p:nvSpPr>
          <p:spPr>
            <a:xfrm>
              <a:off x="6622813" y="3218893"/>
              <a:ext cx="14556" cy="14398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45"/>
                  </a:moveTo>
                  <a:cubicBezTo>
                    <a:pt x="68" y="45"/>
                    <a:pt x="68" y="69"/>
                    <a:pt x="46" y="69"/>
                  </a:cubicBezTo>
                  <a:lnTo>
                    <a:pt x="22" y="69"/>
                  </a:lnTo>
                  <a:cubicBezTo>
                    <a:pt x="22" y="45"/>
                    <a:pt x="22" y="45"/>
                    <a:pt x="46" y="45"/>
                  </a:cubicBezTo>
                  <a:close/>
                  <a:moveTo>
                    <a:pt x="46" y="0"/>
                  </a:moveTo>
                  <a:cubicBezTo>
                    <a:pt x="46" y="0"/>
                    <a:pt x="22" y="0"/>
                    <a:pt x="22" y="24"/>
                  </a:cubicBezTo>
                  <a:cubicBezTo>
                    <a:pt x="1" y="24"/>
                    <a:pt x="1" y="69"/>
                    <a:pt x="1" y="69"/>
                  </a:cubicBezTo>
                  <a:cubicBezTo>
                    <a:pt x="22" y="91"/>
                    <a:pt x="22" y="91"/>
                    <a:pt x="46" y="91"/>
                  </a:cubicBezTo>
                  <a:lnTo>
                    <a:pt x="68" y="91"/>
                  </a:lnTo>
                  <a:cubicBezTo>
                    <a:pt x="91" y="69"/>
                    <a:pt x="91" y="69"/>
                    <a:pt x="91" y="45"/>
                  </a:cubicBezTo>
                  <a:lnTo>
                    <a:pt x="91" y="24"/>
                  </a:lnTo>
                  <a:cubicBezTo>
                    <a:pt x="68" y="24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6" name="Google Shape;8113;p73">
              <a:extLst>
                <a:ext uri="{FF2B5EF4-FFF2-40B4-BE49-F238E27FC236}">
                  <a16:creationId xmlns:a16="http://schemas.microsoft.com/office/drawing/2014/main" id="{A82A54DF-3691-2D88-EBF9-F84B3FC616DA}"/>
                </a:ext>
              </a:extLst>
            </p:cNvPr>
            <p:cNvSpPr/>
            <p:nvPr/>
          </p:nvSpPr>
          <p:spPr>
            <a:xfrm>
              <a:off x="6683411" y="3297370"/>
              <a:ext cx="11075" cy="10126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8"/>
                    <a:pt x="24" y="64"/>
                    <a:pt x="32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9" y="46"/>
                    <a:pt x="69" y="24"/>
                    <a:pt x="46" y="24"/>
                  </a:cubicBezTo>
                  <a:cubicBezTo>
                    <a:pt x="46" y="1"/>
                    <a:pt x="24" y="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7" name="Google Shape;8114;p73">
              <a:extLst>
                <a:ext uri="{FF2B5EF4-FFF2-40B4-BE49-F238E27FC236}">
                  <a16:creationId xmlns:a16="http://schemas.microsoft.com/office/drawing/2014/main" id="{7BC5A5BC-F3C7-9B80-9908-FBD04D24D20A}"/>
                </a:ext>
              </a:extLst>
            </p:cNvPr>
            <p:cNvSpPr/>
            <p:nvPr/>
          </p:nvSpPr>
          <p:spPr>
            <a:xfrm>
              <a:off x="6679930" y="3294839"/>
              <a:ext cx="17879" cy="13607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3" y="17"/>
                  </a:cubicBezTo>
                  <a:lnTo>
                    <a:pt x="1" y="40"/>
                  </a:lnTo>
                  <a:cubicBezTo>
                    <a:pt x="1" y="62"/>
                    <a:pt x="1" y="62"/>
                    <a:pt x="23" y="86"/>
                  </a:cubicBezTo>
                  <a:lnTo>
                    <a:pt x="91" y="86"/>
                  </a:lnTo>
                  <a:cubicBezTo>
                    <a:pt x="91" y="62"/>
                    <a:pt x="113" y="40"/>
                    <a:pt x="91" y="17"/>
                  </a:cubicBezTo>
                  <a:cubicBezTo>
                    <a:pt x="79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8" name="Google Shape;8115;p73">
              <a:extLst>
                <a:ext uri="{FF2B5EF4-FFF2-40B4-BE49-F238E27FC236}">
                  <a16:creationId xmlns:a16="http://schemas.microsoft.com/office/drawing/2014/main" id="{0D5E4708-2ECC-E03F-3A1A-220F3147856F}"/>
                </a:ext>
              </a:extLst>
            </p:cNvPr>
            <p:cNvSpPr/>
            <p:nvPr/>
          </p:nvSpPr>
          <p:spPr>
            <a:xfrm>
              <a:off x="6615693" y="3288826"/>
              <a:ext cx="10759" cy="8702"/>
            </a:xfrm>
            <a:custGeom>
              <a:avLst/>
              <a:gdLst/>
              <a:ahLst/>
              <a:cxnLst/>
              <a:rect l="l" t="t" r="r" b="b"/>
              <a:pathLst>
                <a:path w="68" h="55" extrusionOk="0">
                  <a:moveTo>
                    <a:pt x="29" y="0"/>
                  </a:moveTo>
                  <a:cubicBezTo>
                    <a:pt x="25" y="0"/>
                    <a:pt x="22" y="3"/>
                    <a:pt x="22" y="10"/>
                  </a:cubicBezTo>
                  <a:cubicBezTo>
                    <a:pt x="1" y="10"/>
                    <a:pt x="1" y="33"/>
                    <a:pt x="1" y="55"/>
                  </a:cubicBezTo>
                  <a:lnTo>
                    <a:pt x="46" y="55"/>
                  </a:lnTo>
                  <a:cubicBezTo>
                    <a:pt x="67" y="55"/>
                    <a:pt x="67" y="33"/>
                    <a:pt x="67" y="10"/>
                  </a:cubicBezTo>
                  <a:cubicBezTo>
                    <a:pt x="53" y="10"/>
                    <a:pt x="38" y="0"/>
                    <a:pt x="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9" name="Google Shape;8116;p73">
              <a:extLst>
                <a:ext uri="{FF2B5EF4-FFF2-40B4-BE49-F238E27FC236}">
                  <a16:creationId xmlns:a16="http://schemas.microsoft.com/office/drawing/2014/main" id="{A4874CC8-881C-4413-5576-4442292E512E}"/>
                </a:ext>
              </a:extLst>
            </p:cNvPr>
            <p:cNvSpPr/>
            <p:nvPr/>
          </p:nvSpPr>
          <p:spPr>
            <a:xfrm>
              <a:off x="6612054" y="3286928"/>
              <a:ext cx="18037" cy="14398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69" y="56"/>
                    <a:pt x="63" y="61"/>
                    <a:pt x="57" y="61"/>
                  </a:cubicBezTo>
                  <a:cubicBezTo>
                    <a:pt x="51" y="61"/>
                    <a:pt x="45" y="56"/>
                    <a:pt x="45" y="45"/>
                  </a:cubicBezTo>
                  <a:lnTo>
                    <a:pt x="45" y="22"/>
                  </a:lnTo>
                  <a:close/>
                  <a:moveTo>
                    <a:pt x="24" y="0"/>
                  </a:moveTo>
                  <a:cubicBezTo>
                    <a:pt x="0" y="22"/>
                    <a:pt x="0" y="45"/>
                    <a:pt x="24" y="67"/>
                  </a:cubicBezTo>
                  <a:cubicBezTo>
                    <a:pt x="24" y="90"/>
                    <a:pt x="45" y="90"/>
                    <a:pt x="69" y="90"/>
                  </a:cubicBezTo>
                  <a:lnTo>
                    <a:pt x="90" y="90"/>
                  </a:lnTo>
                  <a:cubicBezTo>
                    <a:pt x="90" y="67"/>
                    <a:pt x="90" y="67"/>
                    <a:pt x="114" y="45"/>
                  </a:cubicBezTo>
                  <a:lnTo>
                    <a:pt x="90" y="22"/>
                  </a:lnTo>
                  <a:cubicBezTo>
                    <a:pt x="90" y="0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0" name="Google Shape;8117;p73">
              <a:extLst>
                <a:ext uri="{FF2B5EF4-FFF2-40B4-BE49-F238E27FC236}">
                  <a16:creationId xmlns:a16="http://schemas.microsoft.com/office/drawing/2014/main" id="{2F826149-9BF9-527A-5D6F-E57C7F06239C}"/>
                </a:ext>
              </a:extLst>
            </p:cNvPr>
            <p:cNvSpPr/>
            <p:nvPr/>
          </p:nvSpPr>
          <p:spPr>
            <a:xfrm>
              <a:off x="6690531" y="3230601"/>
              <a:ext cx="11075" cy="9810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46" y="0"/>
                  </a:moveTo>
                  <a:cubicBezTo>
                    <a:pt x="40" y="0"/>
                    <a:pt x="35" y="6"/>
                    <a:pt x="24" y="17"/>
                  </a:cubicBezTo>
                  <a:cubicBezTo>
                    <a:pt x="1" y="17"/>
                    <a:pt x="1" y="40"/>
                    <a:pt x="24" y="40"/>
                  </a:cubicBezTo>
                  <a:cubicBezTo>
                    <a:pt x="24" y="62"/>
                    <a:pt x="46" y="62"/>
                    <a:pt x="69" y="62"/>
                  </a:cubicBezTo>
                  <a:lnTo>
                    <a:pt x="69" y="17"/>
                  </a:lnTo>
                  <a:cubicBezTo>
                    <a:pt x="58" y="6"/>
                    <a:pt x="52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1" name="Google Shape;8118;p73">
              <a:extLst>
                <a:ext uri="{FF2B5EF4-FFF2-40B4-BE49-F238E27FC236}">
                  <a16:creationId xmlns:a16="http://schemas.microsoft.com/office/drawing/2014/main" id="{235C9742-DFFE-703E-094B-4A71646F8005}"/>
                </a:ext>
              </a:extLst>
            </p:cNvPr>
            <p:cNvSpPr/>
            <p:nvPr/>
          </p:nvSpPr>
          <p:spPr>
            <a:xfrm>
              <a:off x="6690531" y="3228070"/>
              <a:ext cx="14556" cy="16138"/>
            </a:xfrm>
            <a:custGeom>
              <a:avLst/>
              <a:gdLst/>
              <a:ahLst/>
              <a:cxnLst/>
              <a:rect l="l" t="t" r="r" b="b"/>
              <a:pathLst>
                <a:path w="92" h="102" extrusionOk="0">
                  <a:moveTo>
                    <a:pt x="46" y="33"/>
                  </a:moveTo>
                  <a:cubicBezTo>
                    <a:pt x="69" y="56"/>
                    <a:pt x="46" y="56"/>
                    <a:pt x="46" y="56"/>
                  </a:cubicBezTo>
                  <a:lnTo>
                    <a:pt x="24" y="56"/>
                  </a:lnTo>
                  <a:lnTo>
                    <a:pt x="24" y="33"/>
                  </a:lnTo>
                  <a:close/>
                  <a:moveTo>
                    <a:pt x="36" y="0"/>
                  </a:moveTo>
                  <a:cubicBezTo>
                    <a:pt x="29" y="0"/>
                    <a:pt x="24" y="3"/>
                    <a:pt x="24" y="11"/>
                  </a:cubicBezTo>
                  <a:cubicBezTo>
                    <a:pt x="1" y="11"/>
                    <a:pt x="1" y="33"/>
                    <a:pt x="1" y="33"/>
                  </a:cubicBezTo>
                  <a:lnTo>
                    <a:pt x="1" y="78"/>
                  </a:lnTo>
                  <a:cubicBezTo>
                    <a:pt x="24" y="78"/>
                    <a:pt x="24" y="101"/>
                    <a:pt x="46" y="101"/>
                  </a:cubicBezTo>
                  <a:cubicBezTo>
                    <a:pt x="46" y="101"/>
                    <a:pt x="69" y="101"/>
                    <a:pt x="69" y="78"/>
                  </a:cubicBezTo>
                  <a:cubicBezTo>
                    <a:pt x="91" y="78"/>
                    <a:pt x="91" y="33"/>
                    <a:pt x="69" y="11"/>
                  </a:cubicBezTo>
                  <a:cubicBezTo>
                    <a:pt x="69" y="11"/>
                    <a:pt x="49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2" name="Google Shape;8119;p73">
              <a:extLst>
                <a:ext uri="{FF2B5EF4-FFF2-40B4-BE49-F238E27FC236}">
                  <a16:creationId xmlns:a16="http://schemas.microsoft.com/office/drawing/2014/main" id="{76B0CB64-016E-E566-92C9-CC8244E984ED}"/>
                </a:ext>
              </a:extLst>
            </p:cNvPr>
            <p:cNvSpPr/>
            <p:nvPr/>
          </p:nvSpPr>
          <p:spPr>
            <a:xfrm>
              <a:off x="6672810" y="3365405"/>
              <a:ext cx="10759" cy="9968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1" y="22"/>
                    <a:pt x="1" y="22"/>
                    <a:pt x="22" y="46"/>
                  </a:cubicBezTo>
                  <a:cubicBezTo>
                    <a:pt x="22" y="57"/>
                    <a:pt x="28" y="62"/>
                    <a:pt x="37" y="62"/>
                  </a:cubicBezTo>
                  <a:cubicBezTo>
                    <a:pt x="45" y="62"/>
                    <a:pt x="57" y="57"/>
                    <a:pt x="68" y="46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3" name="Google Shape;8120;p73">
              <a:extLst>
                <a:ext uri="{FF2B5EF4-FFF2-40B4-BE49-F238E27FC236}">
                  <a16:creationId xmlns:a16="http://schemas.microsoft.com/office/drawing/2014/main" id="{7ED89429-013D-E3E6-2392-B3D81D906A27}"/>
                </a:ext>
              </a:extLst>
            </p:cNvPr>
            <p:cNvSpPr/>
            <p:nvPr/>
          </p:nvSpPr>
          <p:spPr>
            <a:xfrm>
              <a:off x="6672810" y="3362715"/>
              <a:ext cx="14556" cy="13449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lnTo>
                    <a:pt x="46" y="39"/>
                  </a:lnTo>
                  <a:lnTo>
                    <a:pt x="68" y="39"/>
                  </a:lnTo>
                  <a:cubicBezTo>
                    <a:pt x="46" y="39"/>
                    <a:pt x="46" y="63"/>
                    <a:pt x="46" y="63"/>
                  </a:cubicBezTo>
                  <a:lnTo>
                    <a:pt x="22" y="63"/>
                  </a:lnTo>
                  <a:lnTo>
                    <a:pt x="22" y="39"/>
                  </a:lnTo>
                  <a:cubicBezTo>
                    <a:pt x="46" y="39"/>
                    <a:pt x="46" y="18"/>
                    <a:pt x="46" y="18"/>
                  </a:cubicBezTo>
                  <a:close/>
                  <a:moveTo>
                    <a:pt x="54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18"/>
                    <a:pt x="1" y="18"/>
                    <a:pt x="1" y="39"/>
                  </a:cubicBezTo>
                  <a:lnTo>
                    <a:pt x="1" y="63"/>
                  </a:lnTo>
                  <a:cubicBezTo>
                    <a:pt x="22" y="85"/>
                    <a:pt x="22" y="85"/>
                    <a:pt x="46" y="85"/>
                  </a:cubicBezTo>
                  <a:lnTo>
                    <a:pt x="68" y="85"/>
                  </a:lnTo>
                  <a:cubicBezTo>
                    <a:pt x="91" y="63"/>
                    <a:pt x="91" y="63"/>
                    <a:pt x="91" y="39"/>
                  </a:cubicBezTo>
                  <a:cubicBezTo>
                    <a:pt x="91" y="39"/>
                    <a:pt x="91" y="18"/>
                    <a:pt x="68" y="18"/>
                  </a:cubicBezTo>
                  <a:cubicBezTo>
                    <a:pt x="68" y="6"/>
                    <a:pt x="62" y="0"/>
                    <a:pt x="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4" name="Google Shape;8121;p73">
              <a:extLst>
                <a:ext uri="{FF2B5EF4-FFF2-40B4-BE49-F238E27FC236}">
                  <a16:creationId xmlns:a16="http://schemas.microsoft.com/office/drawing/2014/main" id="{27B34EBB-412F-2F6F-4765-CD2F7749A8D0}"/>
                </a:ext>
              </a:extLst>
            </p:cNvPr>
            <p:cNvSpPr/>
            <p:nvPr/>
          </p:nvSpPr>
          <p:spPr>
            <a:xfrm>
              <a:off x="6751446" y="3305439"/>
              <a:ext cx="10759" cy="10126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1"/>
                  </a:moveTo>
                  <a:cubicBezTo>
                    <a:pt x="23" y="1"/>
                    <a:pt x="11" y="7"/>
                    <a:pt x="0" y="19"/>
                  </a:cubicBezTo>
                  <a:lnTo>
                    <a:pt x="0" y="64"/>
                  </a:lnTo>
                  <a:lnTo>
                    <a:pt x="46" y="64"/>
                  </a:lnTo>
                  <a:cubicBezTo>
                    <a:pt x="46" y="40"/>
                    <a:pt x="67" y="40"/>
                    <a:pt x="46" y="19"/>
                  </a:cubicBezTo>
                  <a:cubicBezTo>
                    <a:pt x="46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5" name="Google Shape;8122;p73">
              <a:extLst>
                <a:ext uri="{FF2B5EF4-FFF2-40B4-BE49-F238E27FC236}">
                  <a16:creationId xmlns:a16="http://schemas.microsoft.com/office/drawing/2014/main" id="{12DA77EF-91B6-997E-4CA4-542256F67B69}"/>
                </a:ext>
              </a:extLst>
            </p:cNvPr>
            <p:cNvSpPr/>
            <p:nvPr/>
          </p:nvSpPr>
          <p:spPr>
            <a:xfrm>
              <a:off x="6747648" y="3304648"/>
              <a:ext cx="14556" cy="14398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70" y="24"/>
                  </a:moveTo>
                  <a:lnTo>
                    <a:pt x="70" y="45"/>
                  </a:lnTo>
                  <a:lnTo>
                    <a:pt x="46" y="45"/>
                  </a:lnTo>
                  <a:cubicBezTo>
                    <a:pt x="24" y="45"/>
                    <a:pt x="24" y="45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45"/>
                    <a:pt x="1" y="69"/>
                  </a:cubicBezTo>
                  <a:cubicBezTo>
                    <a:pt x="24" y="90"/>
                    <a:pt x="24" y="90"/>
                    <a:pt x="46" y="90"/>
                  </a:cubicBezTo>
                  <a:cubicBezTo>
                    <a:pt x="46" y="90"/>
                    <a:pt x="70" y="90"/>
                    <a:pt x="70" y="69"/>
                  </a:cubicBezTo>
                  <a:cubicBezTo>
                    <a:pt x="91" y="69"/>
                    <a:pt x="91" y="69"/>
                    <a:pt x="91" y="45"/>
                  </a:cubicBezTo>
                  <a:lnTo>
                    <a:pt x="91" y="24"/>
                  </a:lnTo>
                  <a:cubicBezTo>
                    <a:pt x="70" y="0"/>
                    <a:pt x="70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6" name="Google Shape;8123;p73">
              <a:extLst>
                <a:ext uri="{FF2B5EF4-FFF2-40B4-BE49-F238E27FC236}">
                  <a16:creationId xmlns:a16="http://schemas.microsoft.com/office/drawing/2014/main" id="{F70EDA01-B616-A40E-AC4E-29EE126763DA}"/>
                </a:ext>
              </a:extLst>
            </p:cNvPr>
            <p:cNvSpPr/>
            <p:nvPr/>
          </p:nvSpPr>
          <p:spPr>
            <a:xfrm>
              <a:off x="6701448" y="3163833"/>
              <a:ext cx="10759" cy="8860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22" y="0"/>
                  </a:moveTo>
                  <a:cubicBezTo>
                    <a:pt x="15" y="0"/>
                    <a:pt x="8" y="3"/>
                    <a:pt x="0" y="11"/>
                  </a:cubicBezTo>
                  <a:lnTo>
                    <a:pt x="0" y="56"/>
                  </a:lnTo>
                  <a:lnTo>
                    <a:pt x="46" y="56"/>
                  </a:lnTo>
                  <a:cubicBezTo>
                    <a:pt x="67" y="56"/>
                    <a:pt x="67" y="32"/>
                    <a:pt x="46" y="11"/>
                  </a:cubicBezTo>
                  <a:cubicBezTo>
                    <a:pt x="46" y="11"/>
                    <a:pt x="35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7" name="Google Shape;8124;p73">
              <a:extLst>
                <a:ext uri="{FF2B5EF4-FFF2-40B4-BE49-F238E27FC236}">
                  <a16:creationId xmlns:a16="http://schemas.microsoft.com/office/drawing/2014/main" id="{CF4A9161-0FF4-FDDA-2695-54B7724375C5}"/>
                </a:ext>
              </a:extLst>
            </p:cNvPr>
            <p:cNvSpPr/>
            <p:nvPr/>
          </p:nvSpPr>
          <p:spPr>
            <a:xfrm>
              <a:off x="6697651" y="3161776"/>
              <a:ext cx="14556" cy="14398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4"/>
                  </a:moveTo>
                  <a:cubicBezTo>
                    <a:pt x="46" y="24"/>
                    <a:pt x="70" y="24"/>
                    <a:pt x="70" y="45"/>
                  </a:cubicBezTo>
                  <a:cubicBezTo>
                    <a:pt x="58" y="57"/>
                    <a:pt x="52" y="63"/>
                    <a:pt x="49" y="63"/>
                  </a:cubicBezTo>
                  <a:cubicBezTo>
                    <a:pt x="46" y="63"/>
                    <a:pt x="46" y="57"/>
                    <a:pt x="46" y="45"/>
                  </a:cubicBez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24" y="24"/>
                    <a:pt x="1" y="24"/>
                    <a:pt x="1" y="45"/>
                  </a:cubicBezTo>
                  <a:cubicBezTo>
                    <a:pt x="1" y="45"/>
                    <a:pt x="1" y="69"/>
                    <a:pt x="24" y="69"/>
                  </a:cubicBezTo>
                  <a:cubicBezTo>
                    <a:pt x="24" y="90"/>
                    <a:pt x="46" y="90"/>
                    <a:pt x="46" y="90"/>
                  </a:cubicBezTo>
                  <a:cubicBezTo>
                    <a:pt x="70" y="90"/>
                    <a:pt x="70" y="90"/>
                    <a:pt x="70" y="69"/>
                  </a:cubicBezTo>
                  <a:cubicBezTo>
                    <a:pt x="91" y="69"/>
                    <a:pt x="91" y="45"/>
                    <a:pt x="91" y="24"/>
                  </a:cubicBezTo>
                  <a:cubicBezTo>
                    <a:pt x="70" y="0"/>
                    <a:pt x="46" y="0"/>
                    <a:pt x="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8" name="Google Shape;8125;p73">
              <a:extLst>
                <a:ext uri="{FF2B5EF4-FFF2-40B4-BE49-F238E27FC236}">
                  <a16:creationId xmlns:a16="http://schemas.microsoft.com/office/drawing/2014/main" id="{8C013834-2A3A-D111-7E55-86E38218826C}"/>
                </a:ext>
              </a:extLst>
            </p:cNvPr>
            <p:cNvSpPr/>
            <p:nvPr/>
          </p:nvSpPr>
          <p:spPr>
            <a:xfrm>
              <a:off x="6758566" y="3240253"/>
              <a:ext cx="10759" cy="10126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1" y="58"/>
                    <a:pt x="23" y="63"/>
                    <a:pt x="31" y="63"/>
                  </a:cubicBezTo>
                  <a:cubicBezTo>
                    <a:pt x="40" y="63"/>
                    <a:pt x="46" y="58"/>
                    <a:pt x="46" y="46"/>
                  </a:cubicBezTo>
                  <a:cubicBezTo>
                    <a:pt x="67" y="46"/>
                    <a:pt x="67" y="24"/>
                    <a:pt x="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9" name="Google Shape;8126;p73">
              <a:extLst>
                <a:ext uri="{FF2B5EF4-FFF2-40B4-BE49-F238E27FC236}">
                  <a16:creationId xmlns:a16="http://schemas.microsoft.com/office/drawing/2014/main" id="{ED839067-F9B2-0877-8173-7121B9154654}"/>
                </a:ext>
              </a:extLst>
            </p:cNvPr>
            <p:cNvSpPr/>
            <p:nvPr/>
          </p:nvSpPr>
          <p:spPr>
            <a:xfrm>
              <a:off x="6754927" y="3237721"/>
              <a:ext cx="18037" cy="13607"/>
            </a:xfrm>
            <a:custGeom>
              <a:avLst/>
              <a:gdLst/>
              <a:ahLst/>
              <a:cxnLst/>
              <a:rect l="l" t="t" r="r" b="b"/>
              <a:pathLst>
                <a:path w="114" h="86" extrusionOk="0">
                  <a:moveTo>
                    <a:pt x="69" y="17"/>
                  </a:moveTo>
                  <a:lnTo>
                    <a:pt x="69" y="40"/>
                  </a:lnTo>
                  <a:lnTo>
                    <a:pt x="69" y="62"/>
                  </a:lnTo>
                  <a:lnTo>
                    <a:pt x="45" y="62"/>
                  </a:lnTo>
                  <a:lnTo>
                    <a:pt x="45" y="40"/>
                  </a:lnTo>
                  <a:cubicBezTo>
                    <a:pt x="45" y="17"/>
                    <a:pt x="45" y="17"/>
                    <a:pt x="69" y="17"/>
                  </a:cubicBezTo>
                  <a:close/>
                  <a:moveTo>
                    <a:pt x="57" y="0"/>
                  </a:moveTo>
                  <a:cubicBezTo>
                    <a:pt x="46" y="0"/>
                    <a:pt x="34" y="6"/>
                    <a:pt x="24" y="17"/>
                  </a:cubicBezTo>
                  <a:lnTo>
                    <a:pt x="24" y="40"/>
                  </a:lnTo>
                  <a:cubicBezTo>
                    <a:pt x="0" y="40"/>
                    <a:pt x="24" y="62"/>
                    <a:pt x="24" y="62"/>
                  </a:cubicBezTo>
                  <a:cubicBezTo>
                    <a:pt x="24" y="85"/>
                    <a:pt x="45" y="85"/>
                    <a:pt x="45" y="85"/>
                  </a:cubicBezTo>
                  <a:lnTo>
                    <a:pt x="90" y="85"/>
                  </a:lnTo>
                  <a:cubicBezTo>
                    <a:pt x="114" y="62"/>
                    <a:pt x="114" y="40"/>
                    <a:pt x="90" y="17"/>
                  </a:cubicBez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0" name="Google Shape;8127;p73">
              <a:extLst>
                <a:ext uri="{FF2B5EF4-FFF2-40B4-BE49-F238E27FC236}">
                  <a16:creationId xmlns:a16="http://schemas.microsoft.com/office/drawing/2014/main" id="{F8EEC661-D238-E05E-F650-70DED2BC37B1}"/>
                </a:ext>
              </a:extLst>
            </p:cNvPr>
            <p:cNvSpPr/>
            <p:nvPr/>
          </p:nvSpPr>
          <p:spPr>
            <a:xfrm>
              <a:off x="6508578" y="3069692"/>
              <a:ext cx="10759" cy="10126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4" y="1"/>
                  </a:moveTo>
                  <a:cubicBezTo>
                    <a:pt x="28" y="1"/>
                    <a:pt x="22" y="7"/>
                    <a:pt x="22" y="19"/>
                  </a:cubicBezTo>
                  <a:cubicBezTo>
                    <a:pt x="0" y="19"/>
                    <a:pt x="0" y="40"/>
                    <a:pt x="0" y="64"/>
                  </a:cubicBezTo>
                  <a:lnTo>
                    <a:pt x="45" y="64"/>
                  </a:lnTo>
                  <a:cubicBezTo>
                    <a:pt x="67" y="40"/>
                    <a:pt x="67" y="40"/>
                    <a:pt x="45" y="19"/>
                  </a:cubicBezTo>
                  <a:cubicBezTo>
                    <a:pt x="45" y="7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1" name="Google Shape;8128;p73">
              <a:extLst>
                <a:ext uri="{FF2B5EF4-FFF2-40B4-BE49-F238E27FC236}">
                  <a16:creationId xmlns:a16="http://schemas.microsoft.com/office/drawing/2014/main" id="{0495A46A-E632-D175-739F-861ACDE88E43}"/>
                </a:ext>
              </a:extLst>
            </p:cNvPr>
            <p:cNvSpPr/>
            <p:nvPr/>
          </p:nvSpPr>
          <p:spPr>
            <a:xfrm>
              <a:off x="6504781" y="3068901"/>
              <a:ext cx="18195" cy="14398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5"/>
                  </a:lnTo>
                  <a:cubicBezTo>
                    <a:pt x="69" y="53"/>
                    <a:pt x="67" y="56"/>
                    <a:pt x="63" y="56"/>
                  </a:cubicBezTo>
                  <a:cubicBezTo>
                    <a:pt x="56" y="56"/>
                    <a:pt x="46" y="45"/>
                    <a:pt x="46" y="45"/>
                  </a:cubicBez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1" y="24"/>
                    <a:pt x="1" y="45"/>
                    <a:pt x="24" y="69"/>
                  </a:cubicBezTo>
                  <a:cubicBezTo>
                    <a:pt x="24" y="90"/>
                    <a:pt x="46" y="90"/>
                    <a:pt x="46" y="90"/>
                  </a:cubicBezTo>
                  <a:cubicBezTo>
                    <a:pt x="69" y="90"/>
                    <a:pt x="69" y="90"/>
                    <a:pt x="91" y="69"/>
                  </a:cubicBezTo>
                  <a:cubicBezTo>
                    <a:pt x="115" y="69"/>
                    <a:pt x="115" y="24"/>
                    <a:pt x="91" y="24"/>
                  </a:cubicBezTo>
                  <a:cubicBezTo>
                    <a:pt x="69" y="0"/>
                    <a:pt x="46" y="0"/>
                    <a:pt x="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2" name="Google Shape;8129;p73">
              <a:extLst>
                <a:ext uri="{FF2B5EF4-FFF2-40B4-BE49-F238E27FC236}">
                  <a16:creationId xmlns:a16="http://schemas.microsoft.com/office/drawing/2014/main" id="{206A4976-48C2-9728-4724-53312AA5CC4D}"/>
                </a:ext>
              </a:extLst>
            </p:cNvPr>
            <p:cNvSpPr/>
            <p:nvPr/>
          </p:nvSpPr>
          <p:spPr>
            <a:xfrm>
              <a:off x="6565696" y="3145954"/>
              <a:ext cx="10759" cy="10443"/>
            </a:xfrm>
            <a:custGeom>
              <a:avLst/>
              <a:gdLst/>
              <a:ahLst/>
              <a:cxnLst/>
              <a:rect l="l" t="t" r="r" b="b"/>
              <a:pathLst>
                <a:path w="68" h="66" extrusionOk="0">
                  <a:moveTo>
                    <a:pt x="29" y="0"/>
                  </a:moveTo>
                  <a:cubicBezTo>
                    <a:pt x="25" y="0"/>
                    <a:pt x="22" y="3"/>
                    <a:pt x="22" y="10"/>
                  </a:cubicBezTo>
                  <a:cubicBezTo>
                    <a:pt x="1" y="10"/>
                    <a:pt x="1" y="33"/>
                    <a:pt x="22" y="55"/>
                  </a:cubicBezTo>
                  <a:cubicBezTo>
                    <a:pt x="22" y="55"/>
                    <a:pt x="33" y="65"/>
                    <a:pt x="46" y="65"/>
                  </a:cubicBezTo>
                  <a:cubicBezTo>
                    <a:pt x="53" y="65"/>
                    <a:pt x="60" y="63"/>
                    <a:pt x="67" y="55"/>
                  </a:cubicBezTo>
                  <a:lnTo>
                    <a:pt x="67" y="10"/>
                  </a:lnTo>
                  <a:cubicBezTo>
                    <a:pt x="53" y="10"/>
                    <a:pt x="38" y="0"/>
                    <a:pt x="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3" name="Google Shape;8130;p73">
              <a:extLst>
                <a:ext uri="{FF2B5EF4-FFF2-40B4-BE49-F238E27FC236}">
                  <a16:creationId xmlns:a16="http://schemas.microsoft.com/office/drawing/2014/main" id="{3DB9DF7D-E024-1924-9836-BEEC91A65BE5}"/>
                </a:ext>
              </a:extLst>
            </p:cNvPr>
            <p:cNvSpPr/>
            <p:nvPr/>
          </p:nvSpPr>
          <p:spPr>
            <a:xfrm>
              <a:off x="6562057" y="3144055"/>
              <a:ext cx="18037" cy="14398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22"/>
                  </a:moveTo>
                  <a:lnTo>
                    <a:pt x="69" y="45"/>
                  </a:lnTo>
                  <a:lnTo>
                    <a:pt x="69" y="67"/>
                  </a:lnTo>
                  <a:cubicBezTo>
                    <a:pt x="45" y="67"/>
                    <a:pt x="45" y="67"/>
                    <a:pt x="45" y="45"/>
                  </a:cubicBezTo>
                  <a:lnTo>
                    <a:pt x="45" y="22"/>
                  </a:lnTo>
                  <a:close/>
                  <a:moveTo>
                    <a:pt x="24" y="0"/>
                  </a:moveTo>
                  <a:cubicBezTo>
                    <a:pt x="24" y="22"/>
                    <a:pt x="0" y="45"/>
                    <a:pt x="24" y="67"/>
                  </a:cubicBezTo>
                  <a:cubicBezTo>
                    <a:pt x="24" y="90"/>
                    <a:pt x="45" y="90"/>
                    <a:pt x="45" y="90"/>
                  </a:cubicBezTo>
                  <a:lnTo>
                    <a:pt x="90" y="90"/>
                  </a:lnTo>
                  <a:cubicBezTo>
                    <a:pt x="114" y="67"/>
                    <a:pt x="114" y="45"/>
                    <a:pt x="90" y="22"/>
                  </a:cubicBezTo>
                  <a:cubicBezTo>
                    <a:pt x="90" y="0"/>
                    <a:pt x="45" y="0"/>
                    <a:pt x="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4" name="Google Shape;8131;p73">
              <a:extLst>
                <a:ext uri="{FF2B5EF4-FFF2-40B4-BE49-F238E27FC236}">
                  <a16:creationId xmlns:a16="http://schemas.microsoft.com/office/drawing/2014/main" id="{6A44C06D-E480-4223-EF68-8CED24CFB786}"/>
                </a:ext>
              </a:extLst>
            </p:cNvPr>
            <p:cNvSpPr/>
            <p:nvPr/>
          </p:nvSpPr>
          <p:spPr>
            <a:xfrm>
              <a:off x="6497661" y="3136777"/>
              <a:ext cx="11075" cy="10759"/>
            </a:xfrm>
            <a:custGeom>
              <a:avLst/>
              <a:gdLst/>
              <a:ahLst/>
              <a:cxnLst/>
              <a:rect l="l" t="t" r="r" b="b"/>
              <a:pathLst>
                <a:path w="70" h="68" extrusionOk="0">
                  <a:moveTo>
                    <a:pt x="24" y="1"/>
                  </a:moveTo>
                  <a:cubicBezTo>
                    <a:pt x="24" y="23"/>
                    <a:pt x="1" y="46"/>
                    <a:pt x="24" y="46"/>
                  </a:cubicBezTo>
                  <a:cubicBezTo>
                    <a:pt x="24" y="68"/>
                    <a:pt x="46" y="68"/>
                    <a:pt x="69" y="68"/>
                  </a:cubicBezTo>
                  <a:lnTo>
                    <a:pt x="69" y="23"/>
                  </a:lnTo>
                  <a:cubicBezTo>
                    <a:pt x="69" y="1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5" name="Google Shape;8132;p73">
              <a:extLst>
                <a:ext uri="{FF2B5EF4-FFF2-40B4-BE49-F238E27FC236}">
                  <a16:creationId xmlns:a16="http://schemas.microsoft.com/office/drawing/2014/main" id="{661658BE-5B82-B997-3767-44910DA99BDD}"/>
                </a:ext>
              </a:extLst>
            </p:cNvPr>
            <p:cNvSpPr/>
            <p:nvPr/>
          </p:nvSpPr>
          <p:spPr>
            <a:xfrm>
              <a:off x="6497661" y="3135195"/>
              <a:ext cx="14398" cy="16138"/>
            </a:xfrm>
            <a:custGeom>
              <a:avLst/>
              <a:gdLst/>
              <a:ahLst/>
              <a:cxnLst/>
              <a:rect l="l" t="t" r="r" b="b"/>
              <a:pathLst>
                <a:path w="91" h="102" extrusionOk="0">
                  <a:moveTo>
                    <a:pt x="46" y="33"/>
                  </a:moveTo>
                  <a:cubicBezTo>
                    <a:pt x="69" y="33"/>
                    <a:pt x="69" y="33"/>
                    <a:pt x="69" y="56"/>
                  </a:cubicBezTo>
                  <a:lnTo>
                    <a:pt x="24" y="56"/>
                  </a:lnTo>
                  <a:cubicBezTo>
                    <a:pt x="24" y="56"/>
                    <a:pt x="24" y="33"/>
                    <a:pt x="46" y="33"/>
                  </a:cubicBezTo>
                  <a:close/>
                  <a:moveTo>
                    <a:pt x="40" y="1"/>
                  </a:moveTo>
                  <a:cubicBezTo>
                    <a:pt x="34" y="1"/>
                    <a:pt x="24" y="11"/>
                    <a:pt x="24" y="11"/>
                  </a:cubicBezTo>
                  <a:cubicBezTo>
                    <a:pt x="1" y="33"/>
                    <a:pt x="1" y="56"/>
                    <a:pt x="1" y="78"/>
                  </a:cubicBezTo>
                  <a:cubicBezTo>
                    <a:pt x="24" y="78"/>
                    <a:pt x="24" y="101"/>
                    <a:pt x="46" y="101"/>
                  </a:cubicBezTo>
                  <a:lnTo>
                    <a:pt x="69" y="78"/>
                  </a:lnTo>
                  <a:cubicBezTo>
                    <a:pt x="91" y="78"/>
                    <a:pt x="91" y="56"/>
                    <a:pt x="91" y="56"/>
                  </a:cubicBezTo>
                  <a:lnTo>
                    <a:pt x="91" y="11"/>
                  </a:lnTo>
                  <a:lnTo>
                    <a:pt x="46" y="11"/>
                  </a:lnTo>
                  <a:cubicBezTo>
                    <a:pt x="46" y="3"/>
                    <a:pt x="43" y="1"/>
                    <a:pt x="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6" name="Google Shape;8133;p73">
              <a:extLst>
                <a:ext uri="{FF2B5EF4-FFF2-40B4-BE49-F238E27FC236}">
                  <a16:creationId xmlns:a16="http://schemas.microsoft.com/office/drawing/2014/main" id="{6786A524-DC7A-D42F-5DC2-15410C3594D9}"/>
                </a:ext>
              </a:extLst>
            </p:cNvPr>
            <p:cNvSpPr/>
            <p:nvPr/>
          </p:nvSpPr>
          <p:spPr>
            <a:xfrm>
              <a:off x="6576296" y="3079660"/>
              <a:ext cx="10917" cy="9968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18" y="62"/>
                    <a:pt x="24" y="62"/>
                  </a:cubicBezTo>
                  <a:cubicBezTo>
                    <a:pt x="29" y="62"/>
                    <a:pt x="35" y="57"/>
                    <a:pt x="46" y="46"/>
                  </a:cubicBezTo>
                  <a:cubicBezTo>
                    <a:pt x="69" y="46"/>
                    <a:pt x="69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7" name="Google Shape;8134;p73">
              <a:extLst>
                <a:ext uri="{FF2B5EF4-FFF2-40B4-BE49-F238E27FC236}">
                  <a16:creationId xmlns:a16="http://schemas.microsoft.com/office/drawing/2014/main" id="{842D51F8-30D1-C627-F026-B271B64993EA}"/>
                </a:ext>
              </a:extLst>
            </p:cNvPr>
            <p:cNvSpPr/>
            <p:nvPr/>
          </p:nvSpPr>
          <p:spPr>
            <a:xfrm>
              <a:off x="6572816" y="3076970"/>
              <a:ext cx="14398" cy="13449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8" y="39"/>
                  </a:moveTo>
                  <a:lnTo>
                    <a:pt x="68" y="63"/>
                  </a:lnTo>
                  <a:lnTo>
                    <a:pt x="46" y="63"/>
                  </a:lnTo>
                  <a:cubicBezTo>
                    <a:pt x="46" y="63"/>
                    <a:pt x="22" y="39"/>
                    <a:pt x="46" y="39"/>
                  </a:cubicBez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22" y="18"/>
                    <a:pt x="1" y="18"/>
                    <a:pt x="1" y="39"/>
                  </a:cubicBezTo>
                  <a:cubicBezTo>
                    <a:pt x="1" y="63"/>
                    <a:pt x="1" y="63"/>
                    <a:pt x="22" y="63"/>
                  </a:cubicBezTo>
                  <a:cubicBezTo>
                    <a:pt x="22" y="85"/>
                    <a:pt x="22" y="85"/>
                    <a:pt x="46" y="85"/>
                  </a:cubicBezTo>
                  <a:lnTo>
                    <a:pt x="68" y="85"/>
                  </a:lnTo>
                  <a:cubicBezTo>
                    <a:pt x="91" y="63"/>
                    <a:pt x="91" y="39"/>
                    <a:pt x="91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8" name="Google Shape;8135;p73">
              <a:extLst>
                <a:ext uri="{FF2B5EF4-FFF2-40B4-BE49-F238E27FC236}">
                  <a16:creationId xmlns:a16="http://schemas.microsoft.com/office/drawing/2014/main" id="{C4B977BA-4EC1-B59C-8B4F-6973C915050B}"/>
                </a:ext>
              </a:extLst>
            </p:cNvPr>
            <p:cNvSpPr/>
            <p:nvPr/>
          </p:nvSpPr>
          <p:spPr>
            <a:xfrm>
              <a:off x="6558576" y="3212564"/>
              <a:ext cx="10759" cy="10126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1"/>
                  </a:moveTo>
                  <a:cubicBezTo>
                    <a:pt x="23" y="1"/>
                    <a:pt x="11" y="7"/>
                    <a:pt x="0" y="19"/>
                  </a:cubicBezTo>
                  <a:lnTo>
                    <a:pt x="0" y="64"/>
                  </a:lnTo>
                  <a:lnTo>
                    <a:pt x="46" y="64"/>
                  </a:lnTo>
                  <a:cubicBezTo>
                    <a:pt x="67" y="40"/>
                    <a:pt x="67" y="40"/>
                    <a:pt x="46" y="19"/>
                  </a:cubicBezTo>
                  <a:cubicBezTo>
                    <a:pt x="46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9" name="Google Shape;8136;p73">
              <a:extLst>
                <a:ext uri="{FF2B5EF4-FFF2-40B4-BE49-F238E27FC236}">
                  <a16:creationId xmlns:a16="http://schemas.microsoft.com/office/drawing/2014/main" id="{3DF176AE-3B52-791A-46B1-39F86F6CABFB}"/>
                </a:ext>
              </a:extLst>
            </p:cNvPr>
            <p:cNvSpPr/>
            <p:nvPr/>
          </p:nvSpPr>
          <p:spPr>
            <a:xfrm>
              <a:off x="6554778" y="3210349"/>
              <a:ext cx="18195" cy="15822"/>
            </a:xfrm>
            <a:custGeom>
              <a:avLst/>
              <a:gdLst/>
              <a:ahLst/>
              <a:cxnLst/>
              <a:rect l="l" t="t" r="r" b="b"/>
              <a:pathLst>
                <a:path w="115" h="100" extrusionOk="0">
                  <a:moveTo>
                    <a:pt x="70" y="33"/>
                  </a:moveTo>
                  <a:lnTo>
                    <a:pt x="70" y="54"/>
                  </a:lnTo>
                  <a:lnTo>
                    <a:pt x="46" y="54"/>
                  </a:lnTo>
                  <a:lnTo>
                    <a:pt x="46" y="33"/>
                  </a:lnTo>
                  <a:close/>
                  <a:moveTo>
                    <a:pt x="44" y="0"/>
                  </a:moveTo>
                  <a:cubicBezTo>
                    <a:pt x="37" y="0"/>
                    <a:pt x="31" y="3"/>
                    <a:pt x="24" y="9"/>
                  </a:cubicBezTo>
                  <a:lnTo>
                    <a:pt x="1" y="33"/>
                  </a:lnTo>
                  <a:cubicBezTo>
                    <a:pt x="1" y="54"/>
                    <a:pt x="1" y="78"/>
                    <a:pt x="24" y="78"/>
                  </a:cubicBezTo>
                  <a:cubicBezTo>
                    <a:pt x="24" y="78"/>
                    <a:pt x="24" y="99"/>
                    <a:pt x="46" y="99"/>
                  </a:cubicBezTo>
                  <a:cubicBezTo>
                    <a:pt x="70" y="99"/>
                    <a:pt x="70" y="99"/>
                    <a:pt x="70" y="78"/>
                  </a:cubicBezTo>
                  <a:cubicBezTo>
                    <a:pt x="91" y="78"/>
                    <a:pt x="115" y="33"/>
                    <a:pt x="91" y="33"/>
                  </a:cubicBezTo>
                  <a:cubicBezTo>
                    <a:pt x="76" y="16"/>
                    <a:pt x="60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0" name="Google Shape;8137;p73">
              <a:extLst>
                <a:ext uri="{FF2B5EF4-FFF2-40B4-BE49-F238E27FC236}">
                  <a16:creationId xmlns:a16="http://schemas.microsoft.com/office/drawing/2014/main" id="{FB487146-589A-4182-B5DC-E800960C7369}"/>
                </a:ext>
              </a:extLst>
            </p:cNvPr>
            <p:cNvSpPr/>
            <p:nvPr/>
          </p:nvSpPr>
          <p:spPr>
            <a:xfrm>
              <a:off x="6633414" y="3154498"/>
              <a:ext cx="11075" cy="11075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24" y="1"/>
                  </a:moveTo>
                  <a:cubicBezTo>
                    <a:pt x="1" y="24"/>
                    <a:pt x="1" y="46"/>
                    <a:pt x="1" y="46"/>
                  </a:cubicBezTo>
                  <a:cubicBezTo>
                    <a:pt x="24" y="70"/>
                    <a:pt x="46" y="70"/>
                    <a:pt x="46" y="70"/>
                  </a:cubicBezTo>
                  <a:cubicBezTo>
                    <a:pt x="69" y="46"/>
                    <a:pt x="69" y="24"/>
                    <a:pt x="69" y="24"/>
                  </a:cubicBezTo>
                  <a:cubicBezTo>
                    <a:pt x="46" y="1"/>
                    <a:pt x="24" y="1"/>
                    <a:pt x="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1" name="Google Shape;8138;p73">
              <a:extLst>
                <a:ext uri="{FF2B5EF4-FFF2-40B4-BE49-F238E27FC236}">
                  <a16:creationId xmlns:a16="http://schemas.microsoft.com/office/drawing/2014/main" id="{9B9A9277-6CDB-D1D2-13B0-42A67233CC50}"/>
                </a:ext>
              </a:extLst>
            </p:cNvPr>
            <p:cNvSpPr/>
            <p:nvPr/>
          </p:nvSpPr>
          <p:spPr>
            <a:xfrm>
              <a:off x="6629933" y="3151966"/>
              <a:ext cx="17879" cy="13607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3" y="17"/>
                  </a:cubicBezTo>
                  <a:cubicBezTo>
                    <a:pt x="1" y="40"/>
                    <a:pt x="1" y="62"/>
                    <a:pt x="23" y="86"/>
                  </a:cubicBezTo>
                  <a:lnTo>
                    <a:pt x="91" y="86"/>
                  </a:lnTo>
                  <a:cubicBezTo>
                    <a:pt x="113" y="62"/>
                    <a:pt x="113" y="40"/>
                    <a:pt x="91" y="17"/>
                  </a:cubicBezTo>
                  <a:cubicBezTo>
                    <a:pt x="79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2" name="Google Shape;8139;p73">
              <a:extLst>
                <a:ext uri="{FF2B5EF4-FFF2-40B4-BE49-F238E27FC236}">
                  <a16:creationId xmlns:a16="http://schemas.microsoft.com/office/drawing/2014/main" id="{7274D2F3-15DF-A755-7AFB-BA90F88B2F16}"/>
                </a:ext>
              </a:extLst>
            </p:cNvPr>
            <p:cNvSpPr/>
            <p:nvPr/>
          </p:nvSpPr>
          <p:spPr>
            <a:xfrm>
              <a:off x="6640534" y="3087729"/>
              <a:ext cx="11075" cy="9810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55" y="0"/>
                  </a:moveTo>
                  <a:cubicBezTo>
                    <a:pt x="46" y="0"/>
                    <a:pt x="35" y="6"/>
                    <a:pt x="24" y="17"/>
                  </a:cubicBezTo>
                  <a:cubicBezTo>
                    <a:pt x="24" y="17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69" y="6"/>
                    <a:pt x="63" y="0"/>
                    <a:pt x="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3" name="Google Shape;8140;p73">
              <a:extLst>
                <a:ext uri="{FF2B5EF4-FFF2-40B4-BE49-F238E27FC236}">
                  <a16:creationId xmlns:a16="http://schemas.microsoft.com/office/drawing/2014/main" id="{EF2746EA-844F-C484-4E07-3E8829B8D1FB}"/>
                </a:ext>
              </a:extLst>
            </p:cNvPr>
            <p:cNvSpPr/>
            <p:nvPr/>
          </p:nvSpPr>
          <p:spPr>
            <a:xfrm>
              <a:off x="6640534" y="3085197"/>
              <a:ext cx="14398" cy="16138"/>
            </a:xfrm>
            <a:custGeom>
              <a:avLst/>
              <a:gdLst/>
              <a:ahLst/>
              <a:cxnLst/>
              <a:rect l="l" t="t" r="r" b="b"/>
              <a:pathLst>
                <a:path w="91" h="102" extrusionOk="0">
                  <a:moveTo>
                    <a:pt x="46" y="33"/>
                  </a:moveTo>
                  <a:cubicBezTo>
                    <a:pt x="69" y="33"/>
                    <a:pt x="69" y="56"/>
                    <a:pt x="69" y="56"/>
                  </a:cubicBezTo>
                  <a:lnTo>
                    <a:pt x="24" y="56"/>
                  </a:lnTo>
                  <a:cubicBezTo>
                    <a:pt x="24" y="56"/>
                    <a:pt x="24" y="33"/>
                    <a:pt x="46" y="33"/>
                  </a:cubicBezTo>
                  <a:close/>
                  <a:moveTo>
                    <a:pt x="46" y="0"/>
                  </a:moveTo>
                  <a:cubicBezTo>
                    <a:pt x="39" y="0"/>
                    <a:pt x="31" y="3"/>
                    <a:pt x="24" y="11"/>
                  </a:cubicBezTo>
                  <a:cubicBezTo>
                    <a:pt x="1" y="33"/>
                    <a:pt x="1" y="56"/>
                    <a:pt x="1" y="78"/>
                  </a:cubicBezTo>
                  <a:cubicBezTo>
                    <a:pt x="24" y="78"/>
                    <a:pt x="24" y="101"/>
                    <a:pt x="46" y="101"/>
                  </a:cubicBezTo>
                  <a:cubicBezTo>
                    <a:pt x="46" y="101"/>
                    <a:pt x="69" y="101"/>
                    <a:pt x="69" y="78"/>
                  </a:cubicBezTo>
                  <a:cubicBezTo>
                    <a:pt x="91" y="78"/>
                    <a:pt x="91" y="56"/>
                    <a:pt x="91" y="56"/>
                  </a:cubicBezTo>
                  <a:lnTo>
                    <a:pt x="91" y="11"/>
                  </a:lnTo>
                  <a:cubicBezTo>
                    <a:pt x="77" y="11"/>
                    <a:pt x="61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4" name="Google Shape;8141;p73">
              <a:extLst>
                <a:ext uri="{FF2B5EF4-FFF2-40B4-BE49-F238E27FC236}">
                  <a16:creationId xmlns:a16="http://schemas.microsoft.com/office/drawing/2014/main" id="{99646B17-7970-897C-8C16-E6BD960C0CE1}"/>
                </a:ext>
              </a:extLst>
            </p:cNvPr>
            <p:cNvSpPr/>
            <p:nvPr/>
          </p:nvSpPr>
          <p:spPr>
            <a:xfrm>
              <a:off x="6440544" y="3061623"/>
              <a:ext cx="11075" cy="10126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8"/>
                    <a:pt x="29" y="64"/>
                    <a:pt x="35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9" y="46"/>
                    <a:pt x="69" y="24"/>
                    <a:pt x="69" y="24"/>
                  </a:cubicBezTo>
                  <a:cubicBezTo>
                    <a:pt x="46" y="1"/>
                    <a:pt x="24" y="1"/>
                    <a:pt x="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5" name="Google Shape;8142;p73">
              <a:extLst>
                <a:ext uri="{FF2B5EF4-FFF2-40B4-BE49-F238E27FC236}">
                  <a16:creationId xmlns:a16="http://schemas.microsoft.com/office/drawing/2014/main" id="{6C855344-EC7B-83B1-7B97-8868A4E9FB0E}"/>
                </a:ext>
              </a:extLst>
            </p:cNvPr>
            <p:cNvSpPr/>
            <p:nvPr/>
          </p:nvSpPr>
          <p:spPr>
            <a:xfrm>
              <a:off x="6437063" y="3059091"/>
              <a:ext cx="17879" cy="13607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lnTo>
                    <a:pt x="46" y="40"/>
                  </a:lnTo>
                  <a:close/>
                  <a:moveTo>
                    <a:pt x="66" y="1"/>
                  </a:moveTo>
                  <a:cubicBezTo>
                    <a:pt x="51" y="1"/>
                    <a:pt x="34" y="6"/>
                    <a:pt x="23" y="17"/>
                  </a:cubicBezTo>
                  <a:cubicBezTo>
                    <a:pt x="23" y="17"/>
                    <a:pt x="1" y="62"/>
                    <a:pt x="23" y="86"/>
                  </a:cubicBezTo>
                  <a:lnTo>
                    <a:pt x="91" y="86"/>
                  </a:lnTo>
                  <a:cubicBezTo>
                    <a:pt x="113" y="62"/>
                    <a:pt x="113" y="40"/>
                    <a:pt x="91" y="17"/>
                  </a:cubicBezTo>
                  <a:cubicBezTo>
                    <a:pt x="91" y="6"/>
                    <a:pt x="80" y="1"/>
                    <a:pt x="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6" name="Google Shape;8143;p73">
              <a:extLst>
                <a:ext uri="{FF2B5EF4-FFF2-40B4-BE49-F238E27FC236}">
                  <a16:creationId xmlns:a16="http://schemas.microsoft.com/office/drawing/2014/main" id="{6362803E-9A43-22BE-4A69-D3E96C0B3B55}"/>
                </a:ext>
              </a:extLst>
            </p:cNvPr>
            <p:cNvSpPr/>
            <p:nvPr/>
          </p:nvSpPr>
          <p:spPr>
            <a:xfrm>
              <a:off x="6776286" y="3105449"/>
              <a:ext cx="11075" cy="10126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5" y="1"/>
                  </a:moveTo>
                  <a:cubicBezTo>
                    <a:pt x="29" y="1"/>
                    <a:pt x="24" y="7"/>
                    <a:pt x="24" y="18"/>
                  </a:cubicBezTo>
                  <a:cubicBezTo>
                    <a:pt x="1" y="18"/>
                    <a:pt x="1" y="40"/>
                    <a:pt x="1" y="40"/>
                  </a:cubicBezTo>
                  <a:cubicBezTo>
                    <a:pt x="24" y="64"/>
                    <a:pt x="46" y="64"/>
                    <a:pt x="46" y="64"/>
                  </a:cubicBezTo>
                  <a:cubicBezTo>
                    <a:pt x="69" y="40"/>
                    <a:pt x="69" y="18"/>
                    <a:pt x="46" y="18"/>
                  </a:cubicBezTo>
                  <a:cubicBezTo>
                    <a:pt x="46" y="7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7" name="Google Shape;8144;p73">
              <a:extLst>
                <a:ext uri="{FF2B5EF4-FFF2-40B4-BE49-F238E27FC236}">
                  <a16:creationId xmlns:a16="http://schemas.microsoft.com/office/drawing/2014/main" id="{36385766-5532-F078-1450-9AA17858DA5E}"/>
                </a:ext>
              </a:extLst>
            </p:cNvPr>
            <p:cNvSpPr/>
            <p:nvPr/>
          </p:nvSpPr>
          <p:spPr>
            <a:xfrm>
              <a:off x="6772805" y="3103076"/>
              <a:ext cx="17879" cy="15980"/>
            </a:xfrm>
            <a:custGeom>
              <a:avLst/>
              <a:gdLst/>
              <a:ahLst/>
              <a:cxnLst/>
              <a:rect l="l" t="t" r="r" b="b"/>
              <a:pathLst>
                <a:path w="113" h="101" extrusionOk="0">
                  <a:moveTo>
                    <a:pt x="68" y="33"/>
                  </a:moveTo>
                  <a:lnTo>
                    <a:pt x="68" y="55"/>
                  </a:lnTo>
                  <a:lnTo>
                    <a:pt x="46" y="55"/>
                  </a:lnTo>
                  <a:lnTo>
                    <a:pt x="46" y="33"/>
                  </a:lnTo>
                  <a:close/>
                  <a:moveTo>
                    <a:pt x="46" y="0"/>
                  </a:moveTo>
                  <a:cubicBezTo>
                    <a:pt x="38" y="0"/>
                    <a:pt x="30" y="3"/>
                    <a:pt x="23" y="10"/>
                  </a:cubicBezTo>
                  <a:cubicBezTo>
                    <a:pt x="23" y="10"/>
                    <a:pt x="23" y="33"/>
                    <a:pt x="1" y="33"/>
                  </a:cubicBezTo>
                  <a:cubicBezTo>
                    <a:pt x="1" y="55"/>
                    <a:pt x="23" y="55"/>
                    <a:pt x="23" y="79"/>
                  </a:cubicBezTo>
                  <a:lnTo>
                    <a:pt x="46" y="100"/>
                  </a:lnTo>
                  <a:cubicBezTo>
                    <a:pt x="68" y="100"/>
                    <a:pt x="68" y="79"/>
                    <a:pt x="91" y="79"/>
                  </a:cubicBezTo>
                  <a:cubicBezTo>
                    <a:pt x="113" y="79"/>
                    <a:pt x="113" y="33"/>
                    <a:pt x="91" y="10"/>
                  </a:cubicBezTo>
                  <a:cubicBezTo>
                    <a:pt x="76" y="10"/>
                    <a:pt x="61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8" name="Google Shape;8145;p73">
              <a:extLst>
                <a:ext uri="{FF2B5EF4-FFF2-40B4-BE49-F238E27FC236}">
                  <a16:creationId xmlns:a16="http://schemas.microsoft.com/office/drawing/2014/main" id="{C80BE702-FA5F-169F-AEE4-E226474826BC}"/>
                </a:ext>
              </a:extLst>
            </p:cNvPr>
            <p:cNvSpPr/>
            <p:nvPr/>
          </p:nvSpPr>
          <p:spPr>
            <a:xfrm>
              <a:off x="6833404" y="3180604"/>
              <a:ext cx="11075" cy="9810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8" y="0"/>
                  </a:moveTo>
                  <a:cubicBezTo>
                    <a:pt x="30" y="0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8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9" name="Google Shape;8146;p73">
              <a:extLst>
                <a:ext uri="{FF2B5EF4-FFF2-40B4-BE49-F238E27FC236}">
                  <a16:creationId xmlns:a16="http://schemas.microsoft.com/office/drawing/2014/main" id="{71CA18A3-6D47-6EAD-9948-72BCA9BDCBA9}"/>
                </a:ext>
              </a:extLst>
            </p:cNvPr>
            <p:cNvSpPr/>
            <p:nvPr/>
          </p:nvSpPr>
          <p:spPr>
            <a:xfrm>
              <a:off x="6833404" y="3179655"/>
              <a:ext cx="14556" cy="1455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23"/>
                  </a:moveTo>
                  <a:lnTo>
                    <a:pt x="46" y="46"/>
                  </a:lnTo>
                  <a:cubicBezTo>
                    <a:pt x="46" y="57"/>
                    <a:pt x="40" y="62"/>
                    <a:pt x="35" y="62"/>
                  </a:cubicBezTo>
                  <a:cubicBezTo>
                    <a:pt x="30" y="62"/>
                    <a:pt x="24" y="57"/>
                    <a:pt x="24" y="46"/>
                  </a:cubicBezTo>
                  <a:lnTo>
                    <a:pt x="24" y="23"/>
                  </a:lnTo>
                  <a:close/>
                  <a:moveTo>
                    <a:pt x="24" y="1"/>
                  </a:moveTo>
                  <a:cubicBezTo>
                    <a:pt x="1" y="23"/>
                    <a:pt x="1" y="23"/>
                    <a:pt x="1" y="46"/>
                  </a:cubicBezTo>
                  <a:lnTo>
                    <a:pt x="1" y="68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8"/>
                  </a:cubicBezTo>
                  <a:cubicBezTo>
                    <a:pt x="69" y="68"/>
                    <a:pt x="91" y="68"/>
                    <a:pt x="91" y="46"/>
                  </a:cubicBezTo>
                  <a:cubicBezTo>
                    <a:pt x="91" y="46"/>
                    <a:pt x="91" y="23"/>
                    <a:pt x="69" y="23"/>
                  </a:cubicBezTo>
                  <a:cubicBezTo>
                    <a:pt x="69" y="1"/>
                    <a:pt x="24" y="1"/>
                    <a:pt x="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0" name="Google Shape;8147;p73">
              <a:extLst>
                <a:ext uri="{FF2B5EF4-FFF2-40B4-BE49-F238E27FC236}">
                  <a16:creationId xmlns:a16="http://schemas.microsoft.com/office/drawing/2014/main" id="{C212C883-CB3E-5EE4-E861-3117256E4F72}"/>
                </a:ext>
              </a:extLst>
            </p:cNvPr>
            <p:cNvSpPr/>
            <p:nvPr/>
          </p:nvSpPr>
          <p:spPr>
            <a:xfrm>
              <a:off x="6765686" y="3172535"/>
              <a:ext cx="10759" cy="9968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22" y="22"/>
                    <a:pt x="1" y="46"/>
                    <a:pt x="22" y="46"/>
                  </a:cubicBezTo>
                  <a:cubicBezTo>
                    <a:pt x="22" y="57"/>
                    <a:pt x="28" y="62"/>
                    <a:pt x="37" y="62"/>
                  </a:cubicBezTo>
                  <a:cubicBezTo>
                    <a:pt x="45" y="62"/>
                    <a:pt x="57" y="57"/>
                    <a:pt x="68" y="46"/>
                  </a:cubicBezTo>
                  <a:lnTo>
                    <a:pt x="68" y="22"/>
                  </a:lnTo>
                  <a:cubicBezTo>
                    <a:pt x="68" y="1"/>
                    <a:pt x="46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1" name="Google Shape;8148;p73">
              <a:extLst>
                <a:ext uri="{FF2B5EF4-FFF2-40B4-BE49-F238E27FC236}">
                  <a16:creationId xmlns:a16="http://schemas.microsoft.com/office/drawing/2014/main" id="{894E3FFB-6CE9-92C0-3944-9DA6D3AE1961}"/>
                </a:ext>
              </a:extLst>
            </p:cNvPr>
            <p:cNvSpPr/>
            <p:nvPr/>
          </p:nvSpPr>
          <p:spPr>
            <a:xfrm>
              <a:off x="6765686" y="3169845"/>
              <a:ext cx="14398" cy="13449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8" y="39"/>
                  </a:moveTo>
                  <a:cubicBezTo>
                    <a:pt x="68" y="39"/>
                    <a:pt x="68" y="63"/>
                    <a:pt x="46" y="63"/>
                  </a:cubicBezTo>
                  <a:lnTo>
                    <a:pt x="22" y="63"/>
                  </a:lnTo>
                  <a:cubicBezTo>
                    <a:pt x="22" y="39"/>
                    <a:pt x="22" y="39"/>
                    <a:pt x="46" y="39"/>
                  </a:cubicBez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18"/>
                    <a:pt x="1" y="63"/>
                    <a:pt x="1" y="85"/>
                  </a:cubicBezTo>
                  <a:lnTo>
                    <a:pt x="68" y="85"/>
                  </a:lnTo>
                  <a:cubicBezTo>
                    <a:pt x="91" y="63"/>
                    <a:pt x="91" y="39"/>
                    <a:pt x="91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2" name="Google Shape;8149;p73">
              <a:extLst>
                <a:ext uri="{FF2B5EF4-FFF2-40B4-BE49-F238E27FC236}">
                  <a16:creationId xmlns:a16="http://schemas.microsoft.com/office/drawing/2014/main" id="{6DFAD111-5684-C262-291B-652D6E2EC13C}"/>
                </a:ext>
              </a:extLst>
            </p:cNvPr>
            <p:cNvSpPr/>
            <p:nvPr/>
          </p:nvSpPr>
          <p:spPr>
            <a:xfrm>
              <a:off x="6844321" y="3115417"/>
              <a:ext cx="10759" cy="8860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0" y="1"/>
                  </a:moveTo>
                  <a:lnTo>
                    <a:pt x="0" y="46"/>
                  </a:lnTo>
                  <a:cubicBezTo>
                    <a:pt x="15" y="46"/>
                    <a:pt x="20" y="55"/>
                    <a:pt x="28" y="55"/>
                  </a:cubicBezTo>
                  <a:cubicBezTo>
                    <a:pt x="32" y="55"/>
                    <a:pt x="38" y="53"/>
                    <a:pt x="46" y="46"/>
                  </a:cubicBezTo>
                  <a:cubicBezTo>
                    <a:pt x="67" y="46"/>
                    <a:pt x="67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3" name="Google Shape;8150;p73">
              <a:extLst>
                <a:ext uri="{FF2B5EF4-FFF2-40B4-BE49-F238E27FC236}">
                  <a16:creationId xmlns:a16="http://schemas.microsoft.com/office/drawing/2014/main" id="{732A3C14-9716-9EF8-BA19-252F996C17F6}"/>
                </a:ext>
              </a:extLst>
            </p:cNvPr>
            <p:cNvSpPr/>
            <p:nvPr/>
          </p:nvSpPr>
          <p:spPr>
            <a:xfrm>
              <a:off x="6840524" y="3111778"/>
              <a:ext cx="14556" cy="14398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4"/>
                  </a:moveTo>
                  <a:lnTo>
                    <a:pt x="70" y="45"/>
                  </a:lnTo>
                  <a:lnTo>
                    <a:pt x="70" y="69"/>
                  </a:lnTo>
                  <a:cubicBezTo>
                    <a:pt x="46" y="69"/>
                    <a:pt x="46" y="69"/>
                    <a:pt x="46" y="45"/>
                  </a:cubicBez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1" y="24"/>
                    <a:pt x="1" y="45"/>
                    <a:pt x="24" y="69"/>
                  </a:cubicBezTo>
                  <a:cubicBezTo>
                    <a:pt x="24" y="90"/>
                    <a:pt x="46" y="90"/>
                    <a:pt x="46" y="90"/>
                  </a:cubicBezTo>
                  <a:lnTo>
                    <a:pt x="70" y="90"/>
                  </a:lnTo>
                  <a:cubicBezTo>
                    <a:pt x="91" y="69"/>
                    <a:pt x="91" y="69"/>
                    <a:pt x="91" y="45"/>
                  </a:cubicBezTo>
                  <a:lnTo>
                    <a:pt x="91" y="24"/>
                  </a:lnTo>
                  <a:cubicBezTo>
                    <a:pt x="70" y="0"/>
                    <a:pt x="70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4" name="Google Shape;8151;p73">
              <a:extLst>
                <a:ext uri="{FF2B5EF4-FFF2-40B4-BE49-F238E27FC236}">
                  <a16:creationId xmlns:a16="http://schemas.microsoft.com/office/drawing/2014/main" id="{0E990DBD-F393-86B4-7D9B-23326D787CFD}"/>
                </a:ext>
              </a:extLst>
            </p:cNvPr>
            <p:cNvSpPr/>
            <p:nvPr/>
          </p:nvSpPr>
          <p:spPr>
            <a:xfrm>
              <a:off x="6826284" y="3248322"/>
              <a:ext cx="11075" cy="10126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40"/>
                  </a:lnTo>
                  <a:cubicBezTo>
                    <a:pt x="24" y="63"/>
                    <a:pt x="46" y="63"/>
                    <a:pt x="46" y="63"/>
                  </a:cubicBezTo>
                  <a:cubicBezTo>
                    <a:pt x="69" y="40"/>
                    <a:pt x="69" y="18"/>
                    <a:pt x="46" y="18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5" name="Google Shape;8152;p73">
              <a:extLst>
                <a:ext uri="{FF2B5EF4-FFF2-40B4-BE49-F238E27FC236}">
                  <a16:creationId xmlns:a16="http://schemas.microsoft.com/office/drawing/2014/main" id="{4F6BE065-11F6-E90B-CB0D-A54ED00E76DB}"/>
                </a:ext>
              </a:extLst>
            </p:cNvPr>
            <p:cNvSpPr/>
            <p:nvPr/>
          </p:nvSpPr>
          <p:spPr>
            <a:xfrm>
              <a:off x="6822803" y="3244841"/>
              <a:ext cx="14556" cy="17088"/>
            </a:xfrm>
            <a:custGeom>
              <a:avLst/>
              <a:gdLst/>
              <a:ahLst/>
              <a:cxnLst/>
              <a:rect l="l" t="t" r="r" b="b"/>
              <a:pathLst>
                <a:path w="92" h="108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3" y="17"/>
                  </a:cubicBezTo>
                  <a:lnTo>
                    <a:pt x="1" y="40"/>
                  </a:lnTo>
                  <a:cubicBezTo>
                    <a:pt x="1" y="62"/>
                    <a:pt x="1" y="62"/>
                    <a:pt x="23" y="85"/>
                  </a:cubicBezTo>
                  <a:lnTo>
                    <a:pt x="46" y="107"/>
                  </a:lnTo>
                  <a:cubicBezTo>
                    <a:pt x="68" y="107"/>
                    <a:pt x="68" y="85"/>
                    <a:pt x="68" y="85"/>
                  </a:cubicBezTo>
                  <a:cubicBezTo>
                    <a:pt x="91" y="85"/>
                    <a:pt x="91" y="62"/>
                    <a:pt x="91" y="62"/>
                  </a:cubicBezTo>
                  <a:lnTo>
                    <a:pt x="91" y="17"/>
                  </a:lnTo>
                  <a:cubicBezTo>
                    <a:pt x="79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6" name="Google Shape;8153;p73">
              <a:extLst>
                <a:ext uri="{FF2B5EF4-FFF2-40B4-BE49-F238E27FC236}">
                  <a16:creationId xmlns:a16="http://schemas.microsoft.com/office/drawing/2014/main" id="{17205ED8-A88F-C3F1-F210-110779F38F40}"/>
                </a:ext>
              </a:extLst>
            </p:cNvPr>
            <p:cNvSpPr/>
            <p:nvPr/>
          </p:nvSpPr>
          <p:spPr>
            <a:xfrm>
              <a:off x="6815683" y="3315407"/>
              <a:ext cx="10759" cy="9968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1" y="22"/>
                    <a:pt x="1" y="46"/>
                    <a:pt x="22" y="46"/>
                  </a:cubicBezTo>
                  <a:cubicBezTo>
                    <a:pt x="22" y="57"/>
                    <a:pt x="28" y="62"/>
                    <a:pt x="37" y="62"/>
                  </a:cubicBezTo>
                  <a:cubicBezTo>
                    <a:pt x="45" y="62"/>
                    <a:pt x="57" y="57"/>
                    <a:pt x="68" y="46"/>
                  </a:cubicBezTo>
                  <a:lnTo>
                    <a:pt x="68" y="22"/>
                  </a:lnTo>
                  <a:cubicBezTo>
                    <a:pt x="46" y="1"/>
                    <a:pt x="46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7" name="Google Shape;8154;p73">
              <a:extLst>
                <a:ext uri="{FF2B5EF4-FFF2-40B4-BE49-F238E27FC236}">
                  <a16:creationId xmlns:a16="http://schemas.microsoft.com/office/drawing/2014/main" id="{A4839BB4-666A-3F6D-FC9E-DB9518EA6403}"/>
                </a:ext>
              </a:extLst>
            </p:cNvPr>
            <p:cNvSpPr/>
            <p:nvPr/>
          </p:nvSpPr>
          <p:spPr>
            <a:xfrm>
              <a:off x="6815683" y="3312717"/>
              <a:ext cx="14556" cy="13449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39"/>
                  </a:moveTo>
                  <a:lnTo>
                    <a:pt x="46" y="63"/>
                  </a:lnTo>
                  <a:lnTo>
                    <a:pt x="22" y="63"/>
                  </a:lnTo>
                  <a:lnTo>
                    <a:pt x="22" y="39"/>
                  </a:lnTo>
                  <a:close/>
                  <a:moveTo>
                    <a:pt x="45" y="0"/>
                  </a:moveTo>
                  <a:cubicBezTo>
                    <a:pt x="34" y="0"/>
                    <a:pt x="22" y="6"/>
                    <a:pt x="22" y="18"/>
                  </a:cubicBezTo>
                  <a:cubicBezTo>
                    <a:pt x="1" y="18"/>
                    <a:pt x="1" y="39"/>
                    <a:pt x="1" y="39"/>
                  </a:cubicBezTo>
                  <a:lnTo>
                    <a:pt x="1" y="85"/>
                  </a:lnTo>
                  <a:lnTo>
                    <a:pt x="68" y="85"/>
                  </a:lnTo>
                  <a:lnTo>
                    <a:pt x="91" y="63"/>
                  </a:lnTo>
                  <a:cubicBezTo>
                    <a:pt x="91" y="39"/>
                    <a:pt x="91" y="39"/>
                    <a:pt x="68" y="18"/>
                  </a:cubicBezTo>
                  <a:cubicBezTo>
                    <a:pt x="68" y="6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8" name="Google Shape;8155;p73">
              <a:extLst>
                <a:ext uri="{FF2B5EF4-FFF2-40B4-BE49-F238E27FC236}">
                  <a16:creationId xmlns:a16="http://schemas.microsoft.com/office/drawing/2014/main" id="{B19D5673-1A3D-3E69-D81A-5C2ED9DBBC98}"/>
                </a:ext>
              </a:extLst>
            </p:cNvPr>
            <p:cNvSpPr/>
            <p:nvPr/>
          </p:nvSpPr>
          <p:spPr>
            <a:xfrm>
              <a:off x="6708568" y="3097380"/>
              <a:ext cx="10759" cy="10126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1" y="24"/>
                    <a:pt x="1" y="24"/>
                    <a:pt x="22" y="46"/>
                  </a:cubicBezTo>
                  <a:cubicBezTo>
                    <a:pt x="22" y="58"/>
                    <a:pt x="28" y="63"/>
                    <a:pt x="34" y="63"/>
                  </a:cubicBezTo>
                  <a:cubicBezTo>
                    <a:pt x="40" y="63"/>
                    <a:pt x="46" y="58"/>
                    <a:pt x="46" y="46"/>
                  </a:cubicBezTo>
                  <a:cubicBezTo>
                    <a:pt x="67" y="46"/>
                    <a:pt x="67" y="24"/>
                    <a:pt x="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9" name="Google Shape;8156;p73">
              <a:extLst>
                <a:ext uri="{FF2B5EF4-FFF2-40B4-BE49-F238E27FC236}">
                  <a16:creationId xmlns:a16="http://schemas.microsoft.com/office/drawing/2014/main" id="{CEF772CA-E8B3-790B-961F-EBA230D7A9DA}"/>
                </a:ext>
              </a:extLst>
            </p:cNvPr>
            <p:cNvSpPr/>
            <p:nvPr/>
          </p:nvSpPr>
          <p:spPr>
            <a:xfrm>
              <a:off x="6708568" y="3094849"/>
              <a:ext cx="14398" cy="13607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7"/>
                  </a:moveTo>
                  <a:lnTo>
                    <a:pt x="46" y="40"/>
                  </a:lnTo>
                  <a:lnTo>
                    <a:pt x="46" y="62"/>
                  </a:lnTo>
                  <a:lnTo>
                    <a:pt x="22" y="62"/>
                  </a:lnTo>
                  <a:lnTo>
                    <a:pt x="22" y="40"/>
                  </a:lnTo>
                  <a:lnTo>
                    <a:pt x="46" y="17"/>
                  </a:lnTo>
                  <a:close/>
                  <a:moveTo>
                    <a:pt x="42" y="0"/>
                  </a:moveTo>
                  <a:cubicBezTo>
                    <a:pt x="28" y="0"/>
                    <a:pt x="11" y="6"/>
                    <a:pt x="1" y="17"/>
                  </a:cubicBezTo>
                  <a:lnTo>
                    <a:pt x="1" y="40"/>
                  </a:lnTo>
                  <a:lnTo>
                    <a:pt x="1" y="62"/>
                  </a:lnTo>
                  <a:cubicBezTo>
                    <a:pt x="1" y="85"/>
                    <a:pt x="22" y="85"/>
                    <a:pt x="46" y="85"/>
                  </a:cubicBezTo>
                  <a:lnTo>
                    <a:pt x="67" y="85"/>
                  </a:lnTo>
                  <a:cubicBezTo>
                    <a:pt x="67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67" y="6"/>
                    <a:pt x="56" y="0"/>
                    <a:pt x="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4" name="Google Shape;3854;p43"/>
          <p:cNvGrpSpPr/>
          <p:nvPr/>
        </p:nvGrpSpPr>
        <p:grpSpPr>
          <a:xfrm>
            <a:off x="1278158" y="407180"/>
            <a:ext cx="4598502" cy="3104163"/>
            <a:chOff x="-1767744" y="665171"/>
            <a:chExt cx="2160544" cy="1458380"/>
          </a:xfrm>
        </p:grpSpPr>
        <p:grpSp>
          <p:nvGrpSpPr>
            <p:cNvPr id="3855" name="Google Shape;3855;p43"/>
            <p:cNvGrpSpPr/>
            <p:nvPr/>
          </p:nvGrpSpPr>
          <p:grpSpPr>
            <a:xfrm>
              <a:off x="-1175534" y="1724115"/>
              <a:ext cx="351278" cy="351278"/>
              <a:chOff x="-1175534" y="1724115"/>
              <a:chExt cx="351278" cy="351278"/>
            </a:xfrm>
          </p:grpSpPr>
          <p:sp>
            <p:nvSpPr>
              <p:cNvPr id="3856" name="Google Shape;3856;p43"/>
              <p:cNvSpPr/>
              <p:nvPr/>
            </p:nvSpPr>
            <p:spPr>
              <a:xfrm>
                <a:off x="-1115336" y="1784313"/>
                <a:ext cx="269559" cy="269559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530" extrusionOk="0">
                    <a:moveTo>
                      <a:pt x="2325" y="1"/>
                    </a:moveTo>
                    <a:lnTo>
                      <a:pt x="1" y="2325"/>
                    </a:lnTo>
                    <a:cubicBezTo>
                      <a:pt x="91" y="2416"/>
                      <a:pt x="181" y="2484"/>
                      <a:pt x="293" y="2529"/>
                    </a:cubicBezTo>
                    <a:lnTo>
                      <a:pt x="2529" y="294"/>
                    </a:lnTo>
                    <a:cubicBezTo>
                      <a:pt x="2484" y="182"/>
                      <a:pt x="2415" y="91"/>
                      <a:pt x="23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43"/>
              <p:cNvSpPr/>
              <p:nvPr/>
            </p:nvSpPr>
            <p:spPr>
              <a:xfrm>
                <a:off x="-1156249" y="1743400"/>
                <a:ext cx="271903" cy="272009"/>
              </a:xfrm>
              <a:custGeom>
                <a:avLst/>
                <a:gdLst/>
                <a:ahLst/>
                <a:cxnLst/>
                <a:rect l="l" t="t" r="r" b="b"/>
                <a:pathLst>
                  <a:path w="2552" h="2553" extrusionOk="0">
                    <a:moveTo>
                      <a:pt x="2258" y="0"/>
                    </a:moveTo>
                    <a:lnTo>
                      <a:pt x="0" y="2258"/>
                    </a:lnTo>
                    <a:cubicBezTo>
                      <a:pt x="69" y="2348"/>
                      <a:pt x="136" y="2462"/>
                      <a:pt x="204" y="2552"/>
                    </a:cubicBezTo>
                    <a:lnTo>
                      <a:pt x="2552" y="204"/>
                    </a:lnTo>
                    <a:cubicBezTo>
                      <a:pt x="2462" y="136"/>
                      <a:pt x="2348" y="69"/>
                      <a:pt x="22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43"/>
              <p:cNvSpPr/>
              <p:nvPr/>
            </p:nvSpPr>
            <p:spPr>
              <a:xfrm>
                <a:off x="-1060039" y="1839609"/>
                <a:ext cx="235784" cy="235784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3" extrusionOk="0">
                    <a:moveTo>
                      <a:pt x="2122" y="0"/>
                    </a:moveTo>
                    <a:lnTo>
                      <a:pt x="0" y="2122"/>
                    </a:lnTo>
                    <a:cubicBezTo>
                      <a:pt x="136" y="2167"/>
                      <a:pt x="271" y="2191"/>
                      <a:pt x="406" y="2213"/>
                    </a:cubicBezTo>
                    <a:lnTo>
                      <a:pt x="2212" y="407"/>
                    </a:lnTo>
                    <a:cubicBezTo>
                      <a:pt x="2191" y="271"/>
                      <a:pt x="2167" y="136"/>
                      <a:pt x="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3859;p43"/>
              <p:cNvSpPr/>
              <p:nvPr/>
            </p:nvSpPr>
            <p:spPr>
              <a:xfrm>
                <a:off x="-1175534" y="1724115"/>
                <a:ext cx="235784" cy="235891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4" extrusionOk="0">
                    <a:moveTo>
                      <a:pt x="1807" y="1"/>
                    </a:moveTo>
                    <a:lnTo>
                      <a:pt x="1" y="1807"/>
                    </a:lnTo>
                    <a:cubicBezTo>
                      <a:pt x="1" y="1942"/>
                      <a:pt x="46" y="2078"/>
                      <a:pt x="91" y="2213"/>
                    </a:cubicBezTo>
                    <a:lnTo>
                      <a:pt x="2213" y="91"/>
                    </a:lnTo>
                    <a:cubicBezTo>
                      <a:pt x="2077" y="46"/>
                      <a:pt x="1942" y="1"/>
                      <a:pt x="18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43"/>
              <p:cNvSpPr/>
              <p:nvPr/>
            </p:nvSpPr>
            <p:spPr>
              <a:xfrm>
                <a:off x="-983114" y="1916535"/>
                <a:ext cx="158859" cy="158859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491" extrusionOk="0">
                    <a:moveTo>
                      <a:pt x="1490" y="1"/>
                    </a:moveTo>
                    <a:lnTo>
                      <a:pt x="1" y="1491"/>
                    </a:lnTo>
                    <a:cubicBezTo>
                      <a:pt x="362" y="1445"/>
                      <a:pt x="723" y="1288"/>
                      <a:pt x="994" y="1017"/>
                    </a:cubicBezTo>
                    <a:cubicBezTo>
                      <a:pt x="1288" y="723"/>
                      <a:pt x="1445" y="385"/>
                      <a:pt x="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43"/>
              <p:cNvSpPr/>
              <p:nvPr/>
            </p:nvSpPr>
            <p:spPr>
              <a:xfrm>
                <a:off x="-1175534" y="1724115"/>
                <a:ext cx="156515" cy="15651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469" extrusionOk="0">
                    <a:moveTo>
                      <a:pt x="1469" y="1"/>
                    </a:moveTo>
                    <a:lnTo>
                      <a:pt x="1469" y="1"/>
                    </a:lnTo>
                    <a:cubicBezTo>
                      <a:pt x="1108" y="46"/>
                      <a:pt x="746" y="205"/>
                      <a:pt x="475" y="476"/>
                    </a:cubicBezTo>
                    <a:cubicBezTo>
                      <a:pt x="181" y="747"/>
                      <a:pt x="24" y="1108"/>
                      <a:pt x="1" y="1469"/>
                    </a:cubicBezTo>
                    <a:lnTo>
                      <a:pt x="146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62" name="Google Shape;3862;p43"/>
            <p:cNvSpPr/>
            <p:nvPr/>
          </p:nvSpPr>
          <p:spPr>
            <a:xfrm>
              <a:off x="-1461605" y="665171"/>
              <a:ext cx="1787079" cy="1454233"/>
            </a:xfrm>
            <a:custGeom>
              <a:avLst/>
              <a:gdLst/>
              <a:ahLst/>
              <a:cxnLst/>
              <a:rect l="l" t="t" r="r" b="b"/>
              <a:pathLst>
                <a:path w="16773" h="13649" extrusionOk="0">
                  <a:moveTo>
                    <a:pt x="5410" y="1"/>
                  </a:moveTo>
                  <a:cubicBezTo>
                    <a:pt x="3900" y="1"/>
                    <a:pt x="2411" y="714"/>
                    <a:pt x="1490" y="2039"/>
                  </a:cubicBezTo>
                  <a:cubicBezTo>
                    <a:pt x="0" y="4206"/>
                    <a:pt x="542" y="7164"/>
                    <a:pt x="2686" y="8676"/>
                  </a:cubicBezTo>
                  <a:lnTo>
                    <a:pt x="8645" y="12808"/>
                  </a:lnTo>
                  <a:cubicBezTo>
                    <a:pt x="9471" y="13376"/>
                    <a:pt x="10412" y="13648"/>
                    <a:pt x="11345" y="13648"/>
                  </a:cubicBezTo>
                  <a:cubicBezTo>
                    <a:pt x="12858" y="13648"/>
                    <a:pt x="14347" y="12930"/>
                    <a:pt x="15282" y="11589"/>
                  </a:cubicBezTo>
                  <a:cubicBezTo>
                    <a:pt x="16772" y="9443"/>
                    <a:pt x="16230" y="6463"/>
                    <a:pt x="14063" y="4973"/>
                  </a:cubicBezTo>
                  <a:lnTo>
                    <a:pt x="8103" y="843"/>
                  </a:lnTo>
                  <a:cubicBezTo>
                    <a:pt x="7284" y="274"/>
                    <a:pt x="6343" y="1"/>
                    <a:pt x="5410" y="1"/>
                  </a:cubicBezTo>
                  <a:close/>
                </a:path>
              </a:pathLst>
            </a:custGeom>
            <a:solidFill>
              <a:srgbClr val="EED143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43"/>
            <p:cNvSpPr/>
            <p:nvPr/>
          </p:nvSpPr>
          <p:spPr>
            <a:xfrm>
              <a:off x="-1461605" y="884865"/>
              <a:ext cx="1787079" cy="1015054"/>
            </a:xfrm>
            <a:custGeom>
              <a:avLst/>
              <a:gdLst/>
              <a:ahLst/>
              <a:cxnLst/>
              <a:rect l="l" t="t" r="r" b="b"/>
              <a:pathLst>
                <a:path w="16773" h="9527" extrusionOk="0">
                  <a:moveTo>
                    <a:pt x="4762" y="0"/>
                  </a:moveTo>
                  <a:cubicBezTo>
                    <a:pt x="2122" y="0"/>
                    <a:pt x="0" y="2144"/>
                    <a:pt x="0" y="4762"/>
                  </a:cubicBezTo>
                  <a:cubicBezTo>
                    <a:pt x="0" y="7381"/>
                    <a:pt x="2122" y="9527"/>
                    <a:pt x="4762" y="9527"/>
                  </a:cubicBezTo>
                  <a:lnTo>
                    <a:pt x="12010" y="9527"/>
                  </a:lnTo>
                  <a:cubicBezTo>
                    <a:pt x="14628" y="9527"/>
                    <a:pt x="16772" y="7381"/>
                    <a:pt x="16772" y="4762"/>
                  </a:cubicBezTo>
                  <a:cubicBezTo>
                    <a:pt x="16772" y="2144"/>
                    <a:pt x="14628" y="0"/>
                    <a:pt x="12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43"/>
            <p:cNvSpPr/>
            <p:nvPr/>
          </p:nvSpPr>
          <p:spPr>
            <a:xfrm>
              <a:off x="87337" y="730908"/>
              <a:ext cx="146712" cy="144368"/>
            </a:xfrm>
            <a:custGeom>
              <a:avLst/>
              <a:gdLst/>
              <a:ahLst/>
              <a:cxnLst/>
              <a:rect l="l" t="t" r="r" b="b"/>
              <a:pathLst>
                <a:path w="1377" h="1355" extrusionOk="0">
                  <a:moveTo>
                    <a:pt x="699" y="181"/>
                  </a:moveTo>
                  <a:cubicBezTo>
                    <a:pt x="970" y="181"/>
                    <a:pt x="1196" y="407"/>
                    <a:pt x="1196" y="677"/>
                  </a:cubicBezTo>
                  <a:cubicBezTo>
                    <a:pt x="1196" y="948"/>
                    <a:pt x="970" y="1174"/>
                    <a:pt x="699" y="1174"/>
                  </a:cubicBezTo>
                  <a:cubicBezTo>
                    <a:pt x="407" y="1174"/>
                    <a:pt x="202" y="948"/>
                    <a:pt x="202" y="677"/>
                  </a:cubicBezTo>
                  <a:cubicBezTo>
                    <a:pt x="202" y="407"/>
                    <a:pt x="407" y="181"/>
                    <a:pt x="699" y="181"/>
                  </a:cubicBezTo>
                  <a:close/>
                  <a:moveTo>
                    <a:pt x="699" y="0"/>
                  </a:moveTo>
                  <a:cubicBezTo>
                    <a:pt x="316" y="0"/>
                    <a:pt x="0" y="293"/>
                    <a:pt x="0" y="677"/>
                  </a:cubicBezTo>
                  <a:cubicBezTo>
                    <a:pt x="0" y="1039"/>
                    <a:pt x="316" y="1355"/>
                    <a:pt x="699" y="1355"/>
                  </a:cubicBezTo>
                  <a:cubicBezTo>
                    <a:pt x="1060" y="1355"/>
                    <a:pt x="1376" y="1039"/>
                    <a:pt x="1376" y="677"/>
                  </a:cubicBezTo>
                  <a:cubicBezTo>
                    <a:pt x="1376" y="293"/>
                    <a:pt x="1060" y="0"/>
                    <a:pt x="6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43"/>
            <p:cNvSpPr/>
            <p:nvPr/>
          </p:nvSpPr>
          <p:spPr>
            <a:xfrm>
              <a:off x="-1767744" y="1684742"/>
              <a:ext cx="1695675" cy="269450"/>
            </a:xfrm>
            <a:custGeom>
              <a:avLst/>
              <a:gdLst/>
              <a:ahLst/>
              <a:cxnLst/>
              <a:rect l="l" t="t" r="r" b="b"/>
              <a:pathLst>
                <a:path w="12372" h="1966" extrusionOk="0">
                  <a:moveTo>
                    <a:pt x="994" y="0"/>
                  </a:moveTo>
                  <a:cubicBezTo>
                    <a:pt x="452" y="0"/>
                    <a:pt x="1" y="452"/>
                    <a:pt x="1" y="994"/>
                  </a:cubicBezTo>
                  <a:cubicBezTo>
                    <a:pt x="1" y="1535"/>
                    <a:pt x="452" y="1965"/>
                    <a:pt x="994" y="1965"/>
                  </a:cubicBezTo>
                  <a:lnTo>
                    <a:pt x="11379" y="1965"/>
                  </a:lnTo>
                  <a:cubicBezTo>
                    <a:pt x="11920" y="1965"/>
                    <a:pt x="12372" y="1535"/>
                    <a:pt x="12372" y="994"/>
                  </a:cubicBezTo>
                  <a:cubicBezTo>
                    <a:pt x="12372" y="452"/>
                    <a:pt x="11920" y="0"/>
                    <a:pt x="11379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miter lim="18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43"/>
            <p:cNvSpPr/>
            <p:nvPr/>
          </p:nvSpPr>
          <p:spPr>
            <a:xfrm>
              <a:off x="-829158" y="774165"/>
              <a:ext cx="190183" cy="187732"/>
            </a:xfrm>
            <a:custGeom>
              <a:avLst/>
              <a:gdLst/>
              <a:ahLst/>
              <a:cxnLst/>
              <a:rect l="l" t="t" r="r" b="b"/>
              <a:pathLst>
                <a:path w="1785" h="1762" extrusionOk="0">
                  <a:moveTo>
                    <a:pt x="903" y="248"/>
                  </a:moveTo>
                  <a:lnTo>
                    <a:pt x="1535" y="880"/>
                  </a:lnTo>
                  <a:lnTo>
                    <a:pt x="903" y="1512"/>
                  </a:lnTo>
                  <a:lnTo>
                    <a:pt x="271" y="880"/>
                  </a:lnTo>
                  <a:lnTo>
                    <a:pt x="903" y="248"/>
                  </a:lnTo>
                  <a:close/>
                  <a:moveTo>
                    <a:pt x="903" y="1"/>
                  </a:moveTo>
                  <a:lnTo>
                    <a:pt x="0" y="880"/>
                  </a:lnTo>
                  <a:lnTo>
                    <a:pt x="903" y="1761"/>
                  </a:lnTo>
                  <a:lnTo>
                    <a:pt x="1785" y="880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43"/>
            <p:cNvSpPr/>
            <p:nvPr/>
          </p:nvSpPr>
          <p:spPr>
            <a:xfrm>
              <a:off x="-494715" y="1998361"/>
              <a:ext cx="165891" cy="125190"/>
            </a:xfrm>
            <a:custGeom>
              <a:avLst/>
              <a:gdLst/>
              <a:ahLst/>
              <a:cxnLst/>
              <a:rect l="l" t="t" r="r" b="b"/>
              <a:pathLst>
                <a:path w="1557" h="1175" extrusionOk="0">
                  <a:moveTo>
                    <a:pt x="768" y="340"/>
                  </a:moveTo>
                  <a:lnTo>
                    <a:pt x="1196" y="994"/>
                  </a:lnTo>
                  <a:lnTo>
                    <a:pt x="338" y="994"/>
                  </a:lnTo>
                  <a:lnTo>
                    <a:pt x="768" y="340"/>
                  </a:lnTo>
                  <a:close/>
                  <a:moveTo>
                    <a:pt x="768" y="0"/>
                  </a:moveTo>
                  <a:lnTo>
                    <a:pt x="0" y="1174"/>
                  </a:lnTo>
                  <a:lnTo>
                    <a:pt x="1557" y="1174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68" name="Google Shape;3868;p43"/>
            <p:cNvGrpSpPr/>
            <p:nvPr/>
          </p:nvGrpSpPr>
          <p:grpSpPr>
            <a:xfrm>
              <a:off x="277199" y="1260008"/>
              <a:ext cx="115601" cy="113044"/>
              <a:chOff x="277199" y="1260008"/>
              <a:chExt cx="115601" cy="113044"/>
            </a:xfrm>
          </p:grpSpPr>
          <p:sp>
            <p:nvSpPr>
              <p:cNvPr id="3869" name="Google Shape;3869;p43"/>
              <p:cNvSpPr/>
              <p:nvPr/>
            </p:nvSpPr>
            <p:spPr>
              <a:xfrm>
                <a:off x="325357" y="1260008"/>
                <a:ext cx="19285" cy="113044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061" extrusionOk="0">
                    <a:moveTo>
                      <a:pt x="0" y="1"/>
                    </a:moveTo>
                    <a:lnTo>
                      <a:pt x="0" y="1061"/>
                    </a:lnTo>
                    <a:lnTo>
                      <a:pt x="181" y="1061"/>
                    </a:ln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43"/>
              <p:cNvSpPr/>
              <p:nvPr/>
            </p:nvSpPr>
            <p:spPr>
              <a:xfrm>
                <a:off x="277199" y="1305609"/>
                <a:ext cx="115601" cy="21842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205" extrusionOk="0">
                    <a:moveTo>
                      <a:pt x="1" y="1"/>
                    </a:moveTo>
                    <a:lnTo>
                      <a:pt x="1" y="205"/>
                    </a:lnTo>
                    <a:lnTo>
                      <a:pt x="1084" y="205"/>
                    </a:lnTo>
                    <a:lnTo>
                      <a:pt x="108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71" name="Google Shape;3871;p43"/>
            <p:cNvGrpSpPr/>
            <p:nvPr/>
          </p:nvGrpSpPr>
          <p:grpSpPr>
            <a:xfrm>
              <a:off x="-1553020" y="824561"/>
              <a:ext cx="351278" cy="351278"/>
              <a:chOff x="-1553020" y="824561"/>
              <a:chExt cx="351278" cy="351278"/>
            </a:xfrm>
          </p:grpSpPr>
          <p:sp>
            <p:nvSpPr>
              <p:cNvPr id="3872" name="Google Shape;3872;p43"/>
              <p:cNvSpPr/>
              <p:nvPr/>
            </p:nvSpPr>
            <p:spPr>
              <a:xfrm>
                <a:off x="-1493036" y="884865"/>
                <a:ext cx="269559" cy="269452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529" extrusionOk="0">
                    <a:moveTo>
                      <a:pt x="2327" y="0"/>
                    </a:moveTo>
                    <a:lnTo>
                      <a:pt x="1" y="2324"/>
                    </a:lnTo>
                    <a:cubicBezTo>
                      <a:pt x="91" y="2415"/>
                      <a:pt x="181" y="2483"/>
                      <a:pt x="295" y="2528"/>
                    </a:cubicBezTo>
                    <a:lnTo>
                      <a:pt x="2529" y="293"/>
                    </a:lnTo>
                    <a:cubicBezTo>
                      <a:pt x="2484" y="181"/>
                      <a:pt x="2417" y="90"/>
                      <a:pt x="2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43"/>
              <p:cNvSpPr/>
              <p:nvPr/>
            </p:nvSpPr>
            <p:spPr>
              <a:xfrm>
                <a:off x="-1531498" y="843845"/>
                <a:ext cx="269452" cy="272009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553" extrusionOk="0">
                    <a:moveTo>
                      <a:pt x="2236" y="0"/>
                    </a:moveTo>
                    <a:lnTo>
                      <a:pt x="0" y="2258"/>
                    </a:lnTo>
                    <a:cubicBezTo>
                      <a:pt x="46" y="2348"/>
                      <a:pt x="114" y="2462"/>
                      <a:pt x="205" y="2552"/>
                    </a:cubicBezTo>
                    <a:lnTo>
                      <a:pt x="2529" y="204"/>
                    </a:lnTo>
                    <a:cubicBezTo>
                      <a:pt x="2439" y="136"/>
                      <a:pt x="2348" y="69"/>
                      <a:pt x="22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43"/>
              <p:cNvSpPr/>
              <p:nvPr/>
            </p:nvSpPr>
            <p:spPr>
              <a:xfrm>
                <a:off x="-1437633" y="940055"/>
                <a:ext cx="235891" cy="235784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213" extrusionOk="0">
                    <a:moveTo>
                      <a:pt x="2123" y="0"/>
                    </a:moveTo>
                    <a:lnTo>
                      <a:pt x="1" y="2122"/>
                    </a:lnTo>
                    <a:cubicBezTo>
                      <a:pt x="136" y="2168"/>
                      <a:pt x="272" y="2191"/>
                      <a:pt x="407" y="2213"/>
                    </a:cubicBezTo>
                    <a:lnTo>
                      <a:pt x="2213" y="407"/>
                    </a:lnTo>
                    <a:cubicBezTo>
                      <a:pt x="2190" y="271"/>
                      <a:pt x="2168" y="136"/>
                      <a:pt x="2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43"/>
              <p:cNvSpPr/>
              <p:nvPr/>
            </p:nvSpPr>
            <p:spPr>
              <a:xfrm>
                <a:off x="-1553020" y="824561"/>
                <a:ext cx="235784" cy="235891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4" extrusionOk="0">
                    <a:moveTo>
                      <a:pt x="1806" y="1"/>
                    </a:moveTo>
                    <a:lnTo>
                      <a:pt x="0" y="1807"/>
                    </a:lnTo>
                    <a:cubicBezTo>
                      <a:pt x="22" y="1942"/>
                      <a:pt x="45" y="2078"/>
                      <a:pt x="90" y="2213"/>
                    </a:cubicBezTo>
                    <a:lnTo>
                      <a:pt x="2213" y="91"/>
                    </a:lnTo>
                    <a:cubicBezTo>
                      <a:pt x="2077" y="46"/>
                      <a:pt x="1942" y="1"/>
                      <a:pt x="18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43"/>
              <p:cNvSpPr/>
              <p:nvPr/>
            </p:nvSpPr>
            <p:spPr>
              <a:xfrm>
                <a:off x="-1358364" y="1016980"/>
                <a:ext cx="156621" cy="158859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491" extrusionOk="0">
                    <a:moveTo>
                      <a:pt x="1469" y="1"/>
                    </a:moveTo>
                    <a:lnTo>
                      <a:pt x="1" y="1491"/>
                    </a:lnTo>
                    <a:cubicBezTo>
                      <a:pt x="362" y="1446"/>
                      <a:pt x="702" y="1288"/>
                      <a:pt x="994" y="1017"/>
                    </a:cubicBezTo>
                    <a:cubicBezTo>
                      <a:pt x="1265" y="723"/>
                      <a:pt x="1424" y="385"/>
                      <a:pt x="1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43"/>
              <p:cNvSpPr/>
              <p:nvPr/>
            </p:nvSpPr>
            <p:spPr>
              <a:xfrm>
                <a:off x="-1553020" y="824561"/>
                <a:ext cx="156302" cy="15651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69" extrusionOk="0">
                    <a:moveTo>
                      <a:pt x="1467" y="1"/>
                    </a:moveTo>
                    <a:lnTo>
                      <a:pt x="1467" y="1"/>
                    </a:lnTo>
                    <a:cubicBezTo>
                      <a:pt x="1105" y="46"/>
                      <a:pt x="768" y="205"/>
                      <a:pt x="473" y="476"/>
                    </a:cubicBezTo>
                    <a:cubicBezTo>
                      <a:pt x="202" y="747"/>
                      <a:pt x="45" y="1108"/>
                      <a:pt x="0" y="1469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78" name="Google Shape;3878;p43"/>
            <p:cNvSpPr/>
            <p:nvPr/>
          </p:nvSpPr>
          <p:spPr>
            <a:xfrm>
              <a:off x="-1622913" y="1539914"/>
              <a:ext cx="375358" cy="65206"/>
            </a:xfrm>
            <a:custGeom>
              <a:avLst/>
              <a:gdLst/>
              <a:ahLst/>
              <a:cxnLst/>
              <a:rect l="l" t="t" r="r" b="b"/>
              <a:pathLst>
                <a:path w="3523" h="612" extrusionOk="0">
                  <a:moveTo>
                    <a:pt x="746" y="1"/>
                  </a:moveTo>
                  <a:lnTo>
                    <a:pt x="407" y="341"/>
                  </a:lnTo>
                  <a:lnTo>
                    <a:pt x="114" y="70"/>
                  </a:lnTo>
                  <a:lnTo>
                    <a:pt x="1" y="205"/>
                  </a:lnTo>
                  <a:lnTo>
                    <a:pt x="407" y="611"/>
                  </a:lnTo>
                  <a:lnTo>
                    <a:pt x="746" y="272"/>
                  </a:lnTo>
                  <a:lnTo>
                    <a:pt x="1084" y="611"/>
                  </a:lnTo>
                  <a:lnTo>
                    <a:pt x="1424" y="272"/>
                  </a:lnTo>
                  <a:lnTo>
                    <a:pt x="1761" y="611"/>
                  </a:lnTo>
                  <a:lnTo>
                    <a:pt x="2101" y="272"/>
                  </a:lnTo>
                  <a:lnTo>
                    <a:pt x="2439" y="611"/>
                  </a:lnTo>
                  <a:lnTo>
                    <a:pt x="2778" y="272"/>
                  </a:lnTo>
                  <a:lnTo>
                    <a:pt x="3116" y="611"/>
                  </a:lnTo>
                  <a:lnTo>
                    <a:pt x="3522" y="205"/>
                  </a:lnTo>
                  <a:lnTo>
                    <a:pt x="3410" y="70"/>
                  </a:lnTo>
                  <a:lnTo>
                    <a:pt x="3116" y="341"/>
                  </a:lnTo>
                  <a:lnTo>
                    <a:pt x="2778" y="1"/>
                  </a:lnTo>
                  <a:lnTo>
                    <a:pt x="2439" y="341"/>
                  </a:lnTo>
                  <a:lnTo>
                    <a:pt x="2101" y="1"/>
                  </a:lnTo>
                  <a:lnTo>
                    <a:pt x="1761" y="341"/>
                  </a:lnTo>
                  <a:lnTo>
                    <a:pt x="1424" y="1"/>
                  </a:lnTo>
                  <a:lnTo>
                    <a:pt x="1084" y="341"/>
                  </a:lnTo>
                  <a:lnTo>
                    <a:pt x="7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43"/>
            <p:cNvSpPr/>
            <p:nvPr/>
          </p:nvSpPr>
          <p:spPr>
            <a:xfrm>
              <a:off x="-26927" y="1733130"/>
              <a:ext cx="375251" cy="64992"/>
            </a:xfrm>
            <a:custGeom>
              <a:avLst/>
              <a:gdLst/>
              <a:ahLst/>
              <a:cxnLst/>
              <a:rect l="l" t="t" r="r" b="b"/>
              <a:pathLst>
                <a:path w="3522" h="610" extrusionOk="0">
                  <a:moveTo>
                    <a:pt x="744" y="1"/>
                  </a:moveTo>
                  <a:lnTo>
                    <a:pt x="406" y="338"/>
                  </a:lnTo>
                  <a:lnTo>
                    <a:pt x="112" y="67"/>
                  </a:lnTo>
                  <a:lnTo>
                    <a:pt x="0" y="203"/>
                  </a:lnTo>
                  <a:lnTo>
                    <a:pt x="406" y="609"/>
                  </a:lnTo>
                  <a:lnTo>
                    <a:pt x="744" y="271"/>
                  </a:lnTo>
                  <a:lnTo>
                    <a:pt x="1084" y="609"/>
                  </a:lnTo>
                  <a:lnTo>
                    <a:pt x="1421" y="271"/>
                  </a:lnTo>
                  <a:lnTo>
                    <a:pt x="1761" y="609"/>
                  </a:lnTo>
                  <a:lnTo>
                    <a:pt x="2099" y="271"/>
                  </a:lnTo>
                  <a:lnTo>
                    <a:pt x="2438" y="609"/>
                  </a:lnTo>
                  <a:lnTo>
                    <a:pt x="2776" y="271"/>
                  </a:lnTo>
                  <a:lnTo>
                    <a:pt x="3115" y="609"/>
                  </a:lnTo>
                  <a:lnTo>
                    <a:pt x="3522" y="203"/>
                  </a:lnTo>
                  <a:lnTo>
                    <a:pt x="3386" y="67"/>
                  </a:lnTo>
                  <a:lnTo>
                    <a:pt x="3115" y="338"/>
                  </a:lnTo>
                  <a:lnTo>
                    <a:pt x="2776" y="1"/>
                  </a:lnTo>
                  <a:lnTo>
                    <a:pt x="2438" y="338"/>
                  </a:lnTo>
                  <a:lnTo>
                    <a:pt x="2099" y="1"/>
                  </a:lnTo>
                  <a:lnTo>
                    <a:pt x="1761" y="338"/>
                  </a:lnTo>
                  <a:lnTo>
                    <a:pt x="1421" y="1"/>
                  </a:lnTo>
                  <a:lnTo>
                    <a:pt x="1084" y="338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0" name="Google Shape;3880;p43"/>
          <p:cNvSpPr txBox="1">
            <a:spLocks noGrp="1"/>
          </p:cNvSpPr>
          <p:nvPr>
            <p:ph type="title"/>
          </p:nvPr>
        </p:nvSpPr>
        <p:spPr>
          <a:xfrm>
            <a:off x="1280061" y="2609400"/>
            <a:ext cx="3520800" cy="5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Language in Context </a:t>
            </a:r>
            <a:endParaRPr dirty="0"/>
          </a:p>
        </p:txBody>
      </p:sp>
      <p:sp>
        <p:nvSpPr>
          <p:cNvPr id="3881" name="Google Shape;3881;p43"/>
          <p:cNvSpPr txBox="1">
            <a:spLocks noGrp="1"/>
          </p:cNvSpPr>
          <p:nvPr>
            <p:ph type="title" idx="2"/>
          </p:nvPr>
        </p:nvSpPr>
        <p:spPr>
          <a:xfrm>
            <a:off x="2784438" y="1080608"/>
            <a:ext cx="2052300" cy="176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" name="سهم إلى اليسار 2"/>
          <p:cNvSpPr/>
          <p:nvPr/>
        </p:nvSpPr>
        <p:spPr>
          <a:xfrm>
            <a:off x="1606200" y="3658706"/>
            <a:ext cx="4896544" cy="1059582"/>
          </a:xfrm>
          <a:prstGeom prst="leftArrow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Google Shape;3880;p43"/>
          <p:cNvSpPr txBox="1">
            <a:spLocks/>
          </p:cNvSpPr>
          <p:nvPr/>
        </p:nvSpPr>
        <p:spPr>
          <a:xfrm>
            <a:off x="2149710" y="3923048"/>
            <a:ext cx="4246485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Roboto Condensed"/>
              <a:buNone/>
              <a:defRPr sz="2000" b="1" i="0" u="none" strike="noStrike" cap="none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2000" b="1" i="0" u="none" strike="noStrike" cap="none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2000" b="1" i="0" u="none" strike="noStrike" cap="none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2000" b="1" i="0" u="none" strike="noStrike" cap="none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2000" b="1" i="0" u="none" strike="noStrike" cap="none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2000" b="1" i="0" u="none" strike="noStrike" cap="none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2000" b="1" i="0" u="none" strike="noStrike" cap="none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2000" b="1" i="0" u="none" strike="noStrike" cap="none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2000" b="1" i="0" u="none" strike="noStrike" cap="none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dirty="0"/>
              <a:t>Open your student’s book p.36 </a:t>
            </a:r>
          </a:p>
        </p:txBody>
      </p:sp>
      <p:pic>
        <p:nvPicPr>
          <p:cNvPr id="34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B32069B-DDD8-40A6-B36C-4F9C9CFA9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1218">
            <a:off x="5936662" y="1766505"/>
            <a:ext cx="2191737" cy="2873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0" grpId="0"/>
      <p:bldP spid="3881" grpId="0"/>
      <p:bldP spid="3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663;p40"/>
          <p:cNvSpPr/>
          <p:nvPr/>
        </p:nvSpPr>
        <p:spPr>
          <a:xfrm rot="21001086">
            <a:off x="569520" y="1741929"/>
            <a:ext cx="7272996" cy="2642596"/>
          </a:xfrm>
          <a:custGeom>
            <a:avLst/>
            <a:gdLst/>
            <a:ahLst/>
            <a:cxnLst/>
            <a:rect l="l" t="t" r="r" b="b"/>
            <a:pathLst>
              <a:path w="14900" h="9729" extrusionOk="0">
                <a:moveTo>
                  <a:pt x="1" y="0"/>
                </a:moveTo>
                <a:lnTo>
                  <a:pt x="1" y="9729"/>
                </a:lnTo>
                <a:lnTo>
                  <a:pt x="14900" y="9729"/>
                </a:lnTo>
                <a:lnTo>
                  <a:pt x="14900" y="0"/>
                </a:lnTo>
                <a:close/>
              </a:path>
            </a:pathLst>
          </a:custGeom>
          <a:solidFill>
            <a:srgbClr val="EED143">
              <a:alpha val="4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95" name="Google Shape;3895;p45"/>
          <p:cNvGrpSpPr/>
          <p:nvPr/>
        </p:nvGrpSpPr>
        <p:grpSpPr>
          <a:xfrm rot="-2700000">
            <a:off x="-1490298" y="2995436"/>
            <a:ext cx="210344" cy="215921"/>
            <a:chOff x="800525" y="2705314"/>
            <a:chExt cx="194400" cy="199555"/>
          </a:xfrm>
        </p:grpSpPr>
        <p:sp>
          <p:nvSpPr>
            <p:cNvPr id="3896" name="Google Shape;3896;p45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45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مخطط انسيابي: معالجة متعاقبة 9"/>
          <p:cNvSpPr/>
          <p:nvPr/>
        </p:nvSpPr>
        <p:spPr>
          <a:xfrm>
            <a:off x="899592" y="195486"/>
            <a:ext cx="7272808" cy="648072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  <a:ln w="57150">
            <a:solidFill>
              <a:schemeClr val="bg1"/>
            </a:solidFill>
          </a:ln>
          <a:effectLst>
            <a:glow rad="139700">
              <a:schemeClr val="bg2">
                <a:lumMod val="60000"/>
                <a:lumOff val="40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/>
            <a:r>
              <a:rPr lang="en-US" sz="2000" b="1" dirty="0">
                <a:solidFill>
                  <a:srgbClr val="FFFFFF"/>
                </a:solidFill>
                <a:cs typeface="Arial"/>
              </a:rPr>
              <a:t>Look at the photos and read the speech bubbles :</a:t>
            </a:r>
            <a:endParaRPr lang="en" sz="2000" b="1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F9DC4DA-D708-6852-B916-E6E65C991A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34" t="26815" r="9583" b="5778"/>
          <a:stretch/>
        </p:blipFill>
        <p:spPr>
          <a:xfrm>
            <a:off x="1043608" y="1347614"/>
            <a:ext cx="6366164" cy="3151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586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663;p40"/>
          <p:cNvSpPr/>
          <p:nvPr/>
        </p:nvSpPr>
        <p:spPr>
          <a:xfrm rot="21001086">
            <a:off x="2234621" y="1850000"/>
            <a:ext cx="4333433" cy="2272853"/>
          </a:xfrm>
          <a:custGeom>
            <a:avLst/>
            <a:gdLst/>
            <a:ahLst/>
            <a:cxnLst/>
            <a:rect l="l" t="t" r="r" b="b"/>
            <a:pathLst>
              <a:path w="14900" h="9729" extrusionOk="0">
                <a:moveTo>
                  <a:pt x="1" y="0"/>
                </a:moveTo>
                <a:lnTo>
                  <a:pt x="1" y="9729"/>
                </a:lnTo>
                <a:lnTo>
                  <a:pt x="14900" y="9729"/>
                </a:lnTo>
                <a:lnTo>
                  <a:pt x="14900" y="0"/>
                </a:lnTo>
                <a:close/>
              </a:path>
            </a:pathLst>
          </a:custGeom>
          <a:solidFill>
            <a:srgbClr val="EED143">
              <a:alpha val="4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3" name="Google Shape;3943;p48"/>
          <p:cNvSpPr/>
          <p:nvPr/>
        </p:nvSpPr>
        <p:spPr>
          <a:xfrm>
            <a:off x="2074001" y="1851670"/>
            <a:ext cx="4857841" cy="1975960"/>
          </a:xfrm>
          <a:custGeom>
            <a:avLst/>
            <a:gdLst/>
            <a:ahLst/>
            <a:cxnLst/>
            <a:rect l="l" t="t" r="r" b="b"/>
            <a:pathLst>
              <a:path w="15599" h="6345" extrusionOk="0">
                <a:moveTo>
                  <a:pt x="1" y="0"/>
                </a:moveTo>
                <a:lnTo>
                  <a:pt x="1" y="5238"/>
                </a:lnTo>
                <a:lnTo>
                  <a:pt x="12303" y="5238"/>
                </a:lnTo>
                <a:lnTo>
                  <a:pt x="13612" y="6345"/>
                </a:lnTo>
                <a:lnTo>
                  <a:pt x="13612" y="5238"/>
                </a:lnTo>
                <a:lnTo>
                  <a:pt x="15599" y="5238"/>
                </a:lnTo>
                <a:lnTo>
                  <a:pt x="15599" y="0"/>
                </a:lnTo>
                <a:close/>
              </a:path>
            </a:pathLst>
          </a:custGeom>
          <a:solidFill>
            <a:srgbClr val="FFFFFF"/>
          </a:solidFill>
          <a:ln w="190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Aft>
                <a:spcPts val="1600"/>
              </a:spcAft>
              <a:buSzPts val="1500"/>
            </a:pPr>
            <a:r>
              <a:rPr lang="en-US" sz="2800" b="1" dirty="0">
                <a:latin typeface="Roboto Condensed"/>
                <a:ea typeface="Roboto Condensed"/>
                <a:sym typeface="Roboto Condensed"/>
              </a:rPr>
              <a:t>“</a:t>
            </a:r>
            <a:r>
              <a:rPr lang="en-US" sz="2800" b="1" u="sng" dirty="0">
                <a:solidFill>
                  <a:srgbClr val="C00000"/>
                </a:solidFill>
                <a:latin typeface="Roboto Condensed"/>
                <a:ea typeface="Roboto Condensed"/>
                <a:sym typeface="Roboto Condensed"/>
              </a:rPr>
              <a:t>used to</a:t>
            </a:r>
            <a:r>
              <a:rPr lang="en-US" sz="2800" b="1" dirty="0">
                <a:latin typeface="Roboto Condensed"/>
                <a:ea typeface="Roboto Condensed"/>
                <a:sym typeface="Roboto Condensed"/>
              </a:rPr>
              <a:t>” means </a:t>
            </a:r>
            <a:r>
              <a:rPr lang="en-US" sz="2800" b="1" u="sng" dirty="0">
                <a:latin typeface="Roboto Condensed"/>
                <a:ea typeface="Roboto Condensed"/>
                <a:sym typeface="Roboto Condensed"/>
              </a:rPr>
              <a:t>accustomed to</a:t>
            </a:r>
            <a:r>
              <a:rPr lang="en-US" sz="2800" b="1" dirty="0">
                <a:latin typeface="Roboto Condensed"/>
                <a:ea typeface="Roboto Condensed"/>
                <a:sym typeface="Roboto Condensed"/>
              </a:rPr>
              <a:t>, or </a:t>
            </a:r>
            <a:r>
              <a:rPr lang="en-US" sz="2800" b="1" u="sng" dirty="0">
                <a:latin typeface="Roboto Condensed"/>
                <a:ea typeface="Roboto Condensed"/>
                <a:sym typeface="Roboto Condensed"/>
              </a:rPr>
              <a:t>in the habit of</a:t>
            </a:r>
            <a:r>
              <a:rPr lang="en-US" sz="2800" b="1" dirty="0">
                <a:latin typeface="Roboto Condensed"/>
                <a:ea typeface="Roboto Condensed"/>
                <a:sym typeface="Roboto Condensed"/>
              </a:rPr>
              <a:t>..</a:t>
            </a:r>
          </a:p>
        </p:txBody>
      </p:sp>
      <p:sp>
        <p:nvSpPr>
          <p:cNvPr id="3944" name="Google Shape;3944;p48"/>
          <p:cNvSpPr txBox="1">
            <a:spLocks noGrp="1"/>
          </p:cNvSpPr>
          <p:nvPr>
            <p:ph type="title"/>
          </p:nvPr>
        </p:nvSpPr>
        <p:spPr>
          <a:xfrm>
            <a:off x="5504639" y="3982152"/>
            <a:ext cx="2160600" cy="576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bg1"/>
                </a:solidFill>
              </a:rPr>
              <a:t>Remember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5" name="Google Shape;3908;p46"/>
          <p:cNvSpPr txBox="1">
            <a:spLocks/>
          </p:cNvSpPr>
          <p:nvPr/>
        </p:nvSpPr>
        <p:spPr>
          <a:xfrm>
            <a:off x="1907704" y="267494"/>
            <a:ext cx="4824536" cy="572700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Roboto Condensed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algn="ctr"/>
            <a:r>
              <a:rPr lang="en-US" sz="2400" b="1" dirty="0">
                <a:solidFill>
                  <a:srgbClr val="D60093"/>
                </a:solidFill>
              </a:rPr>
              <a:t>What does “ used to “ mean ??</a:t>
            </a:r>
          </a:p>
        </p:txBody>
      </p:sp>
      <p:sp>
        <p:nvSpPr>
          <p:cNvPr id="9" name="Google Shape;3682;p40"/>
          <p:cNvSpPr/>
          <p:nvPr/>
        </p:nvSpPr>
        <p:spPr>
          <a:xfrm rot="5400000">
            <a:off x="805312" y="3789805"/>
            <a:ext cx="1098482" cy="188560"/>
          </a:xfrm>
          <a:custGeom>
            <a:avLst/>
            <a:gdLst/>
            <a:ahLst/>
            <a:cxnLst/>
            <a:rect l="l" t="t" r="r" b="b"/>
            <a:pathLst>
              <a:path w="3523" h="611" extrusionOk="0">
                <a:moveTo>
                  <a:pt x="745" y="0"/>
                </a:moveTo>
                <a:lnTo>
                  <a:pt x="407" y="340"/>
                </a:lnTo>
                <a:lnTo>
                  <a:pt x="113" y="69"/>
                </a:lnTo>
                <a:lnTo>
                  <a:pt x="1" y="204"/>
                </a:lnTo>
                <a:lnTo>
                  <a:pt x="407" y="610"/>
                </a:lnTo>
                <a:lnTo>
                  <a:pt x="745" y="271"/>
                </a:lnTo>
                <a:lnTo>
                  <a:pt x="1084" y="610"/>
                </a:lnTo>
                <a:lnTo>
                  <a:pt x="1422" y="271"/>
                </a:lnTo>
                <a:lnTo>
                  <a:pt x="1762" y="610"/>
                </a:lnTo>
                <a:lnTo>
                  <a:pt x="2099" y="271"/>
                </a:lnTo>
                <a:lnTo>
                  <a:pt x="2439" y="610"/>
                </a:lnTo>
                <a:lnTo>
                  <a:pt x="2776" y="271"/>
                </a:lnTo>
                <a:lnTo>
                  <a:pt x="3116" y="610"/>
                </a:lnTo>
                <a:lnTo>
                  <a:pt x="3522" y="204"/>
                </a:lnTo>
                <a:lnTo>
                  <a:pt x="3409" y="69"/>
                </a:lnTo>
                <a:lnTo>
                  <a:pt x="3116" y="340"/>
                </a:lnTo>
                <a:lnTo>
                  <a:pt x="2776" y="0"/>
                </a:lnTo>
                <a:lnTo>
                  <a:pt x="2439" y="340"/>
                </a:lnTo>
                <a:lnTo>
                  <a:pt x="2099" y="0"/>
                </a:lnTo>
                <a:lnTo>
                  <a:pt x="1762" y="340"/>
                </a:lnTo>
                <a:lnTo>
                  <a:pt x="1422" y="0"/>
                </a:lnTo>
                <a:lnTo>
                  <a:pt x="1084" y="340"/>
                </a:lnTo>
                <a:lnTo>
                  <a:pt x="74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3" grpId="0" animBg="1"/>
      <p:bldP spid="39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3663;p40"/>
          <p:cNvSpPr/>
          <p:nvPr/>
        </p:nvSpPr>
        <p:spPr>
          <a:xfrm rot="687207">
            <a:off x="4811720" y="1641198"/>
            <a:ext cx="3744416" cy="2385158"/>
          </a:xfrm>
          <a:custGeom>
            <a:avLst/>
            <a:gdLst/>
            <a:ahLst/>
            <a:cxnLst/>
            <a:rect l="l" t="t" r="r" b="b"/>
            <a:pathLst>
              <a:path w="14900" h="9729" extrusionOk="0">
                <a:moveTo>
                  <a:pt x="1" y="0"/>
                </a:moveTo>
                <a:lnTo>
                  <a:pt x="1" y="9729"/>
                </a:lnTo>
                <a:lnTo>
                  <a:pt x="14900" y="9729"/>
                </a:lnTo>
                <a:lnTo>
                  <a:pt x="14900" y="0"/>
                </a:lnTo>
                <a:close/>
              </a:path>
            </a:pathLst>
          </a:custGeom>
          <a:solidFill>
            <a:srgbClr val="EED143">
              <a:alpha val="4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3663;p40"/>
          <p:cNvSpPr/>
          <p:nvPr/>
        </p:nvSpPr>
        <p:spPr>
          <a:xfrm rot="687207">
            <a:off x="48641" y="1676110"/>
            <a:ext cx="3744416" cy="2385158"/>
          </a:xfrm>
          <a:custGeom>
            <a:avLst/>
            <a:gdLst/>
            <a:ahLst/>
            <a:cxnLst/>
            <a:rect l="l" t="t" r="r" b="b"/>
            <a:pathLst>
              <a:path w="14900" h="9729" extrusionOk="0">
                <a:moveTo>
                  <a:pt x="1" y="0"/>
                </a:moveTo>
                <a:lnTo>
                  <a:pt x="1" y="9729"/>
                </a:lnTo>
                <a:lnTo>
                  <a:pt x="14900" y="9729"/>
                </a:lnTo>
                <a:lnTo>
                  <a:pt x="14900" y="0"/>
                </a:lnTo>
                <a:close/>
              </a:path>
            </a:pathLst>
          </a:custGeom>
          <a:solidFill>
            <a:srgbClr val="EED143">
              <a:alpha val="4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9" name="Google Shape;7219;p68"/>
          <p:cNvSpPr txBox="1">
            <a:spLocks noGrp="1"/>
          </p:cNvSpPr>
          <p:nvPr>
            <p:ph type="title"/>
          </p:nvPr>
        </p:nvSpPr>
        <p:spPr>
          <a:xfrm>
            <a:off x="952193" y="253555"/>
            <a:ext cx="7131000" cy="731400"/>
          </a:xfrm>
          <a:prstGeom prst="rect">
            <a:avLst/>
          </a:prstGeom>
          <a:solidFill>
            <a:srgbClr val="FFFFCC"/>
          </a:solidFill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Compare these two sentences</a:t>
            </a:r>
            <a:endParaRPr dirty="0"/>
          </a:p>
        </p:txBody>
      </p:sp>
      <p:sp>
        <p:nvSpPr>
          <p:cNvPr id="7220" name="Google Shape;7220;p68"/>
          <p:cNvSpPr txBox="1">
            <a:spLocks noGrp="1"/>
          </p:cNvSpPr>
          <p:nvPr>
            <p:ph type="subTitle" idx="1"/>
          </p:nvPr>
        </p:nvSpPr>
        <p:spPr>
          <a:xfrm>
            <a:off x="837830" y="1856494"/>
            <a:ext cx="1949400" cy="8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You can replace the image on the screen</a:t>
            </a:r>
            <a:endParaRPr dirty="0"/>
          </a:p>
        </p:txBody>
      </p:sp>
      <p:grpSp>
        <p:nvGrpSpPr>
          <p:cNvPr id="7224" name="Google Shape;7224;p68"/>
          <p:cNvGrpSpPr/>
          <p:nvPr/>
        </p:nvGrpSpPr>
        <p:grpSpPr>
          <a:xfrm>
            <a:off x="251520" y="1103306"/>
            <a:ext cx="6264696" cy="3271069"/>
            <a:chOff x="2202793" y="2041328"/>
            <a:chExt cx="1801144" cy="1070607"/>
          </a:xfrm>
        </p:grpSpPr>
        <p:sp>
          <p:nvSpPr>
            <p:cNvPr id="7225" name="Google Shape;7225;p68"/>
            <p:cNvSpPr/>
            <p:nvPr/>
          </p:nvSpPr>
          <p:spPr>
            <a:xfrm>
              <a:off x="2674911" y="2041328"/>
              <a:ext cx="250203" cy="253973"/>
            </a:xfrm>
            <a:custGeom>
              <a:avLst/>
              <a:gdLst/>
              <a:ahLst/>
              <a:cxnLst/>
              <a:rect l="l" t="t" r="r" b="b"/>
              <a:pathLst>
                <a:path w="1424" h="1446" extrusionOk="0">
                  <a:moveTo>
                    <a:pt x="722" y="1"/>
                  </a:moveTo>
                  <a:cubicBezTo>
                    <a:pt x="316" y="1"/>
                    <a:pt x="0" y="317"/>
                    <a:pt x="0" y="723"/>
                  </a:cubicBezTo>
                  <a:cubicBezTo>
                    <a:pt x="0" y="1106"/>
                    <a:pt x="316" y="1446"/>
                    <a:pt x="722" y="1446"/>
                  </a:cubicBezTo>
                  <a:cubicBezTo>
                    <a:pt x="1107" y="1446"/>
                    <a:pt x="1423" y="1106"/>
                    <a:pt x="1423" y="723"/>
                  </a:cubicBezTo>
                  <a:cubicBezTo>
                    <a:pt x="1423" y="317"/>
                    <a:pt x="1107" y="1"/>
                    <a:pt x="7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68"/>
            <p:cNvSpPr/>
            <p:nvPr/>
          </p:nvSpPr>
          <p:spPr>
            <a:xfrm>
              <a:off x="3793446" y="2283183"/>
              <a:ext cx="154971" cy="154913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52" y="159"/>
                  </a:moveTo>
                  <a:cubicBezTo>
                    <a:pt x="587" y="159"/>
                    <a:pt x="723" y="295"/>
                    <a:pt x="723" y="452"/>
                  </a:cubicBezTo>
                  <a:cubicBezTo>
                    <a:pt x="723" y="587"/>
                    <a:pt x="587" y="723"/>
                    <a:pt x="452" y="723"/>
                  </a:cubicBezTo>
                  <a:cubicBezTo>
                    <a:pt x="295" y="723"/>
                    <a:pt x="159" y="587"/>
                    <a:pt x="159" y="452"/>
                  </a:cubicBezTo>
                  <a:cubicBezTo>
                    <a:pt x="159" y="295"/>
                    <a:pt x="295" y="159"/>
                    <a:pt x="452" y="159"/>
                  </a:cubicBezTo>
                  <a:close/>
                  <a:moveTo>
                    <a:pt x="452" y="0"/>
                  </a:moveTo>
                  <a:cubicBezTo>
                    <a:pt x="204" y="0"/>
                    <a:pt x="0" y="204"/>
                    <a:pt x="0" y="452"/>
                  </a:cubicBezTo>
                  <a:cubicBezTo>
                    <a:pt x="0" y="677"/>
                    <a:pt x="204" y="881"/>
                    <a:pt x="452" y="881"/>
                  </a:cubicBezTo>
                  <a:cubicBezTo>
                    <a:pt x="677" y="881"/>
                    <a:pt x="881" y="677"/>
                    <a:pt x="881" y="452"/>
                  </a:cubicBezTo>
                  <a:cubicBezTo>
                    <a:pt x="881" y="204"/>
                    <a:pt x="677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68"/>
            <p:cNvSpPr/>
            <p:nvPr/>
          </p:nvSpPr>
          <p:spPr>
            <a:xfrm>
              <a:off x="2908949" y="2770933"/>
              <a:ext cx="1094988" cy="135066"/>
            </a:xfrm>
            <a:custGeom>
              <a:avLst/>
              <a:gdLst/>
              <a:ahLst/>
              <a:cxnLst/>
              <a:rect l="l" t="t" r="r" b="b"/>
              <a:pathLst>
                <a:path w="6232" h="769" extrusionOk="0">
                  <a:moveTo>
                    <a:pt x="678" y="1"/>
                  </a:moveTo>
                  <a:lnTo>
                    <a:pt x="1" y="588"/>
                  </a:lnTo>
                  <a:lnTo>
                    <a:pt x="113" y="723"/>
                  </a:lnTo>
                  <a:lnTo>
                    <a:pt x="678" y="203"/>
                  </a:lnTo>
                  <a:lnTo>
                    <a:pt x="1287" y="768"/>
                  </a:lnTo>
                  <a:lnTo>
                    <a:pt x="1897" y="203"/>
                  </a:lnTo>
                  <a:lnTo>
                    <a:pt x="2506" y="768"/>
                  </a:lnTo>
                  <a:lnTo>
                    <a:pt x="3116" y="203"/>
                  </a:lnTo>
                  <a:lnTo>
                    <a:pt x="3725" y="768"/>
                  </a:lnTo>
                  <a:lnTo>
                    <a:pt x="4335" y="203"/>
                  </a:lnTo>
                  <a:lnTo>
                    <a:pt x="4944" y="768"/>
                  </a:lnTo>
                  <a:lnTo>
                    <a:pt x="5554" y="203"/>
                  </a:lnTo>
                  <a:lnTo>
                    <a:pt x="6118" y="723"/>
                  </a:lnTo>
                  <a:lnTo>
                    <a:pt x="6232" y="588"/>
                  </a:lnTo>
                  <a:lnTo>
                    <a:pt x="5554" y="1"/>
                  </a:lnTo>
                  <a:lnTo>
                    <a:pt x="4944" y="543"/>
                  </a:lnTo>
                  <a:lnTo>
                    <a:pt x="4335" y="1"/>
                  </a:lnTo>
                  <a:lnTo>
                    <a:pt x="3725" y="543"/>
                  </a:lnTo>
                  <a:lnTo>
                    <a:pt x="3116" y="1"/>
                  </a:lnTo>
                  <a:lnTo>
                    <a:pt x="2506" y="543"/>
                  </a:lnTo>
                  <a:lnTo>
                    <a:pt x="1897" y="1"/>
                  </a:lnTo>
                  <a:lnTo>
                    <a:pt x="1287" y="543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28" name="Google Shape;7228;p68"/>
            <p:cNvGrpSpPr/>
            <p:nvPr/>
          </p:nvGrpSpPr>
          <p:grpSpPr>
            <a:xfrm>
              <a:off x="2560000" y="2671697"/>
              <a:ext cx="170609" cy="166681"/>
              <a:chOff x="2560000" y="2671697"/>
              <a:chExt cx="170609" cy="166681"/>
            </a:xfrm>
          </p:grpSpPr>
          <p:sp>
            <p:nvSpPr>
              <p:cNvPr id="7229" name="Google Shape;7229;p68"/>
              <p:cNvSpPr/>
              <p:nvPr/>
            </p:nvSpPr>
            <p:spPr>
              <a:xfrm>
                <a:off x="2631336" y="2671697"/>
                <a:ext cx="27761" cy="166681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49" extrusionOk="0">
                    <a:moveTo>
                      <a:pt x="1" y="0"/>
                    </a:moveTo>
                    <a:lnTo>
                      <a:pt x="1" y="949"/>
                    </a:lnTo>
                    <a:lnTo>
                      <a:pt x="158" y="949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0" name="Google Shape;7230;p68"/>
              <p:cNvSpPr/>
              <p:nvPr/>
            </p:nvSpPr>
            <p:spPr>
              <a:xfrm>
                <a:off x="2560000" y="2739318"/>
                <a:ext cx="170609" cy="27751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58" extrusionOk="0">
                    <a:moveTo>
                      <a:pt x="0" y="0"/>
                    </a:moveTo>
                    <a:lnTo>
                      <a:pt x="0" y="157"/>
                    </a:lnTo>
                    <a:lnTo>
                      <a:pt x="970" y="157"/>
                    </a:lnTo>
                    <a:lnTo>
                      <a:pt x="97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31" name="Google Shape;7231;p68"/>
            <p:cNvSpPr/>
            <p:nvPr/>
          </p:nvSpPr>
          <p:spPr>
            <a:xfrm>
              <a:off x="2829707" y="2731239"/>
              <a:ext cx="176" cy="17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8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68"/>
            <p:cNvSpPr/>
            <p:nvPr/>
          </p:nvSpPr>
          <p:spPr>
            <a:xfrm>
              <a:off x="2829707" y="2731239"/>
              <a:ext cx="176" cy="1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22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68"/>
            <p:cNvSpPr/>
            <p:nvPr/>
          </p:nvSpPr>
          <p:spPr>
            <a:xfrm>
              <a:off x="2936711" y="2652026"/>
              <a:ext cx="176" cy="17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8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68"/>
            <p:cNvSpPr/>
            <p:nvPr/>
          </p:nvSpPr>
          <p:spPr>
            <a:xfrm>
              <a:off x="2936711" y="2652026"/>
              <a:ext cx="176" cy="1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22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68"/>
            <p:cNvSpPr/>
            <p:nvPr/>
          </p:nvSpPr>
          <p:spPr>
            <a:xfrm>
              <a:off x="2202793" y="2231459"/>
              <a:ext cx="912607" cy="880476"/>
            </a:xfrm>
            <a:custGeom>
              <a:avLst/>
              <a:gdLst/>
              <a:ahLst/>
              <a:cxnLst/>
              <a:rect l="l" t="t" r="r" b="b"/>
              <a:pathLst>
                <a:path w="5194" h="5013" extrusionOk="0">
                  <a:moveTo>
                    <a:pt x="1" y="0"/>
                  </a:moveTo>
                  <a:lnTo>
                    <a:pt x="1" y="5012"/>
                  </a:lnTo>
                  <a:lnTo>
                    <a:pt x="5193" y="5012"/>
                  </a:lnTo>
                  <a:lnTo>
                    <a:pt x="5193" y="0"/>
                  </a:lnTo>
                  <a:close/>
                </a:path>
              </a:pathLst>
            </a:custGeom>
            <a:solidFill>
              <a:schemeClr val="accent6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6" name="Google Shape;7236;p68"/>
          <p:cNvGrpSpPr/>
          <p:nvPr/>
        </p:nvGrpSpPr>
        <p:grpSpPr>
          <a:xfrm>
            <a:off x="3787985" y="1103306"/>
            <a:ext cx="5184576" cy="3100784"/>
            <a:chOff x="4112853" y="2019000"/>
            <a:chExt cx="1482297" cy="1005609"/>
          </a:xfrm>
        </p:grpSpPr>
        <p:sp>
          <p:nvSpPr>
            <p:cNvPr id="7237" name="Google Shape;7237;p68"/>
            <p:cNvSpPr/>
            <p:nvPr/>
          </p:nvSpPr>
          <p:spPr>
            <a:xfrm>
              <a:off x="4896491" y="2019000"/>
              <a:ext cx="25870" cy="29636"/>
            </a:xfrm>
            <a:custGeom>
              <a:avLst/>
              <a:gdLst/>
              <a:ahLst/>
              <a:cxnLst/>
              <a:rect l="l" t="t" r="r" b="b"/>
              <a:pathLst>
                <a:path w="158" h="181" extrusionOk="0">
                  <a:moveTo>
                    <a:pt x="91" y="0"/>
                  </a:moveTo>
                  <a:cubicBezTo>
                    <a:pt x="22" y="0"/>
                    <a:pt x="1" y="45"/>
                    <a:pt x="1" y="90"/>
                  </a:cubicBezTo>
                  <a:cubicBezTo>
                    <a:pt x="1" y="136"/>
                    <a:pt x="22" y="181"/>
                    <a:pt x="91" y="181"/>
                  </a:cubicBezTo>
                  <a:cubicBezTo>
                    <a:pt x="136" y="181"/>
                    <a:pt x="158" y="136"/>
                    <a:pt x="158" y="90"/>
                  </a:cubicBezTo>
                  <a:cubicBezTo>
                    <a:pt x="158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68"/>
            <p:cNvSpPr/>
            <p:nvPr/>
          </p:nvSpPr>
          <p:spPr>
            <a:xfrm>
              <a:off x="5007340" y="2129849"/>
              <a:ext cx="26034" cy="29800"/>
            </a:xfrm>
            <a:custGeom>
              <a:avLst/>
              <a:gdLst/>
              <a:ahLst/>
              <a:cxnLst/>
              <a:rect l="l" t="t" r="r" b="b"/>
              <a:pathLst>
                <a:path w="159" h="182" extrusionOk="0">
                  <a:moveTo>
                    <a:pt x="68" y="0"/>
                  </a:moveTo>
                  <a:cubicBezTo>
                    <a:pt x="23" y="0"/>
                    <a:pt x="1" y="46"/>
                    <a:pt x="1" y="91"/>
                  </a:cubicBezTo>
                  <a:cubicBezTo>
                    <a:pt x="1" y="136"/>
                    <a:pt x="23" y="181"/>
                    <a:pt x="68" y="181"/>
                  </a:cubicBezTo>
                  <a:cubicBezTo>
                    <a:pt x="136" y="181"/>
                    <a:pt x="158" y="136"/>
                    <a:pt x="158" y="91"/>
                  </a:cubicBezTo>
                  <a:cubicBezTo>
                    <a:pt x="158" y="46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D78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68"/>
            <p:cNvSpPr/>
            <p:nvPr/>
          </p:nvSpPr>
          <p:spPr>
            <a:xfrm>
              <a:off x="4896491" y="2129849"/>
              <a:ext cx="25870" cy="29800"/>
            </a:xfrm>
            <a:custGeom>
              <a:avLst/>
              <a:gdLst/>
              <a:ahLst/>
              <a:cxnLst/>
              <a:rect l="l" t="t" r="r" b="b"/>
              <a:pathLst>
                <a:path w="158" h="182" extrusionOk="0">
                  <a:moveTo>
                    <a:pt x="91" y="0"/>
                  </a:moveTo>
                  <a:cubicBezTo>
                    <a:pt x="22" y="0"/>
                    <a:pt x="1" y="46"/>
                    <a:pt x="1" y="91"/>
                  </a:cubicBezTo>
                  <a:cubicBezTo>
                    <a:pt x="1" y="136"/>
                    <a:pt x="22" y="181"/>
                    <a:pt x="91" y="181"/>
                  </a:cubicBezTo>
                  <a:cubicBezTo>
                    <a:pt x="136" y="181"/>
                    <a:pt x="158" y="136"/>
                    <a:pt x="158" y="91"/>
                  </a:cubicBezTo>
                  <a:cubicBezTo>
                    <a:pt x="158" y="46"/>
                    <a:pt x="136" y="0"/>
                    <a:pt x="91" y="0"/>
                  </a:cubicBezTo>
                  <a:close/>
                </a:path>
              </a:pathLst>
            </a:custGeom>
            <a:solidFill>
              <a:srgbClr val="D78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68"/>
            <p:cNvSpPr/>
            <p:nvPr/>
          </p:nvSpPr>
          <p:spPr>
            <a:xfrm>
              <a:off x="5114423" y="2240698"/>
              <a:ext cx="29800" cy="29800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91" y="1"/>
                  </a:moveTo>
                  <a:cubicBezTo>
                    <a:pt x="46" y="1"/>
                    <a:pt x="1" y="46"/>
                    <a:pt x="1" y="91"/>
                  </a:cubicBezTo>
                  <a:cubicBezTo>
                    <a:pt x="1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1"/>
                  </a:cubicBezTo>
                  <a:cubicBezTo>
                    <a:pt x="181" y="46"/>
                    <a:pt x="136" y="1"/>
                    <a:pt x="91" y="1"/>
                  </a:cubicBezTo>
                  <a:close/>
                </a:path>
              </a:pathLst>
            </a:custGeom>
            <a:solidFill>
              <a:srgbClr val="D78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68"/>
            <p:cNvSpPr/>
            <p:nvPr/>
          </p:nvSpPr>
          <p:spPr>
            <a:xfrm>
              <a:off x="5007340" y="2240698"/>
              <a:ext cx="26034" cy="29800"/>
            </a:xfrm>
            <a:custGeom>
              <a:avLst/>
              <a:gdLst/>
              <a:ahLst/>
              <a:cxnLst/>
              <a:rect l="l" t="t" r="r" b="b"/>
              <a:pathLst>
                <a:path w="159" h="182" extrusionOk="0">
                  <a:moveTo>
                    <a:pt x="68" y="1"/>
                  </a:moveTo>
                  <a:cubicBezTo>
                    <a:pt x="23" y="1"/>
                    <a:pt x="1" y="46"/>
                    <a:pt x="1" y="91"/>
                  </a:cubicBezTo>
                  <a:cubicBezTo>
                    <a:pt x="1" y="136"/>
                    <a:pt x="23" y="181"/>
                    <a:pt x="68" y="181"/>
                  </a:cubicBezTo>
                  <a:cubicBezTo>
                    <a:pt x="136" y="181"/>
                    <a:pt x="158" y="136"/>
                    <a:pt x="158" y="91"/>
                  </a:cubicBezTo>
                  <a:cubicBezTo>
                    <a:pt x="158" y="4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D78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68"/>
            <p:cNvSpPr/>
            <p:nvPr/>
          </p:nvSpPr>
          <p:spPr>
            <a:xfrm>
              <a:off x="4896491" y="2240698"/>
              <a:ext cx="25870" cy="29800"/>
            </a:xfrm>
            <a:custGeom>
              <a:avLst/>
              <a:gdLst/>
              <a:ahLst/>
              <a:cxnLst/>
              <a:rect l="l" t="t" r="r" b="b"/>
              <a:pathLst>
                <a:path w="158" h="182" extrusionOk="0">
                  <a:moveTo>
                    <a:pt x="91" y="1"/>
                  </a:moveTo>
                  <a:cubicBezTo>
                    <a:pt x="22" y="1"/>
                    <a:pt x="1" y="46"/>
                    <a:pt x="1" y="91"/>
                  </a:cubicBezTo>
                  <a:cubicBezTo>
                    <a:pt x="1" y="136"/>
                    <a:pt x="22" y="181"/>
                    <a:pt x="91" y="181"/>
                  </a:cubicBezTo>
                  <a:cubicBezTo>
                    <a:pt x="136" y="181"/>
                    <a:pt x="158" y="136"/>
                    <a:pt x="158" y="91"/>
                  </a:cubicBezTo>
                  <a:cubicBezTo>
                    <a:pt x="158" y="46"/>
                    <a:pt x="136" y="1"/>
                    <a:pt x="91" y="1"/>
                  </a:cubicBezTo>
                  <a:close/>
                </a:path>
              </a:pathLst>
            </a:custGeom>
            <a:solidFill>
              <a:srgbClr val="D78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68"/>
            <p:cNvSpPr/>
            <p:nvPr/>
          </p:nvSpPr>
          <p:spPr>
            <a:xfrm>
              <a:off x="5225272" y="2351547"/>
              <a:ext cx="29800" cy="26034"/>
            </a:xfrm>
            <a:custGeom>
              <a:avLst/>
              <a:gdLst/>
              <a:ahLst/>
              <a:cxnLst/>
              <a:rect l="l" t="t" r="r" b="b"/>
              <a:pathLst>
                <a:path w="182" h="159" extrusionOk="0">
                  <a:moveTo>
                    <a:pt x="91" y="1"/>
                  </a:moveTo>
                  <a:cubicBezTo>
                    <a:pt x="46" y="1"/>
                    <a:pt x="1" y="23"/>
                    <a:pt x="1" y="91"/>
                  </a:cubicBezTo>
                  <a:cubicBezTo>
                    <a:pt x="1" y="136"/>
                    <a:pt x="46" y="158"/>
                    <a:pt x="91" y="158"/>
                  </a:cubicBezTo>
                  <a:cubicBezTo>
                    <a:pt x="136" y="158"/>
                    <a:pt x="182" y="136"/>
                    <a:pt x="182" y="91"/>
                  </a:cubicBezTo>
                  <a:cubicBezTo>
                    <a:pt x="182" y="23"/>
                    <a:pt x="136" y="1"/>
                    <a:pt x="91" y="1"/>
                  </a:cubicBezTo>
                  <a:close/>
                </a:path>
              </a:pathLst>
            </a:custGeom>
            <a:solidFill>
              <a:srgbClr val="D78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68"/>
            <p:cNvSpPr/>
            <p:nvPr/>
          </p:nvSpPr>
          <p:spPr>
            <a:xfrm>
              <a:off x="5114423" y="2351547"/>
              <a:ext cx="29800" cy="26034"/>
            </a:xfrm>
            <a:custGeom>
              <a:avLst/>
              <a:gdLst/>
              <a:ahLst/>
              <a:cxnLst/>
              <a:rect l="l" t="t" r="r" b="b"/>
              <a:pathLst>
                <a:path w="182" h="159" extrusionOk="0">
                  <a:moveTo>
                    <a:pt x="91" y="1"/>
                  </a:moveTo>
                  <a:cubicBezTo>
                    <a:pt x="46" y="1"/>
                    <a:pt x="1" y="23"/>
                    <a:pt x="1" y="91"/>
                  </a:cubicBezTo>
                  <a:cubicBezTo>
                    <a:pt x="1" y="136"/>
                    <a:pt x="46" y="158"/>
                    <a:pt x="91" y="158"/>
                  </a:cubicBezTo>
                  <a:cubicBezTo>
                    <a:pt x="136" y="158"/>
                    <a:pt x="181" y="136"/>
                    <a:pt x="181" y="91"/>
                  </a:cubicBezTo>
                  <a:cubicBezTo>
                    <a:pt x="181" y="23"/>
                    <a:pt x="136" y="1"/>
                    <a:pt x="91" y="1"/>
                  </a:cubicBezTo>
                  <a:close/>
                </a:path>
              </a:pathLst>
            </a:custGeom>
            <a:solidFill>
              <a:srgbClr val="D78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68"/>
            <p:cNvSpPr/>
            <p:nvPr/>
          </p:nvSpPr>
          <p:spPr>
            <a:xfrm>
              <a:off x="5007340" y="2351547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68" y="1"/>
                  </a:moveTo>
                  <a:cubicBezTo>
                    <a:pt x="23" y="1"/>
                    <a:pt x="1" y="23"/>
                    <a:pt x="1" y="91"/>
                  </a:cubicBezTo>
                  <a:cubicBezTo>
                    <a:pt x="1" y="136"/>
                    <a:pt x="23" y="158"/>
                    <a:pt x="68" y="158"/>
                  </a:cubicBezTo>
                  <a:cubicBezTo>
                    <a:pt x="136" y="158"/>
                    <a:pt x="158" y="136"/>
                    <a:pt x="158" y="91"/>
                  </a:cubicBezTo>
                  <a:cubicBezTo>
                    <a:pt x="158" y="23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D78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68"/>
            <p:cNvSpPr/>
            <p:nvPr/>
          </p:nvSpPr>
          <p:spPr>
            <a:xfrm>
              <a:off x="4896491" y="2351547"/>
              <a:ext cx="25870" cy="26034"/>
            </a:xfrm>
            <a:custGeom>
              <a:avLst/>
              <a:gdLst/>
              <a:ahLst/>
              <a:cxnLst/>
              <a:rect l="l" t="t" r="r" b="b"/>
              <a:pathLst>
                <a:path w="158" h="159" extrusionOk="0">
                  <a:moveTo>
                    <a:pt x="91" y="1"/>
                  </a:moveTo>
                  <a:cubicBezTo>
                    <a:pt x="22" y="1"/>
                    <a:pt x="1" y="23"/>
                    <a:pt x="1" y="91"/>
                  </a:cubicBezTo>
                  <a:cubicBezTo>
                    <a:pt x="1" y="136"/>
                    <a:pt x="22" y="158"/>
                    <a:pt x="91" y="158"/>
                  </a:cubicBezTo>
                  <a:cubicBezTo>
                    <a:pt x="136" y="158"/>
                    <a:pt x="158" y="136"/>
                    <a:pt x="158" y="91"/>
                  </a:cubicBezTo>
                  <a:cubicBezTo>
                    <a:pt x="158" y="23"/>
                    <a:pt x="136" y="1"/>
                    <a:pt x="91" y="1"/>
                  </a:cubicBezTo>
                  <a:close/>
                </a:path>
              </a:pathLst>
            </a:custGeom>
            <a:solidFill>
              <a:srgbClr val="D78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68"/>
            <p:cNvSpPr/>
            <p:nvPr/>
          </p:nvSpPr>
          <p:spPr>
            <a:xfrm>
              <a:off x="5336284" y="2462560"/>
              <a:ext cx="29636" cy="25870"/>
            </a:xfrm>
            <a:custGeom>
              <a:avLst/>
              <a:gdLst/>
              <a:ahLst/>
              <a:cxnLst/>
              <a:rect l="l" t="t" r="r" b="b"/>
              <a:pathLst>
                <a:path w="181" h="158" extrusionOk="0">
                  <a:moveTo>
                    <a:pt x="91" y="0"/>
                  </a:moveTo>
                  <a:cubicBezTo>
                    <a:pt x="45" y="0"/>
                    <a:pt x="0" y="22"/>
                    <a:pt x="0" y="67"/>
                  </a:cubicBezTo>
                  <a:cubicBezTo>
                    <a:pt x="0" y="136"/>
                    <a:pt x="45" y="157"/>
                    <a:pt x="91" y="157"/>
                  </a:cubicBezTo>
                  <a:cubicBezTo>
                    <a:pt x="136" y="157"/>
                    <a:pt x="181" y="136"/>
                    <a:pt x="181" y="67"/>
                  </a:cubicBezTo>
                  <a:cubicBezTo>
                    <a:pt x="181" y="22"/>
                    <a:pt x="136" y="0"/>
                    <a:pt x="91" y="0"/>
                  </a:cubicBezTo>
                  <a:close/>
                </a:path>
              </a:pathLst>
            </a:custGeom>
            <a:solidFill>
              <a:srgbClr val="D78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68"/>
            <p:cNvSpPr/>
            <p:nvPr/>
          </p:nvSpPr>
          <p:spPr>
            <a:xfrm>
              <a:off x="5225272" y="2462560"/>
              <a:ext cx="29800" cy="25870"/>
            </a:xfrm>
            <a:custGeom>
              <a:avLst/>
              <a:gdLst/>
              <a:ahLst/>
              <a:cxnLst/>
              <a:rect l="l" t="t" r="r" b="b"/>
              <a:pathLst>
                <a:path w="182" h="158" extrusionOk="0">
                  <a:moveTo>
                    <a:pt x="91" y="0"/>
                  </a:moveTo>
                  <a:cubicBezTo>
                    <a:pt x="46" y="0"/>
                    <a:pt x="1" y="22"/>
                    <a:pt x="1" y="67"/>
                  </a:cubicBezTo>
                  <a:cubicBezTo>
                    <a:pt x="1" y="136"/>
                    <a:pt x="46" y="157"/>
                    <a:pt x="91" y="157"/>
                  </a:cubicBezTo>
                  <a:cubicBezTo>
                    <a:pt x="136" y="157"/>
                    <a:pt x="182" y="136"/>
                    <a:pt x="182" y="67"/>
                  </a:cubicBezTo>
                  <a:cubicBezTo>
                    <a:pt x="182" y="22"/>
                    <a:pt x="136" y="0"/>
                    <a:pt x="91" y="0"/>
                  </a:cubicBezTo>
                  <a:close/>
                </a:path>
              </a:pathLst>
            </a:custGeom>
            <a:solidFill>
              <a:srgbClr val="D78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68"/>
            <p:cNvSpPr/>
            <p:nvPr/>
          </p:nvSpPr>
          <p:spPr>
            <a:xfrm>
              <a:off x="5114423" y="2462560"/>
              <a:ext cx="29800" cy="25870"/>
            </a:xfrm>
            <a:custGeom>
              <a:avLst/>
              <a:gdLst/>
              <a:ahLst/>
              <a:cxnLst/>
              <a:rect l="l" t="t" r="r" b="b"/>
              <a:pathLst>
                <a:path w="182" h="158" extrusionOk="0">
                  <a:moveTo>
                    <a:pt x="91" y="0"/>
                  </a:moveTo>
                  <a:cubicBezTo>
                    <a:pt x="46" y="0"/>
                    <a:pt x="1" y="22"/>
                    <a:pt x="1" y="67"/>
                  </a:cubicBezTo>
                  <a:cubicBezTo>
                    <a:pt x="1" y="136"/>
                    <a:pt x="46" y="157"/>
                    <a:pt x="91" y="157"/>
                  </a:cubicBezTo>
                  <a:cubicBezTo>
                    <a:pt x="136" y="157"/>
                    <a:pt x="181" y="136"/>
                    <a:pt x="181" y="67"/>
                  </a:cubicBezTo>
                  <a:cubicBezTo>
                    <a:pt x="181" y="22"/>
                    <a:pt x="136" y="0"/>
                    <a:pt x="91" y="0"/>
                  </a:cubicBezTo>
                  <a:close/>
                </a:path>
              </a:pathLst>
            </a:custGeom>
            <a:solidFill>
              <a:srgbClr val="D78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68"/>
            <p:cNvSpPr/>
            <p:nvPr/>
          </p:nvSpPr>
          <p:spPr>
            <a:xfrm>
              <a:off x="5007340" y="2462560"/>
              <a:ext cx="26034" cy="25870"/>
            </a:xfrm>
            <a:custGeom>
              <a:avLst/>
              <a:gdLst/>
              <a:ahLst/>
              <a:cxnLst/>
              <a:rect l="l" t="t" r="r" b="b"/>
              <a:pathLst>
                <a:path w="159" h="158" extrusionOk="0">
                  <a:moveTo>
                    <a:pt x="68" y="0"/>
                  </a:moveTo>
                  <a:cubicBezTo>
                    <a:pt x="23" y="0"/>
                    <a:pt x="1" y="22"/>
                    <a:pt x="1" y="67"/>
                  </a:cubicBezTo>
                  <a:cubicBezTo>
                    <a:pt x="1" y="136"/>
                    <a:pt x="23" y="157"/>
                    <a:pt x="68" y="157"/>
                  </a:cubicBezTo>
                  <a:cubicBezTo>
                    <a:pt x="136" y="157"/>
                    <a:pt x="158" y="136"/>
                    <a:pt x="158" y="67"/>
                  </a:cubicBezTo>
                  <a:cubicBezTo>
                    <a:pt x="158" y="22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D78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68"/>
            <p:cNvSpPr/>
            <p:nvPr/>
          </p:nvSpPr>
          <p:spPr>
            <a:xfrm>
              <a:off x="4896491" y="2462560"/>
              <a:ext cx="25870" cy="2587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91" y="0"/>
                  </a:moveTo>
                  <a:cubicBezTo>
                    <a:pt x="22" y="0"/>
                    <a:pt x="1" y="22"/>
                    <a:pt x="1" y="67"/>
                  </a:cubicBezTo>
                  <a:cubicBezTo>
                    <a:pt x="1" y="136"/>
                    <a:pt x="22" y="157"/>
                    <a:pt x="91" y="157"/>
                  </a:cubicBezTo>
                  <a:cubicBezTo>
                    <a:pt x="136" y="157"/>
                    <a:pt x="158" y="136"/>
                    <a:pt x="158" y="67"/>
                  </a:cubicBezTo>
                  <a:cubicBezTo>
                    <a:pt x="158" y="22"/>
                    <a:pt x="136" y="0"/>
                    <a:pt x="91" y="0"/>
                  </a:cubicBezTo>
                  <a:close/>
                </a:path>
              </a:pathLst>
            </a:custGeom>
            <a:solidFill>
              <a:srgbClr val="D78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68"/>
            <p:cNvSpPr/>
            <p:nvPr/>
          </p:nvSpPr>
          <p:spPr>
            <a:xfrm>
              <a:off x="5336284" y="2569479"/>
              <a:ext cx="29636" cy="29800"/>
            </a:xfrm>
            <a:custGeom>
              <a:avLst/>
              <a:gdLst/>
              <a:ahLst/>
              <a:cxnLst/>
              <a:rect l="l" t="t" r="r" b="b"/>
              <a:pathLst>
                <a:path w="181" h="182" extrusionOk="0">
                  <a:moveTo>
                    <a:pt x="91" y="1"/>
                  </a:moveTo>
                  <a:cubicBezTo>
                    <a:pt x="45" y="1"/>
                    <a:pt x="0" y="46"/>
                    <a:pt x="0" y="91"/>
                  </a:cubicBezTo>
                  <a:cubicBezTo>
                    <a:pt x="0" y="160"/>
                    <a:pt x="45" y="182"/>
                    <a:pt x="91" y="182"/>
                  </a:cubicBezTo>
                  <a:cubicBezTo>
                    <a:pt x="136" y="182"/>
                    <a:pt x="181" y="160"/>
                    <a:pt x="181" y="91"/>
                  </a:cubicBezTo>
                  <a:cubicBezTo>
                    <a:pt x="181" y="46"/>
                    <a:pt x="136" y="1"/>
                    <a:pt x="91" y="1"/>
                  </a:cubicBezTo>
                  <a:close/>
                </a:path>
              </a:pathLst>
            </a:custGeom>
            <a:solidFill>
              <a:srgbClr val="D78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68"/>
            <p:cNvSpPr/>
            <p:nvPr/>
          </p:nvSpPr>
          <p:spPr>
            <a:xfrm>
              <a:off x="5225272" y="2569479"/>
              <a:ext cx="29800" cy="29800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91" y="1"/>
                  </a:moveTo>
                  <a:cubicBezTo>
                    <a:pt x="46" y="1"/>
                    <a:pt x="1" y="46"/>
                    <a:pt x="1" y="91"/>
                  </a:cubicBezTo>
                  <a:cubicBezTo>
                    <a:pt x="1" y="160"/>
                    <a:pt x="46" y="182"/>
                    <a:pt x="91" y="182"/>
                  </a:cubicBezTo>
                  <a:cubicBezTo>
                    <a:pt x="136" y="182"/>
                    <a:pt x="182" y="160"/>
                    <a:pt x="182" y="91"/>
                  </a:cubicBezTo>
                  <a:cubicBezTo>
                    <a:pt x="182" y="46"/>
                    <a:pt x="136" y="1"/>
                    <a:pt x="91" y="1"/>
                  </a:cubicBezTo>
                  <a:close/>
                </a:path>
              </a:pathLst>
            </a:custGeom>
            <a:solidFill>
              <a:srgbClr val="D78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68"/>
            <p:cNvSpPr/>
            <p:nvPr/>
          </p:nvSpPr>
          <p:spPr>
            <a:xfrm>
              <a:off x="5114423" y="2569479"/>
              <a:ext cx="29800" cy="29800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91" y="1"/>
                  </a:moveTo>
                  <a:cubicBezTo>
                    <a:pt x="46" y="1"/>
                    <a:pt x="1" y="46"/>
                    <a:pt x="1" y="91"/>
                  </a:cubicBezTo>
                  <a:cubicBezTo>
                    <a:pt x="1" y="160"/>
                    <a:pt x="46" y="182"/>
                    <a:pt x="91" y="182"/>
                  </a:cubicBezTo>
                  <a:cubicBezTo>
                    <a:pt x="136" y="182"/>
                    <a:pt x="181" y="160"/>
                    <a:pt x="181" y="91"/>
                  </a:cubicBezTo>
                  <a:cubicBezTo>
                    <a:pt x="181" y="46"/>
                    <a:pt x="136" y="1"/>
                    <a:pt x="91" y="1"/>
                  </a:cubicBezTo>
                  <a:close/>
                </a:path>
              </a:pathLst>
            </a:custGeom>
            <a:solidFill>
              <a:srgbClr val="D78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68"/>
            <p:cNvSpPr/>
            <p:nvPr/>
          </p:nvSpPr>
          <p:spPr>
            <a:xfrm>
              <a:off x="5007340" y="2569479"/>
              <a:ext cx="26034" cy="29800"/>
            </a:xfrm>
            <a:custGeom>
              <a:avLst/>
              <a:gdLst/>
              <a:ahLst/>
              <a:cxnLst/>
              <a:rect l="l" t="t" r="r" b="b"/>
              <a:pathLst>
                <a:path w="159" h="182" extrusionOk="0">
                  <a:moveTo>
                    <a:pt x="68" y="1"/>
                  </a:moveTo>
                  <a:cubicBezTo>
                    <a:pt x="23" y="1"/>
                    <a:pt x="1" y="46"/>
                    <a:pt x="1" y="91"/>
                  </a:cubicBezTo>
                  <a:cubicBezTo>
                    <a:pt x="1" y="160"/>
                    <a:pt x="23" y="182"/>
                    <a:pt x="68" y="182"/>
                  </a:cubicBezTo>
                  <a:cubicBezTo>
                    <a:pt x="136" y="182"/>
                    <a:pt x="158" y="160"/>
                    <a:pt x="158" y="91"/>
                  </a:cubicBezTo>
                  <a:cubicBezTo>
                    <a:pt x="158" y="4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D78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68"/>
            <p:cNvSpPr/>
            <p:nvPr/>
          </p:nvSpPr>
          <p:spPr>
            <a:xfrm>
              <a:off x="4896491" y="2569479"/>
              <a:ext cx="25870" cy="29800"/>
            </a:xfrm>
            <a:custGeom>
              <a:avLst/>
              <a:gdLst/>
              <a:ahLst/>
              <a:cxnLst/>
              <a:rect l="l" t="t" r="r" b="b"/>
              <a:pathLst>
                <a:path w="158" h="182" extrusionOk="0">
                  <a:moveTo>
                    <a:pt x="91" y="1"/>
                  </a:moveTo>
                  <a:cubicBezTo>
                    <a:pt x="22" y="1"/>
                    <a:pt x="1" y="46"/>
                    <a:pt x="1" y="91"/>
                  </a:cubicBezTo>
                  <a:cubicBezTo>
                    <a:pt x="1" y="160"/>
                    <a:pt x="22" y="182"/>
                    <a:pt x="91" y="182"/>
                  </a:cubicBezTo>
                  <a:cubicBezTo>
                    <a:pt x="136" y="182"/>
                    <a:pt x="158" y="160"/>
                    <a:pt x="158" y="91"/>
                  </a:cubicBezTo>
                  <a:cubicBezTo>
                    <a:pt x="158" y="46"/>
                    <a:pt x="136" y="1"/>
                    <a:pt x="91" y="1"/>
                  </a:cubicBezTo>
                  <a:close/>
                </a:path>
              </a:pathLst>
            </a:custGeom>
            <a:solidFill>
              <a:srgbClr val="D78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68"/>
            <p:cNvSpPr/>
            <p:nvPr/>
          </p:nvSpPr>
          <p:spPr>
            <a:xfrm>
              <a:off x="5336284" y="2680492"/>
              <a:ext cx="29636" cy="29636"/>
            </a:xfrm>
            <a:custGeom>
              <a:avLst/>
              <a:gdLst/>
              <a:ahLst/>
              <a:cxnLst/>
              <a:rect l="l" t="t" r="r" b="b"/>
              <a:pathLst>
                <a:path w="181" h="181" extrusionOk="0">
                  <a:moveTo>
                    <a:pt x="91" y="0"/>
                  </a:moveTo>
                  <a:cubicBezTo>
                    <a:pt x="45" y="0"/>
                    <a:pt x="0" y="45"/>
                    <a:pt x="0" y="90"/>
                  </a:cubicBezTo>
                  <a:cubicBezTo>
                    <a:pt x="0" y="136"/>
                    <a:pt x="45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rgbClr val="D78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68"/>
            <p:cNvSpPr/>
            <p:nvPr/>
          </p:nvSpPr>
          <p:spPr>
            <a:xfrm>
              <a:off x="5225272" y="2680492"/>
              <a:ext cx="29800" cy="29636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1" y="45"/>
                    <a:pt x="1" y="90"/>
                  </a:cubicBezTo>
                  <a:cubicBezTo>
                    <a:pt x="1" y="136"/>
                    <a:pt x="46" y="181"/>
                    <a:pt x="91" y="181"/>
                  </a:cubicBezTo>
                  <a:cubicBezTo>
                    <a:pt x="136" y="181"/>
                    <a:pt x="182" y="136"/>
                    <a:pt x="182" y="90"/>
                  </a:cubicBezTo>
                  <a:cubicBezTo>
                    <a:pt x="182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rgbClr val="D78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68"/>
            <p:cNvSpPr/>
            <p:nvPr/>
          </p:nvSpPr>
          <p:spPr>
            <a:xfrm>
              <a:off x="5114423" y="2680492"/>
              <a:ext cx="29800" cy="29636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1" y="45"/>
                    <a:pt x="1" y="90"/>
                  </a:cubicBezTo>
                  <a:cubicBezTo>
                    <a:pt x="1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rgbClr val="D78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68"/>
            <p:cNvSpPr/>
            <p:nvPr/>
          </p:nvSpPr>
          <p:spPr>
            <a:xfrm>
              <a:off x="5447133" y="2569479"/>
              <a:ext cx="29800" cy="29800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91" y="1"/>
                  </a:moveTo>
                  <a:cubicBezTo>
                    <a:pt x="46" y="1"/>
                    <a:pt x="0" y="46"/>
                    <a:pt x="0" y="91"/>
                  </a:cubicBezTo>
                  <a:cubicBezTo>
                    <a:pt x="0" y="160"/>
                    <a:pt x="46" y="182"/>
                    <a:pt x="91" y="182"/>
                  </a:cubicBezTo>
                  <a:cubicBezTo>
                    <a:pt x="136" y="182"/>
                    <a:pt x="181" y="160"/>
                    <a:pt x="181" y="91"/>
                  </a:cubicBezTo>
                  <a:cubicBezTo>
                    <a:pt x="181" y="46"/>
                    <a:pt x="136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68"/>
            <p:cNvSpPr/>
            <p:nvPr/>
          </p:nvSpPr>
          <p:spPr>
            <a:xfrm>
              <a:off x="5557982" y="2680492"/>
              <a:ext cx="29800" cy="29636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1" y="45"/>
                    <a:pt x="1" y="90"/>
                  </a:cubicBezTo>
                  <a:cubicBezTo>
                    <a:pt x="1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68"/>
            <p:cNvSpPr/>
            <p:nvPr/>
          </p:nvSpPr>
          <p:spPr>
            <a:xfrm>
              <a:off x="5447133" y="2680492"/>
              <a:ext cx="29800" cy="29636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0" y="45"/>
                    <a:pt x="0" y="90"/>
                  </a:cubicBezTo>
                  <a:cubicBezTo>
                    <a:pt x="0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68"/>
            <p:cNvSpPr/>
            <p:nvPr/>
          </p:nvSpPr>
          <p:spPr>
            <a:xfrm>
              <a:off x="5007340" y="2680492"/>
              <a:ext cx="26034" cy="29636"/>
            </a:xfrm>
            <a:custGeom>
              <a:avLst/>
              <a:gdLst/>
              <a:ahLst/>
              <a:cxnLst/>
              <a:rect l="l" t="t" r="r" b="b"/>
              <a:pathLst>
                <a:path w="159" h="181" extrusionOk="0">
                  <a:moveTo>
                    <a:pt x="68" y="0"/>
                  </a:moveTo>
                  <a:cubicBezTo>
                    <a:pt x="23" y="0"/>
                    <a:pt x="1" y="45"/>
                    <a:pt x="1" y="90"/>
                  </a:cubicBezTo>
                  <a:cubicBezTo>
                    <a:pt x="1" y="136"/>
                    <a:pt x="23" y="181"/>
                    <a:pt x="68" y="181"/>
                  </a:cubicBezTo>
                  <a:cubicBezTo>
                    <a:pt x="136" y="181"/>
                    <a:pt x="158" y="136"/>
                    <a:pt x="158" y="90"/>
                  </a:cubicBezTo>
                  <a:cubicBezTo>
                    <a:pt x="158" y="4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D78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68"/>
            <p:cNvSpPr/>
            <p:nvPr/>
          </p:nvSpPr>
          <p:spPr>
            <a:xfrm>
              <a:off x="4896491" y="2680492"/>
              <a:ext cx="25870" cy="29636"/>
            </a:xfrm>
            <a:custGeom>
              <a:avLst/>
              <a:gdLst/>
              <a:ahLst/>
              <a:cxnLst/>
              <a:rect l="l" t="t" r="r" b="b"/>
              <a:pathLst>
                <a:path w="158" h="181" extrusionOk="0">
                  <a:moveTo>
                    <a:pt x="91" y="0"/>
                  </a:moveTo>
                  <a:cubicBezTo>
                    <a:pt x="22" y="0"/>
                    <a:pt x="1" y="45"/>
                    <a:pt x="1" y="90"/>
                  </a:cubicBezTo>
                  <a:cubicBezTo>
                    <a:pt x="1" y="136"/>
                    <a:pt x="22" y="181"/>
                    <a:pt x="91" y="181"/>
                  </a:cubicBezTo>
                  <a:cubicBezTo>
                    <a:pt x="136" y="181"/>
                    <a:pt x="158" y="136"/>
                    <a:pt x="158" y="90"/>
                  </a:cubicBezTo>
                  <a:cubicBezTo>
                    <a:pt x="158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rgbClr val="D78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68"/>
            <p:cNvSpPr/>
            <p:nvPr/>
          </p:nvSpPr>
          <p:spPr>
            <a:xfrm>
              <a:off x="4112853" y="2240698"/>
              <a:ext cx="1020397" cy="125912"/>
            </a:xfrm>
            <a:custGeom>
              <a:avLst/>
              <a:gdLst/>
              <a:ahLst/>
              <a:cxnLst/>
              <a:rect l="l" t="t" r="r" b="b"/>
              <a:pathLst>
                <a:path w="6232" h="769" extrusionOk="0">
                  <a:moveTo>
                    <a:pt x="678" y="1"/>
                  </a:moveTo>
                  <a:lnTo>
                    <a:pt x="1" y="588"/>
                  </a:lnTo>
                  <a:lnTo>
                    <a:pt x="113" y="700"/>
                  </a:lnTo>
                  <a:lnTo>
                    <a:pt x="678" y="203"/>
                  </a:lnTo>
                  <a:lnTo>
                    <a:pt x="1287" y="768"/>
                  </a:lnTo>
                  <a:lnTo>
                    <a:pt x="1897" y="203"/>
                  </a:lnTo>
                  <a:lnTo>
                    <a:pt x="2506" y="768"/>
                  </a:lnTo>
                  <a:lnTo>
                    <a:pt x="3116" y="203"/>
                  </a:lnTo>
                  <a:lnTo>
                    <a:pt x="3725" y="768"/>
                  </a:lnTo>
                  <a:lnTo>
                    <a:pt x="4335" y="203"/>
                  </a:lnTo>
                  <a:lnTo>
                    <a:pt x="4944" y="768"/>
                  </a:lnTo>
                  <a:lnTo>
                    <a:pt x="5554" y="203"/>
                  </a:lnTo>
                  <a:lnTo>
                    <a:pt x="6118" y="700"/>
                  </a:lnTo>
                  <a:lnTo>
                    <a:pt x="6232" y="588"/>
                  </a:lnTo>
                  <a:lnTo>
                    <a:pt x="5554" y="1"/>
                  </a:lnTo>
                  <a:lnTo>
                    <a:pt x="4944" y="542"/>
                  </a:lnTo>
                  <a:lnTo>
                    <a:pt x="4335" y="1"/>
                  </a:lnTo>
                  <a:lnTo>
                    <a:pt x="3725" y="542"/>
                  </a:lnTo>
                  <a:lnTo>
                    <a:pt x="3116" y="1"/>
                  </a:lnTo>
                  <a:lnTo>
                    <a:pt x="2506" y="542"/>
                  </a:lnTo>
                  <a:lnTo>
                    <a:pt x="1897" y="1"/>
                  </a:lnTo>
                  <a:lnTo>
                    <a:pt x="1287" y="542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68"/>
            <p:cNvSpPr/>
            <p:nvPr/>
          </p:nvSpPr>
          <p:spPr>
            <a:xfrm>
              <a:off x="5450899" y="2318145"/>
              <a:ext cx="144251" cy="144578"/>
            </a:xfrm>
            <a:custGeom>
              <a:avLst/>
              <a:gdLst/>
              <a:ahLst/>
              <a:cxnLst/>
              <a:rect l="l" t="t" r="r" b="b"/>
              <a:pathLst>
                <a:path w="881" h="883" extrusionOk="0">
                  <a:moveTo>
                    <a:pt x="429" y="160"/>
                  </a:moveTo>
                  <a:cubicBezTo>
                    <a:pt x="588" y="160"/>
                    <a:pt x="723" y="295"/>
                    <a:pt x="723" y="431"/>
                  </a:cubicBezTo>
                  <a:cubicBezTo>
                    <a:pt x="723" y="588"/>
                    <a:pt x="588" y="723"/>
                    <a:pt x="429" y="723"/>
                  </a:cubicBezTo>
                  <a:cubicBezTo>
                    <a:pt x="294" y="723"/>
                    <a:pt x="158" y="588"/>
                    <a:pt x="158" y="431"/>
                  </a:cubicBezTo>
                  <a:cubicBezTo>
                    <a:pt x="158" y="295"/>
                    <a:pt x="294" y="160"/>
                    <a:pt x="429" y="160"/>
                  </a:cubicBezTo>
                  <a:close/>
                  <a:moveTo>
                    <a:pt x="429" y="1"/>
                  </a:moveTo>
                  <a:cubicBezTo>
                    <a:pt x="203" y="1"/>
                    <a:pt x="1" y="205"/>
                    <a:pt x="1" y="431"/>
                  </a:cubicBezTo>
                  <a:cubicBezTo>
                    <a:pt x="1" y="678"/>
                    <a:pt x="203" y="882"/>
                    <a:pt x="429" y="882"/>
                  </a:cubicBezTo>
                  <a:cubicBezTo>
                    <a:pt x="678" y="882"/>
                    <a:pt x="880" y="678"/>
                    <a:pt x="880" y="431"/>
                  </a:cubicBezTo>
                  <a:cubicBezTo>
                    <a:pt x="880" y="205"/>
                    <a:pt x="678" y="1"/>
                    <a:pt x="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68"/>
            <p:cNvSpPr/>
            <p:nvPr/>
          </p:nvSpPr>
          <p:spPr>
            <a:xfrm>
              <a:off x="4197832" y="2577011"/>
              <a:ext cx="129678" cy="133117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5E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68"/>
            <p:cNvSpPr/>
            <p:nvPr/>
          </p:nvSpPr>
          <p:spPr>
            <a:xfrm>
              <a:off x="4197832" y="2577011"/>
              <a:ext cx="129678" cy="133117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68"/>
            <p:cNvSpPr/>
            <p:nvPr/>
          </p:nvSpPr>
          <p:spPr>
            <a:xfrm>
              <a:off x="4465922" y="2144139"/>
              <a:ext cx="912612" cy="880471"/>
            </a:xfrm>
            <a:custGeom>
              <a:avLst/>
              <a:gdLst/>
              <a:ahLst/>
              <a:cxnLst/>
              <a:rect l="l" t="t" r="r" b="b"/>
              <a:pathLst>
                <a:path w="5194" h="5013" extrusionOk="0">
                  <a:moveTo>
                    <a:pt x="1" y="0"/>
                  </a:moveTo>
                  <a:lnTo>
                    <a:pt x="1" y="5012"/>
                  </a:lnTo>
                  <a:lnTo>
                    <a:pt x="5193" y="5012"/>
                  </a:lnTo>
                  <a:lnTo>
                    <a:pt x="5193" y="0"/>
                  </a:lnTo>
                  <a:close/>
                </a:path>
              </a:pathLst>
            </a:custGeom>
            <a:solidFill>
              <a:schemeClr val="accent6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23" name="Google Shape;7223;p68"/>
          <p:cNvSpPr txBox="1">
            <a:spLocks noGrp="1"/>
          </p:cNvSpPr>
          <p:nvPr>
            <p:ph type="subTitle" idx="4"/>
          </p:nvPr>
        </p:nvSpPr>
        <p:spPr>
          <a:xfrm>
            <a:off x="4930697" y="1465883"/>
            <a:ext cx="3377349" cy="436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 dirty="0"/>
              <a:t>I </a:t>
            </a:r>
            <a:r>
              <a:rPr lang="en-US" sz="1800" b="1" u="sng" dirty="0">
                <a:solidFill>
                  <a:schemeClr val="accent2">
                    <a:lumMod val="75000"/>
                  </a:schemeClr>
                </a:solidFill>
              </a:rPr>
              <a:t>am used to </a:t>
            </a:r>
            <a:r>
              <a:rPr lang="en-US" sz="1800" b="1" u="sng" dirty="0">
                <a:solidFill>
                  <a:schemeClr val="accent1">
                    <a:lumMod val="75000"/>
                  </a:schemeClr>
                </a:solidFill>
              </a:rPr>
              <a:t>waking</a:t>
            </a:r>
            <a:r>
              <a:rPr lang="en-US" sz="1800" b="1" dirty="0"/>
              <a:t> up early.</a:t>
            </a:r>
          </a:p>
          <a:p>
            <a:endParaRPr dirty="0"/>
          </a:p>
        </p:txBody>
      </p:sp>
      <p:sp>
        <p:nvSpPr>
          <p:cNvPr id="55" name="Google Shape;7223;p68"/>
          <p:cNvSpPr txBox="1">
            <a:spLocks/>
          </p:cNvSpPr>
          <p:nvPr/>
        </p:nvSpPr>
        <p:spPr>
          <a:xfrm>
            <a:off x="177490" y="1758261"/>
            <a:ext cx="3129156" cy="4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500"/>
              <a:buFont typeface="Assistant"/>
              <a:buNone/>
              <a:defRPr sz="15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r>
              <a:rPr lang="en-US" sz="2000" b="1" dirty="0"/>
              <a:t>I </a:t>
            </a:r>
            <a:r>
              <a:rPr lang="en-US" sz="2000" b="1" u="sng" dirty="0">
                <a:solidFill>
                  <a:schemeClr val="accent2">
                    <a:lumMod val="75000"/>
                  </a:schemeClr>
                </a:solidFill>
              </a:rPr>
              <a:t>used to </a:t>
            </a:r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</a:rPr>
              <a:t>wake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en-US" sz="2000" b="1" dirty="0"/>
              <a:t>up early.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60" name="مربع نص 59"/>
          <p:cNvSpPr txBox="1"/>
          <p:nvPr/>
        </p:nvSpPr>
        <p:spPr>
          <a:xfrm>
            <a:off x="356270" y="2273812"/>
            <a:ext cx="3129156" cy="19236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dirty="0">
                <a:cs typeface="+mj-cs"/>
              </a:rPr>
              <a:t>In this sentence </a:t>
            </a:r>
            <a:r>
              <a:rPr lang="en-US" sz="1600" b="1" u="sng" dirty="0">
                <a:cs typeface="+mj-cs"/>
              </a:rPr>
              <a:t>“ used” </a:t>
            </a:r>
            <a:r>
              <a:rPr lang="en-US" sz="1600" dirty="0">
                <a:cs typeface="+mj-cs"/>
              </a:rPr>
              <a:t>is </a:t>
            </a:r>
            <a:r>
              <a:rPr lang="en-US" sz="1600" b="1" u="sng" dirty="0">
                <a:cs typeface="+mj-cs"/>
              </a:rPr>
              <a:t>a verb</a:t>
            </a:r>
            <a:r>
              <a:rPr lang="en-US" sz="1600" dirty="0">
                <a:cs typeface="+mj-cs"/>
              </a:rPr>
              <a:t>. and it means that it happened </a:t>
            </a:r>
            <a:r>
              <a:rPr lang="en-US" sz="1600" b="1" dirty="0">
                <a:cs typeface="+mj-cs"/>
              </a:rPr>
              <a:t>regularly in the past </a:t>
            </a:r>
            <a:r>
              <a:rPr lang="en-US" sz="1600" dirty="0">
                <a:cs typeface="+mj-cs"/>
              </a:rPr>
              <a:t>but we don’t do it any more.</a:t>
            </a:r>
          </a:p>
          <a:p>
            <a:endParaRPr lang="en-US" sz="700" dirty="0">
              <a:cs typeface="+mj-cs"/>
            </a:endParaRPr>
          </a:p>
          <a:p>
            <a:r>
              <a:rPr lang="en-US" sz="1600" dirty="0"/>
              <a:t>So this sentence means: </a:t>
            </a:r>
            <a:r>
              <a:rPr lang="en-US" sz="1600" dirty="0">
                <a:cs typeface="+mj-cs"/>
              </a:rPr>
              <a:t>In the past I woke up early but now I don’t.</a:t>
            </a:r>
            <a:endParaRPr lang="ar-SA" sz="1600" dirty="0">
              <a:cs typeface="+mj-cs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112931" y="1832853"/>
            <a:ext cx="3308359" cy="32778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500" dirty="0"/>
              <a:t>In this sentence – “used” is an adjective and it means “</a:t>
            </a:r>
            <a:r>
              <a:rPr lang="en-US" sz="1500" b="1" u="sng" dirty="0"/>
              <a:t>accustomed "or</a:t>
            </a:r>
            <a:r>
              <a:rPr lang="en-US" sz="1500" dirty="0"/>
              <a:t> familiar &amp; no longer strange .After the </a:t>
            </a:r>
            <a:r>
              <a:rPr lang="en-US" sz="1500" b="1" u="sng" dirty="0"/>
              <a:t>adjective</a:t>
            </a:r>
            <a:r>
              <a:rPr lang="en-US" sz="1500" dirty="0"/>
              <a:t> </a:t>
            </a:r>
          </a:p>
          <a:p>
            <a:r>
              <a:rPr lang="en-US" sz="1500" dirty="0"/>
              <a:t>is </a:t>
            </a:r>
            <a:r>
              <a:rPr lang="en-US" sz="1500" b="1" u="sng" dirty="0"/>
              <a:t>a preposition </a:t>
            </a:r>
            <a:r>
              <a:rPr lang="en-US" sz="1500" dirty="0"/>
              <a:t>and then we have </a:t>
            </a:r>
          </a:p>
          <a:p>
            <a:r>
              <a:rPr lang="en-US" sz="1500" b="1" u="sng" dirty="0"/>
              <a:t>a gerund</a:t>
            </a:r>
            <a:r>
              <a:rPr lang="en-US" sz="1500" dirty="0"/>
              <a:t>.</a:t>
            </a:r>
          </a:p>
          <a:p>
            <a:r>
              <a:rPr lang="en-US" sz="800" dirty="0"/>
              <a:t> </a:t>
            </a:r>
            <a:endParaRPr lang="en-US" sz="1500" dirty="0"/>
          </a:p>
          <a:p>
            <a:r>
              <a:rPr lang="en-US" sz="1500" dirty="0"/>
              <a:t>So this sentence means “I wake up early now and it feels normal for me or I’m accustomed to it.”</a:t>
            </a:r>
          </a:p>
          <a:p>
            <a:r>
              <a:rPr lang="en-US" sz="1500" dirty="0"/>
              <a:t> </a:t>
            </a:r>
          </a:p>
          <a:p>
            <a:r>
              <a:rPr lang="en-US" dirty="0"/>
              <a:t> </a:t>
            </a:r>
          </a:p>
          <a:p>
            <a:br>
              <a:rPr lang="en-US" dirty="0"/>
            </a:br>
            <a:endParaRPr lang="ar-SA" dirty="0"/>
          </a:p>
        </p:txBody>
      </p:sp>
      <p:sp>
        <p:nvSpPr>
          <p:cNvPr id="57" name="Google Shape;3682;p40"/>
          <p:cNvSpPr/>
          <p:nvPr/>
        </p:nvSpPr>
        <p:spPr>
          <a:xfrm>
            <a:off x="5909175" y="4515966"/>
            <a:ext cx="1098482" cy="188560"/>
          </a:xfrm>
          <a:custGeom>
            <a:avLst/>
            <a:gdLst/>
            <a:ahLst/>
            <a:cxnLst/>
            <a:rect l="l" t="t" r="r" b="b"/>
            <a:pathLst>
              <a:path w="3523" h="611" extrusionOk="0">
                <a:moveTo>
                  <a:pt x="745" y="0"/>
                </a:moveTo>
                <a:lnTo>
                  <a:pt x="407" y="340"/>
                </a:lnTo>
                <a:lnTo>
                  <a:pt x="113" y="69"/>
                </a:lnTo>
                <a:lnTo>
                  <a:pt x="1" y="204"/>
                </a:lnTo>
                <a:lnTo>
                  <a:pt x="407" y="610"/>
                </a:lnTo>
                <a:lnTo>
                  <a:pt x="745" y="271"/>
                </a:lnTo>
                <a:lnTo>
                  <a:pt x="1084" y="610"/>
                </a:lnTo>
                <a:lnTo>
                  <a:pt x="1422" y="271"/>
                </a:lnTo>
                <a:lnTo>
                  <a:pt x="1762" y="610"/>
                </a:lnTo>
                <a:lnTo>
                  <a:pt x="2099" y="271"/>
                </a:lnTo>
                <a:lnTo>
                  <a:pt x="2439" y="610"/>
                </a:lnTo>
                <a:lnTo>
                  <a:pt x="2776" y="271"/>
                </a:lnTo>
                <a:lnTo>
                  <a:pt x="3116" y="610"/>
                </a:lnTo>
                <a:lnTo>
                  <a:pt x="3522" y="204"/>
                </a:lnTo>
                <a:lnTo>
                  <a:pt x="3409" y="69"/>
                </a:lnTo>
                <a:lnTo>
                  <a:pt x="3116" y="340"/>
                </a:lnTo>
                <a:lnTo>
                  <a:pt x="2776" y="0"/>
                </a:lnTo>
                <a:lnTo>
                  <a:pt x="2439" y="340"/>
                </a:lnTo>
                <a:lnTo>
                  <a:pt x="2099" y="0"/>
                </a:lnTo>
                <a:lnTo>
                  <a:pt x="1762" y="340"/>
                </a:lnTo>
                <a:lnTo>
                  <a:pt x="1422" y="0"/>
                </a:lnTo>
                <a:lnTo>
                  <a:pt x="1084" y="340"/>
                </a:lnTo>
                <a:lnTo>
                  <a:pt x="74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3" grpId="0" uiExpand="1" build="p"/>
      <p:bldP spid="55" grpId="0"/>
      <p:bldP spid="60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3663;p40"/>
          <p:cNvSpPr/>
          <p:nvPr/>
        </p:nvSpPr>
        <p:spPr>
          <a:xfrm rot="20897220">
            <a:off x="5657868" y="1405013"/>
            <a:ext cx="1788705" cy="518030"/>
          </a:xfrm>
          <a:custGeom>
            <a:avLst/>
            <a:gdLst/>
            <a:ahLst/>
            <a:cxnLst/>
            <a:rect l="l" t="t" r="r" b="b"/>
            <a:pathLst>
              <a:path w="14900" h="9729" extrusionOk="0">
                <a:moveTo>
                  <a:pt x="1" y="0"/>
                </a:moveTo>
                <a:lnTo>
                  <a:pt x="1" y="9729"/>
                </a:lnTo>
                <a:lnTo>
                  <a:pt x="14900" y="9729"/>
                </a:lnTo>
                <a:lnTo>
                  <a:pt x="14900" y="0"/>
                </a:lnTo>
                <a:close/>
              </a:path>
            </a:pathLst>
          </a:custGeom>
          <a:solidFill>
            <a:srgbClr val="EED143">
              <a:alpha val="4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663;p40"/>
          <p:cNvSpPr/>
          <p:nvPr/>
        </p:nvSpPr>
        <p:spPr>
          <a:xfrm rot="20897220">
            <a:off x="1398806" y="1433955"/>
            <a:ext cx="1788705" cy="518030"/>
          </a:xfrm>
          <a:custGeom>
            <a:avLst/>
            <a:gdLst/>
            <a:ahLst/>
            <a:cxnLst/>
            <a:rect l="l" t="t" r="r" b="b"/>
            <a:pathLst>
              <a:path w="14900" h="9729" extrusionOk="0">
                <a:moveTo>
                  <a:pt x="1" y="0"/>
                </a:moveTo>
                <a:lnTo>
                  <a:pt x="1" y="9729"/>
                </a:lnTo>
                <a:lnTo>
                  <a:pt x="14900" y="9729"/>
                </a:lnTo>
                <a:lnTo>
                  <a:pt x="14900" y="0"/>
                </a:lnTo>
                <a:close/>
              </a:path>
            </a:pathLst>
          </a:custGeom>
          <a:solidFill>
            <a:srgbClr val="EED143">
              <a:alpha val="4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3" name="Google Shape;3903;p46"/>
          <p:cNvSpPr/>
          <p:nvPr/>
        </p:nvSpPr>
        <p:spPr>
          <a:xfrm>
            <a:off x="1269060" y="1440954"/>
            <a:ext cx="2667964" cy="504032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5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Used to + doing</a:t>
            </a: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3905" name="Google Shape;3905;p46"/>
          <p:cNvSpPr/>
          <p:nvPr/>
        </p:nvSpPr>
        <p:spPr>
          <a:xfrm>
            <a:off x="1187512" y="2899317"/>
            <a:ext cx="2808424" cy="379800"/>
          </a:xfrm>
          <a:prstGeom prst="rect">
            <a:avLst/>
          </a:prstGeom>
          <a:solidFill>
            <a:srgbClr val="AED6E0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500"/>
            </a:pPr>
            <a:r>
              <a:rPr lang="en-US" sz="1500" b="1" dirty="0">
                <a:latin typeface="Roboto Condensed"/>
                <a:ea typeface="Roboto Condensed"/>
                <a:cs typeface="Roboto Condensed"/>
                <a:sym typeface="Roboto Condensed"/>
              </a:rPr>
              <a:t>I’m used to drinking tea with milk</a:t>
            </a:r>
            <a:endParaRPr lang="en-US" sz="1500" dirty="0">
              <a:latin typeface="Assistant"/>
              <a:cs typeface="Assistant"/>
              <a:sym typeface="Assistant"/>
            </a:endParaRPr>
          </a:p>
        </p:txBody>
      </p:sp>
      <p:sp>
        <p:nvSpPr>
          <p:cNvPr id="3906" name="Google Shape;3906;p46"/>
          <p:cNvSpPr/>
          <p:nvPr/>
        </p:nvSpPr>
        <p:spPr>
          <a:xfrm flipH="1">
            <a:off x="1227192" y="4021775"/>
            <a:ext cx="2768744" cy="379800"/>
          </a:xfrm>
          <a:prstGeom prst="rect">
            <a:avLst/>
          </a:prstGeom>
          <a:solidFill>
            <a:srgbClr val="92D050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500"/>
            </a:pPr>
            <a:r>
              <a:rPr lang="en-US" sz="1700" b="1" dirty="0">
                <a:latin typeface="Roboto Condensed"/>
                <a:ea typeface="Roboto Condensed"/>
                <a:cs typeface="Roboto Condensed"/>
                <a:sym typeface="Roboto Condensed"/>
              </a:rPr>
              <a:t>I’m used to speaking English</a:t>
            </a:r>
            <a:endParaRPr lang="en-US" sz="1500" dirty="0">
              <a:latin typeface="Assistant"/>
              <a:cs typeface="Assistant"/>
              <a:sym typeface="Assistant"/>
            </a:endParaRPr>
          </a:p>
        </p:txBody>
      </p:sp>
      <p:sp>
        <p:nvSpPr>
          <p:cNvPr id="3907" name="Google Shape;3907;p46"/>
          <p:cNvSpPr/>
          <p:nvPr/>
        </p:nvSpPr>
        <p:spPr>
          <a:xfrm flipH="1">
            <a:off x="1237118" y="3483860"/>
            <a:ext cx="2758818" cy="379800"/>
          </a:xfrm>
          <a:prstGeom prst="rect">
            <a:avLst/>
          </a:prstGeom>
          <a:solidFill>
            <a:srgbClr val="F2DB6A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500"/>
            </a:pPr>
            <a:r>
              <a:rPr lang="en-US" sz="1700" b="1" dirty="0">
                <a:latin typeface="Roboto Condensed"/>
                <a:ea typeface="Roboto Condensed"/>
                <a:cs typeface="Roboto Condensed"/>
                <a:sym typeface="Roboto Condensed"/>
              </a:rPr>
              <a:t>I’m used to working hard </a:t>
            </a:r>
            <a:endParaRPr lang="en-US" sz="1500" dirty="0">
              <a:latin typeface="Assistant"/>
              <a:cs typeface="Assistant"/>
              <a:sym typeface="Assistant"/>
            </a:endParaRPr>
          </a:p>
        </p:txBody>
      </p:sp>
      <p:sp>
        <p:nvSpPr>
          <p:cNvPr id="3908" name="Google Shape;3908;p46"/>
          <p:cNvSpPr txBox="1">
            <a:spLocks noGrp="1"/>
          </p:cNvSpPr>
          <p:nvPr>
            <p:ph type="title"/>
          </p:nvPr>
        </p:nvSpPr>
        <p:spPr>
          <a:xfrm>
            <a:off x="1181347" y="627534"/>
            <a:ext cx="6276774" cy="5727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bg1"/>
                </a:solidFill>
              </a:rPr>
              <a:t>Make a list of things you’re used to doing  &amp; not used to doing</a:t>
            </a:r>
            <a:endParaRPr sz="1900" b="1" dirty="0">
              <a:solidFill>
                <a:schemeClr val="bg1"/>
              </a:solidFill>
            </a:endParaRPr>
          </a:p>
        </p:txBody>
      </p:sp>
      <p:sp>
        <p:nvSpPr>
          <p:cNvPr id="21" name="Google Shape;3905;p46"/>
          <p:cNvSpPr/>
          <p:nvPr/>
        </p:nvSpPr>
        <p:spPr>
          <a:xfrm>
            <a:off x="1214716" y="2318926"/>
            <a:ext cx="2781220" cy="379800"/>
          </a:xfrm>
          <a:prstGeom prst="rect">
            <a:avLst/>
          </a:prstGeom>
          <a:solidFill>
            <a:srgbClr val="EAD5FF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700" b="1" dirty="0">
                <a:latin typeface="Roboto Condensed"/>
                <a:ea typeface="Roboto Condensed"/>
                <a:cs typeface="Roboto Condensed"/>
                <a:sym typeface="Roboto Condensed"/>
              </a:rPr>
              <a:t>I’m used to eating fast food</a:t>
            </a:r>
            <a:endParaRPr lang="en-US" dirty="0"/>
          </a:p>
        </p:txBody>
      </p:sp>
      <p:sp>
        <p:nvSpPr>
          <p:cNvPr id="22" name="Google Shape;3903;p46"/>
          <p:cNvSpPr/>
          <p:nvPr/>
        </p:nvSpPr>
        <p:spPr>
          <a:xfrm>
            <a:off x="5218238" y="1412012"/>
            <a:ext cx="2667964" cy="504032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5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 used to + doing</a:t>
            </a:r>
            <a:endParaRPr lang="en-US" sz="2500" dirty="0">
              <a:solidFill>
                <a:srgbClr val="FFFFFF"/>
              </a:solidFill>
            </a:endParaRPr>
          </a:p>
        </p:txBody>
      </p:sp>
      <p:cxnSp>
        <p:nvCxnSpPr>
          <p:cNvPr id="3" name="رابط كسهم مستقيم 2"/>
          <p:cNvCxnSpPr>
            <a:stCxn id="3903" idx="2"/>
          </p:cNvCxnSpPr>
          <p:nvPr/>
        </p:nvCxnSpPr>
        <p:spPr>
          <a:xfrm>
            <a:off x="2603042" y="1944986"/>
            <a:ext cx="0" cy="3526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/>
          <p:cNvCxnSpPr/>
          <p:nvPr/>
        </p:nvCxnSpPr>
        <p:spPr>
          <a:xfrm>
            <a:off x="6804248" y="1966308"/>
            <a:ext cx="0" cy="3526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Google Shape;3905;p46"/>
          <p:cNvSpPr/>
          <p:nvPr/>
        </p:nvSpPr>
        <p:spPr>
          <a:xfrm>
            <a:off x="5256650" y="2320772"/>
            <a:ext cx="3203782" cy="379800"/>
          </a:xfrm>
          <a:prstGeom prst="rect">
            <a:avLst/>
          </a:prstGeom>
          <a:solidFill>
            <a:srgbClr val="EAD5FF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600" b="1">
                <a:latin typeface="Roboto Condensed"/>
                <a:ea typeface="Roboto Condensed"/>
                <a:cs typeface="Roboto Condensed"/>
                <a:sym typeface="Roboto Condensed"/>
              </a:rPr>
              <a:t>I’m not used to exercising everyday</a:t>
            </a:r>
            <a:endParaRPr lang="en-US" dirty="0"/>
          </a:p>
        </p:txBody>
      </p:sp>
      <p:sp>
        <p:nvSpPr>
          <p:cNvPr id="30" name="Google Shape;3905;p46"/>
          <p:cNvSpPr/>
          <p:nvPr/>
        </p:nvSpPr>
        <p:spPr>
          <a:xfrm>
            <a:off x="5255860" y="2928558"/>
            <a:ext cx="3204572" cy="379800"/>
          </a:xfrm>
          <a:prstGeom prst="rect">
            <a:avLst/>
          </a:prstGeom>
          <a:solidFill>
            <a:srgbClr val="AED6E0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700" b="1">
                <a:latin typeface="Roboto Condensed"/>
                <a:ea typeface="Roboto Condensed"/>
                <a:cs typeface="Roboto Condensed"/>
                <a:sym typeface="Roboto Condensed"/>
              </a:rPr>
              <a:t>I’m not used to getting up early </a:t>
            </a:r>
            <a:endParaRPr lang="en-US" dirty="0"/>
          </a:p>
        </p:txBody>
      </p:sp>
      <p:sp>
        <p:nvSpPr>
          <p:cNvPr id="31" name="Google Shape;3907;p46"/>
          <p:cNvSpPr/>
          <p:nvPr/>
        </p:nvSpPr>
        <p:spPr>
          <a:xfrm flipH="1">
            <a:off x="5220072" y="3507854"/>
            <a:ext cx="3240360" cy="379800"/>
          </a:xfrm>
          <a:prstGeom prst="rect">
            <a:avLst/>
          </a:prstGeom>
          <a:solidFill>
            <a:srgbClr val="F2DB6A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650" b="1">
                <a:latin typeface="Roboto Condensed"/>
                <a:ea typeface="Roboto Condensed"/>
                <a:cs typeface="Roboto Condensed"/>
                <a:sym typeface="Roboto Condensed"/>
              </a:rPr>
              <a:t>I’m not used to eating healthy food</a:t>
            </a:r>
            <a:endParaRPr lang="en-US" sz="1650" dirty="0"/>
          </a:p>
        </p:txBody>
      </p:sp>
      <p:sp>
        <p:nvSpPr>
          <p:cNvPr id="32" name="Google Shape;3906;p46"/>
          <p:cNvSpPr/>
          <p:nvPr/>
        </p:nvSpPr>
        <p:spPr>
          <a:xfrm flipH="1">
            <a:off x="5226104" y="4047837"/>
            <a:ext cx="3234328" cy="379800"/>
          </a:xfrm>
          <a:prstGeom prst="rect">
            <a:avLst/>
          </a:prstGeom>
          <a:solidFill>
            <a:srgbClr val="92D050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700" b="1">
                <a:latin typeface="Roboto Condensed"/>
                <a:ea typeface="Roboto Condensed"/>
                <a:cs typeface="Roboto Condensed"/>
                <a:sym typeface="Roboto Condensed"/>
              </a:rPr>
              <a:t>I’m not used to speaking in public </a:t>
            </a:r>
            <a:endParaRPr lang="en-US" dirty="0"/>
          </a:p>
        </p:txBody>
      </p:sp>
      <p:sp>
        <p:nvSpPr>
          <p:cNvPr id="33" name="Google Shape;1992;p42"/>
          <p:cNvSpPr/>
          <p:nvPr/>
        </p:nvSpPr>
        <p:spPr>
          <a:xfrm>
            <a:off x="694758" y="2318926"/>
            <a:ext cx="394416" cy="379800"/>
          </a:xfrm>
          <a:custGeom>
            <a:avLst/>
            <a:gdLst/>
            <a:ahLst/>
            <a:cxnLst/>
            <a:rect l="l" t="t" r="r" b="b"/>
            <a:pathLst>
              <a:path w="29548" h="29413" extrusionOk="0">
                <a:moveTo>
                  <a:pt x="15315" y="0"/>
                </a:moveTo>
                <a:cubicBezTo>
                  <a:pt x="15117" y="0"/>
                  <a:pt x="14920" y="5"/>
                  <a:pt x="14722" y="14"/>
                </a:cubicBezTo>
                <a:cubicBezTo>
                  <a:pt x="11260" y="14"/>
                  <a:pt x="7169" y="1658"/>
                  <a:pt x="4896" y="3791"/>
                </a:cubicBezTo>
                <a:cubicBezTo>
                  <a:pt x="2588" y="5924"/>
                  <a:pt x="1" y="9560"/>
                  <a:pt x="105" y="13232"/>
                </a:cubicBezTo>
                <a:cubicBezTo>
                  <a:pt x="175" y="16903"/>
                  <a:pt x="420" y="19701"/>
                  <a:pt x="3078" y="23687"/>
                </a:cubicBezTo>
                <a:cubicBezTo>
                  <a:pt x="4476" y="25960"/>
                  <a:pt x="6714" y="27638"/>
                  <a:pt x="9302" y="28407"/>
                </a:cubicBezTo>
                <a:cubicBezTo>
                  <a:pt x="10196" y="28714"/>
                  <a:pt x="12563" y="29412"/>
                  <a:pt x="15137" y="29412"/>
                </a:cubicBezTo>
                <a:cubicBezTo>
                  <a:pt x="16087" y="29412"/>
                  <a:pt x="17066" y="29317"/>
                  <a:pt x="18009" y="29072"/>
                </a:cubicBezTo>
                <a:cubicBezTo>
                  <a:pt x="21505" y="28128"/>
                  <a:pt x="24198" y="26869"/>
                  <a:pt x="26016" y="24176"/>
                </a:cubicBezTo>
                <a:cubicBezTo>
                  <a:pt x="27799" y="21484"/>
                  <a:pt x="29548" y="18861"/>
                  <a:pt x="29478" y="14700"/>
                </a:cubicBezTo>
                <a:cubicBezTo>
                  <a:pt x="29373" y="10574"/>
                  <a:pt x="27904" y="7602"/>
                  <a:pt x="26680" y="6134"/>
                </a:cubicBezTo>
                <a:cubicBezTo>
                  <a:pt x="25456" y="4665"/>
                  <a:pt x="23463" y="2602"/>
                  <a:pt x="21121" y="1448"/>
                </a:cubicBezTo>
                <a:cubicBezTo>
                  <a:pt x="19336" y="492"/>
                  <a:pt x="17347" y="0"/>
                  <a:pt x="15315" y="0"/>
                </a:cubicBezTo>
                <a:close/>
              </a:path>
            </a:pathLst>
          </a:custGeom>
          <a:solidFill>
            <a:srgbClr val="EAD5FF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/>
                </a:solidFill>
              </a:rPr>
              <a:t>1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35" name="Google Shape;1992;p42"/>
          <p:cNvSpPr/>
          <p:nvPr/>
        </p:nvSpPr>
        <p:spPr>
          <a:xfrm>
            <a:off x="694758" y="2944438"/>
            <a:ext cx="336183" cy="363538"/>
          </a:xfrm>
          <a:custGeom>
            <a:avLst/>
            <a:gdLst/>
            <a:ahLst/>
            <a:cxnLst/>
            <a:rect l="l" t="t" r="r" b="b"/>
            <a:pathLst>
              <a:path w="29548" h="29413" extrusionOk="0">
                <a:moveTo>
                  <a:pt x="15315" y="0"/>
                </a:moveTo>
                <a:cubicBezTo>
                  <a:pt x="15117" y="0"/>
                  <a:pt x="14920" y="5"/>
                  <a:pt x="14722" y="14"/>
                </a:cubicBezTo>
                <a:cubicBezTo>
                  <a:pt x="11260" y="14"/>
                  <a:pt x="7169" y="1658"/>
                  <a:pt x="4896" y="3791"/>
                </a:cubicBezTo>
                <a:cubicBezTo>
                  <a:pt x="2588" y="5924"/>
                  <a:pt x="1" y="9560"/>
                  <a:pt x="105" y="13232"/>
                </a:cubicBezTo>
                <a:cubicBezTo>
                  <a:pt x="175" y="16903"/>
                  <a:pt x="420" y="19701"/>
                  <a:pt x="3078" y="23687"/>
                </a:cubicBezTo>
                <a:cubicBezTo>
                  <a:pt x="4476" y="25960"/>
                  <a:pt x="6714" y="27638"/>
                  <a:pt x="9302" y="28407"/>
                </a:cubicBezTo>
                <a:cubicBezTo>
                  <a:pt x="10196" y="28714"/>
                  <a:pt x="12563" y="29412"/>
                  <a:pt x="15137" y="29412"/>
                </a:cubicBezTo>
                <a:cubicBezTo>
                  <a:pt x="16087" y="29412"/>
                  <a:pt x="17066" y="29317"/>
                  <a:pt x="18009" y="29072"/>
                </a:cubicBezTo>
                <a:cubicBezTo>
                  <a:pt x="21505" y="28128"/>
                  <a:pt x="24198" y="26869"/>
                  <a:pt x="26016" y="24176"/>
                </a:cubicBezTo>
                <a:cubicBezTo>
                  <a:pt x="27799" y="21484"/>
                  <a:pt x="29548" y="18861"/>
                  <a:pt x="29478" y="14700"/>
                </a:cubicBezTo>
                <a:cubicBezTo>
                  <a:pt x="29373" y="10574"/>
                  <a:pt x="27904" y="7602"/>
                  <a:pt x="26680" y="6134"/>
                </a:cubicBezTo>
                <a:cubicBezTo>
                  <a:pt x="25456" y="4665"/>
                  <a:pt x="23463" y="2602"/>
                  <a:pt x="21121" y="1448"/>
                </a:cubicBezTo>
                <a:cubicBezTo>
                  <a:pt x="19336" y="492"/>
                  <a:pt x="17347" y="0"/>
                  <a:pt x="15315" y="0"/>
                </a:cubicBezTo>
                <a:close/>
              </a:path>
            </a:pathLst>
          </a:custGeom>
          <a:solidFill>
            <a:srgbClr val="9FCED9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/>
                </a:solidFill>
              </a:rPr>
              <a:t>2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36" name="Google Shape;1992;p42"/>
          <p:cNvSpPr/>
          <p:nvPr/>
        </p:nvSpPr>
        <p:spPr>
          <a:xfrm>
            <a:off x="706138" y="3472196"/>
            <a:ext cx="394416" cy="403127"/>
          </a:xfrm>
          <a:custGeom>
            <a:avLst/>
            <a:gdLst/>
            <a:ahLst/>
            <a:cxnLst/>
            <a:rect l="l" t="t" r="r" b="b"/>
            <a:pathLst>
              <a:path w="29548" h="29413" extrusionOk="0">
                <a:moveTo>
                  <a:pt x="15315" y="0"/>
                </a:moveTo>
                <a:cubicBezTo>
                  <a:pt x="15117" y="0"/>
                  <a:pt x="14920" y="5"/>
                  <a:pt x="14722" y="14"/>
                </a:cubicBezTo>
                <a:cubicBezTo>
                  <a:pt x="11260" y="14"/>
                  <a:pt x="7169" y="1658"/>
                  <a:pt x="4896" y="3791"/>
                </a:cubicBezTo>
                <a:cubicBezTo>
                  <a:pt x="2588" y="5924"/>
                  <a:pt x="1" y="9560"/>
                  <a:pt x="105" y="13232"/>
                </a:cubicBezTo>
                <a:cubicBezTo>
                  <a:pt x="175" y="16903"/>
                  <a:pt x="420" y="19701"/>
                  <a:pt x="3078" y="23687"/>
                </a:cubicBezTo>
                <a:cubicBezTo>
                  <a:pt x="4476" y="25960"/>
                  <a:pt x="6714" y="27638"/>
                  <a:pt x="9302" y="28407"/>
                </a:cubicBezTo>
                <a:cubicBezTo>
                  <a:pt x="10196" y="28714"/>
                  <a:pt x="12563" y="29412"/>
                  <a:pt x="15137" y="29412"/>
                </a:cubicBezTo>
                <a:cubicBezTo>
                  <a:pt x="16087" y="29412"/>
                  <a:pt x="17066" y="29317"/>
                  <a:pt x="18009" y="29072"/>
                </a:cubicBezTo>
                <a:cubicBezTo>
                  <a:pt x="21505" y="28128"/>
                  <a:pt x="24198" y="26869"/>
                  <a:pt x="26016" y="24176"/>
                </a:cubicBezTo>
                <a:cubicBezTo>
                  <a:pt x="27799" y="21484"/>
                  <a:pt x="29548" y="18861"/>
                  <a:pt x="29478" y="14700"/>
                </a:cubicBezTo>
                <a:cubicBezTo>
                  <a:pt x="29373" y="10574"/>
                  <a:pt x="27904" y="7602"/>
                  <a:pt x="26680" y="6134"/>
                </a:cubicBezTo>
                <a:cubicBezTo>
                  <a:pt x="25456" y="4665"/>
                  <a:pt x="23463" y="2602"/>
                  <a:pt x="21121" y="1448"/>
                </a:cubicBezTo>
                <a:cubicBezTo>
                  <a:pt x="19336" y="492"/>
                  <a:pt x="17347" y="0"/>
                  <a:pt x="15315" y="0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/>
                </a:solidFill>
              </a:rPr>
              <a:t>3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37" name="Google Shape;1992;p42"/>
          <p:cNvSpPr/>
          <p:nvPr/>
        </p:nvSpPr>
        <p:spPr>
          <a:xfrm>
            <a:off x="706138" y="4032089"/>
            <a:ext cx="394658" cy="379800"/>
          </a:xfrm>
          <a:custGeom>
            <a:avLst/>
            <a:gdLst/>
            <a:ahLst/>
            <a:cxnLst/>
            <a:rect l="l" t="t" r="r" b="b"/>
            <a:pathLst>
              <a:path w="29548" h="29413" extrusionOk="0">
                <a:moveTo>
                  <a:pt x="15315" y="0"/>
                </a:moveTo>
                <a:cubicBezTo>
                  <a:pt x="15117" y="0"/>
                  <a:pt x="14920" y="5"/>
                  <a:pt x="14722" y="14"/>
                </a:cubicBezTo>
                <a:cubicBezTo>
                  <a:pt x="11260" y="14"/>
                  <a:pt x="7169" y="1658"/>
                  <a:pt x="4896" y="3791"/>
                </a:cubicBezTo>
                <a:cubicBezTo>
                  <a:pt x="2588" y="5924"/>
                  <a:pt x="1" y="9560"/>
                  <a:pt x="105" y="13232"/>
                </a:cubicBezTo>
                <a:cubicBezTo>
                  <a:pt x="175" y="16903"/>
                  <a:pt x="420" y="19701"/>
                  <a:pt x="3078" y="23687"/>
                </a:cubicBezTo>
                <a:cubicBezTo>
                  <a:pt x="4476" y="25960"/>
                  <a:pt x="6714" y="27638"/>
                  <a:pt x="9302" y="28407"/>
                </a:cubicBezTo>
                <a:cubicBezTo>
                  <a:pt x="10196" y="28714"/>
                  <a:pt x="12563" y="29412"/>
                  <a:pt x="15137" y="29412"/>
                </a:cubicBezTo>
                <a:cubicBezTo>
                  <a:pt x="16087" y="29412"/>
                  <a:pt x="17066" y="29317"/>
                  <a:pt x="18009" y="29072"/>
                </a:cubicBezTo>
                <a:cubicBezTo>
                  <a:pt x="21505" y="28128"/>
                  <a:pt x="24198" y="26869"/>
                  <a:pt x="26016" y="24176"/>
                </a:cubicBezTo>
                <a:cubicBezTo>
                  <a:pt x="27799" y="21484"/>
                  <a:pt x="29548" y="18861"/>
                  <a:pt x="29478" y="14700"/>
                </a:cubicBezTo>
                <a:cubicBezTo>
                  <a:pt x="29373" y="10574"/>
                  <a:pt x="27904" y="7602"/>
                  <a:pt x="26680" y="6134"/>
                </a:cubicBezTo>
                <a:cubicBezTo>
                  <a:pt x="25456" y="4665"/>
                  <a:pt x="23463" y="2602"/>
                  <a:pt x="21121" y="1448"/>
                </a:cubicBezTo>
                <a:cubicBezTo>
                  <a:pt x="19336" y="492"/>
                  <a:pt x="17347" y="0"/>
                  <a:pt x="15315" y="0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/>
                </a:solidFill>
              </a:rPr>
              <a:t>4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38" name="Google Shape;1992;p42"/>
          <p:cNvSpPr/>
          <p:nvPr/>
        </p:nvSpPr>
        <p:spPr>
          <a:xfrm>
            <a:off x="4693088" y="2320772"/>
            <a:ext cx="394416" cy="379800"/>
          </a:xfrm>
          <a:custGeom>
            <a:avLst/>
            <a:gdLst/>
            <a:ahLst/>
            <a:cxnLst/>
            <a:rect l="l" t="t" r="r" b="b"/>
            <a:pathLst>
              <a:path w="29548" h="29413" extrusionOk="0">
                <a:moveTo>
                  <a:pt x="15315" y="0"/>
                </a:moveTo>
                <a:cubicBezTo>
                  <a:pt x="15117" y="0"/>
                  <a:pt x="14920" y="5"/>
                  <a:pt x="14722" y="14"/>
                </a:cubicBezTo>
                <a:cubicBezTo>
                  <a:pt x="11260" y="14"/>
                  <a:pt x="7169" y="1658"/>
                  <a:pt x="4896" y="3791"/>
                </a:cubicBezTo>
                <a:cubicBezTo>
                  <a:pt x="2588" y="5924"/>
                  <a:pt x="1" y="9560"/>
                  <a:pt x="105" y="13232"/>
                </a:cubicBezTo>
                <a:cubicBezTo>
                  <a:pt x="175" y="16903"/>
                  <a:pt x="420" y="19701"/>
                  <a:pt x="3078" y="23687"/>
                </a:cubicBezTo>
                <a:cubicBezTo>
                  <a:pt x="4476" y="25960"/>
                  <a:pt x="6714" y="27638"/>
                  <a:pt x="9302" y="28407"/>
                </a:cubicBezTo>
                <a:cubicBezTo>
                  <a:pt x="10196" y="28714"/>
                  <a:pt x="12563" y="29412"/>
                  <a:pt x="15137" y="29412"/>
                </a:cubicBezTo>
                <a:cubicBezTo>
                  <a:pt x="16087" y="29412"/>
                  <a:pt x="17066" y="29317"/>
                  <a:pt x="18009" y="29072"/>
                </a:cubicBezTo>
                <a:cubicBezTo>
                  <a:pt x="21505" y="28128"/>
                  <a:pt x="24198" y="26869"/>
                  <a:pt x="26016" y="24176"/>
                </a:cubicBezTo>
                <a:cubicBezTo>
                  <a:pt x="27799" y="21484"/>
                  <a:pt x="29548" y="18861"/>
                  <a:pt x="29478" y="14700"/>
                </a:cubicBezTo>
                <a:cubicBezTo>
                  <a:pt x="29373" y="10574"/>
                  <a:pt x="27904" y="7602"/>
                  <a:pt x="26680" y="6134"/>
                </a:cubicBezTo>
                <a:cubicBezTo>
                  <a:pt x="25456" y="4665"/>
                  <a:pt x="23463" y="2602"/>
                  <a:pt x="21121" y="1448"/>
                </a:cubicBezTo>
                <a:cubicBezTo>
                  <a:pt x="19336" y="492"/>
                  <a:pt x="17347" y="0"/>
                  <a:pt x="15315" y="0"/>
                </a:cubicBezTo>
                <a:close/>
              </a:path>
            </a:pathLst>
          </a:custGeom>
          <a:solidFill>
            <a:srgbClr val="EAD5FF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/>
                </a:solidFill>
              </a:rPr>
              <a:t>1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39" name="Google Shape;1992;p42"/>
          <p:cNvSpPr/>
          <p:nvPr/>
        </p:nvSpPr>
        <p:spPr>
          <a:xfrm>
            <a:off x="4720052" y="2893575"/>
            <a:ext cx="394416" cy="385542"/>
          </a:xfrm>
          <a:custGeom>
            <a:avLst/>
            <a:gdLst/>
            <a:ahLst/>
            <a:cxnLst/>
            <a:rect l="l" t="t" r="r" b="b"/>
            <a:pathLst>
              <a:path w="29548" h="29413" extrusionOk="0">
                <a:moveTo>
                  <a:pt x="15315" y="0"/>
                </a:moveTo>
                <a:cubicBezTo>
                  <a:pt x="15117" y="0"/>
                  <a:pt x="14920" y="5"/>
                  <a:pt x="14722" y="14"/>
                </a:cubicBezTo>
                <a:cubicBezTo>
                  <a:pt x="11260" y="14"/>
                  <a:pt x="7169" y="1658"/>
                  <a:pt x="4896" y="3791"/>
                </a:cubicBezTo>
                <a:cubicBezTo>
                  <a:pt x="2588" y="5924"/>
                  <a:pt x="1" y="9560"/>
                  <a:pt x="105" y="13232"/>
                </a:cubicBezTo>
                <a:cubicBezTo>
                  <a:pt x="175" y="16903"/>
                  <a:pt x="420" y="19701"/>
                  <a:pt x="3078" y="23687"/>
                </a:cubicBezTo>
                <a:cubicBezTo>
                  <a:pt x="4476" y="25960"/>
                  <a:pt x="6714" y="27638"/>
                  <a:pt x="9302" y="28407"/>
                </a:cubicBezTo>
                <a:cubicBezTo>
                  <a:pt x="10196" y="28714"/>
                  <a:pt x="12563" y="29412"/>
                  <a:pt x="15137" y="29412"/>
                </a:cubicBezTo>
                <a:cubicBezTo>
                  <a:pt x="16087" y="29412"/>
                  <a:pt x="17066" y="29317"/>
                  <a:pt x="18009" y="29072"/>
                </a:cubicBezTo>
                <a:cubicBezTo>
                  <a:pt x="21505" y="28128"/>
                  <a:pt x="24198" y="26869"/>
                  <a:pt x="26016" y="24176"/>
                </a:cubicBezTo>
                <a:cubicBezTo>
                  <a:pt x="27799" y="21484"/>
                  <a:pt x="29548" y="18861"/>
                  <a:pt x="29478" y="14700"/>
                </a:cubicBezTo>
                <a:cubicBezTo>
                  <a:pt x="29373" y="10574"/>
                  <a:pt x="27904" y="7602"/>
                  <a:pt x="26680" y="6134"/>
                </a:cubicBezTo>
                <a:cubicBezTo>
                  <a:pt x="25456" y="4665"/>
                  <a:pt x="23463" y="2602"/>
                  <a:pt x="21121" y="1448"/>
                </a:cubicBezTo>
                <a:cubicBezTo>
                  <a:pt x="19336" y="492"/>
                  <a:pt x="17347" y="0"/>
                  <a:pt x="15315" y="0"/>
                </a:cubicBezTo>
                <a:close/>
              </a:path>
            </a:pathLst>
          </a:custGeom>
          <a:solidFill>
            <a:srgbClr val="9FCED9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/>
                </a:solidFill>
              </a:rPr>
              <a:t>2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40" name="Google Shape;1992;p42"/>
          <p:cNvSpPr/>
          <p:nvPr/>
        </p:nvSpPr>
        <p:spPr>
          <a:xfrm>
            <a:off x="4720052" y="3541916"/>
            <a:ext cx="394416" cy="403127"/>
          </a:xfrm>
          <a:custGeom>
            <a:avLst/>
            <a:gdLst/>
            <a:ahLst/>
            <a:cxnLst/>
            <a:rect l="l" t="t" r="r" b="b"/>
            <a:pathLst>
              <a:path w="29548" h="29413" extrusionOk="0">
                <a:moveTo>
                  <a:pt x="15315" y="0"/>
                </a:moveTo>
                <a:cubicBezTo>
                  <a:pt x="15117" y="0"/>
                  <a:pt x="14920" y="5"/>
                  <a:pt x="14722" y="14"/>
                </a:cubicBezTo>
                <a:cubicBezTo>
                  <a:pt x="11260" y="14"/>
                  <a:pt x="7169" y="1658"/>
                  <a:pt x="4896" y="3791"/>
                </a:cubicBezTo>
                <a:cubicBezTo>
                  <a:pt x="2588" y="5924"/>
                  <a:pt x="1" y="9560"/>
                  <a:pt x="105" y="13232"/>
                </a:cubicBezTo>
                <a:cubicBezTo>
                  <a:pt x="175" y="16903"/>
                  <a:pt x="420" y="19701"/>
                  <a:pt x="3078" y="23687"/>
                </a:cubicBezTo>
                <a:cubicBezTo>
                  <a:pt x="4476" y="25960"/>
                  <a:pt x="6714" y="27638"/>
                  <a:pt x="9302" y="28407"/>
                </a:cubicBezTo>
                <a:cubicBezTo>
                  <a:pt x="10196" y="28714"/>
                  <a:pt x="12563" y="29412"/>
                  <a:pt x="15137" y="29412"/>
                </a:cubicBezTo>
                <a:cubicBezTo>
                  <a:pt x="16087" y="29412"/>
                  <a:pt x="17066" y="29317"/>
                  <a:pt x="18009" y="29072"/>
                </a:cubicBezTo>
                <a:cubicBezTo>
                  <a:pt x="21505" y="28128"/>
                  <a:pt x="24198" y="26869"/>
                  <a:pt x="26016" y="24176"/>
                </a:cubicBezTo>
                <a:cubicBezTo>
                  <a:pt x="27799" y="21484"/>
                  <a:pt x="29548" y="18861"/>
                  <a:pt x="29478" y="14700"/>
                </a:cubicBezTo>
                <a:cubicBezTo>
                  <a:pt x="29373" y="10574"/>
                  <a:pt x="27904" y="7602"/>
                  <a:pt x="26680" y="6134"/>
                </a:cubicBezTo>
                <a:cubicBezTo>
                  <a:pt x="25456" y="4665"/>
                  <a:pt x="23463" y="2602"/>
                  <a:pt x="21121" y="1448"/>
                </a:cubicBezTo>
                <a:cubicBezTo>
                  <a:pt x="19336" y="492"/>
                  <a:pt x="17347" y="0"/>
                  <a:pt x="15315" y="0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/>
                </a:solidFill>
              </a:rPr>
              <a:t>3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41" name="Google Shape;1992;p42"/>
          <p:cNvSpPr/>
          <p:nvPr/>
        </p:nvSpPr>
        <p:spPr>
          <a:xfrm>
            <a:off x="4700466" y="4048854"/>
            <a:ext cx="394658" cy="379800"/>
          </a:xfrm>
          <a:custGeom>
            <a:avLst/>
            <a:gdLst/>
            <a:ahLst/>
            <a:cxnLst/>
            <a:rect l="l" t="t" r="r" b="b"/>
            <a:pathLst>
              <a:path w="29548" h="29413" extrusionOk="0">
                <a:moveTo>
                  <a:pt x="15315" y="0"/>
                </a:moveTo>
                <a:cubicBezTo>
                  <a:pt x="15117" y="0"/>
                  <a:pt x="14920" y="5"/>
                  <a:pt x="14722" y="14"/>
                </a:cubicBezTo>
                <a:cubicBezTo>
                  <a:pt x="11260" y="14"/>
                  <a:pt x="7169" y="1658"/>
                  <a:pt x="4896" y="3791"/>
                </a:cubicBezTo>
                <a:cubicBezTo>
                  <a:pt x="2588" y="5924"/>
                  <a:pt x="1" y="9560"/>
                  <a:pt x="105" y="13232"/>
                </a:cubicBezTo>
                <a:cubicBezTo>
                  <a:pt x="175" y="16903"/>
                  <a:pt x="420" y="19701"/>
                  <a:pt x="3078" y="23687"/>
                </a:cubicBezTo>
                <a:cubicBezTo>
                  <a:pt x="4476" y="25960"/>
                  <a:pt x="6714" y="27638"/>
                  <a:pt x="9302" y="28407"/>
                </a:cubicBezTo>
                <a:cubicBezTo>
                  <a:pt x="10196" y="28714"/>
                  <a:pt x="12563" y="29412"/>
                  <a:pt x="15137" y="29412"/>
                </a:cubicBezTo>
                <a:cubicBezTo>
                  <a:pt x="16087" y="29412"/>
                  <a:pt x="17066" y="29317"/>
                  <a:pt x="18009" y="29072"/>
                </a:cubicBezTo>
                <a:cubicBezTo>
                  <a:pt x="21505" y="28128"/>
                  <a:pt x="24198" y="26869"/>
                  <a:pt x="26016" y="24176"/>
                </a:cubicBezTo>
                <a:cubicBezTo>
                  <a:pt x="27799" y="21484"/>
                  <a:pt x="29548" y="18861"/>
                  <a:pt x="29478" y="14700"/>
                </a:cubicBezTo>
                <a:cubicBezTo>
                  <a:pt x="29373" y="10574"/>
                  <a:pt x="27904" y="7602"/>
                  <a:pt x="26680" y="6134"/>
                </a:cubicBezTo>
                <a:cubicBezTo>
                  <a:pt x="25456" y="4665"/>
                  <a:pt x="23463" y="2602"/>
                  <a:pt x="21121" y="1448"/>
                </a:cubicBezTo>
                <a:cubicBezTo>
                  <a:pt x="19336" y="492"/>
                  <a:pt x="17347" y="0"/>
                  <a:pt x="15315" y="0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/>
                </a:solidFill>
              </a:rPr>
              <a:t>4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42" name="Google Shape;3878;p43"/>
          <p:cNvSpPr/>
          <p:nvPr/>
        </p:nvSpPr>
        <p:spPr>
          <a:xfrm>
            <a:off x="4121484" y="1635004"/>
            <a:ext cx="798912" cy="138791"/>
          </a:xfrm>
          <a:custGeom>
            <a:avLst/>
            <a:gdLst/>
            <a:ahLst/>
            <a:cxnLst/>
            <a:rect l="l" t="t" r="r" b="b"/>
            <a:pathLst>
              <a:path w="3523" h="612" extrusionOk="0">
                <a:moveTo>
                  <a:pt x="746" y="1"/>
                </a:moveTo>
                <a:lnTo>
                  <a:pt x="407" y="341"/>
                </a:lnTo>
                <a:lnTo>
                  <a:pt x="114" y="70"/>
                </a:lnTo>
                <a:lnTo>
                  <a:pt x="1" y="205"/>
                </a:lnTo>
                <a:lnTo>
                  <a:pt x="407" y="611"/>
                </a:lnTo>
                <a:lnTo>
                  <a:pt x="746" y="272"/>
                </a:lnTo>
                <a:lnTo>
                  <a:pt x="1084" y="611"/>
                </a:lnTo>
                <a:lnTo>
                  <a:pt x="1424" y="272"/>
                </a:lnTo>
                <a:lnTo>
                  <a:pt x="1761" y="611"/>
                </a:lnTo>
                <a:lnTo>
                  <a:pt x="2101" y="272"/>
                </a:lnTo>
                <a:lnTo>
                  <a:pt x="2439" y="611"/>
                </a:lnTo>
                <a:lnTo>
                  <a:pt x="2778" y="272"/>
                </a:lnTo>
                <a:lnTo>
                  <a:pt x="3116" y="611"/>
                </a:lnTo>
                <a:lnTo>
                  <a:pt x="3522" y="205"/>
                </a:lnTo>
                <a:lnTo>
                  <a:pt x="3410" y="70"/>
                </a:lnTo>
                <a:lnTo>
                  <a:pt x="3116" y="341"/>
                </a:lnTo>
                <a:lnTo>
                  <a:pt x="2778" y="1"/>
                </a:lnTo>
                <a:lnTo>
                  <a:pt x="2439" y="341"/>
                </a:lnTo>
                <a:lnTo>
                  <a:pt x="2101" y="1"/>
                </a:lnTo>
                <a:lnTo>
                  <a:pt x="1761" y="341"/>
                </a:lnTo>
                <a:lnTo>
                  <a:pt x="1424" y="1"/>
                </a:lnTo>
                <a:lnTo>
                  <a:pt x="1084" y="341"/>
                </a:lnTo>
                <a:lnTo>
                  <a:pt x="7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3" grpId="0" animBg="1"/>
      <p:bldP spid="3905" grpId="0" animBg="1"/>
      <p:bldP spid="3906" grpId="0" animBg="1"/>
      <p:bldP spid="3907" grpId="0" animBg="1"/>
      <p:bldP spid="21" grpId="0" animBg="1"/>
      <p:bldP spid="22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0" name="Google Shape;4350;p52"/>
          <p:cNvGrpSpPr/>
          <p:nvPr/>
        </p:nvGrpSpPr>
        <p:grpSpPr>
          <a:xfrm>
            <a:off x="2584866" y="909166"/>
            <a:ext cx="3974269" cy="3191570"/>
            <a:chOff x="2359402" y="1023104"/>
            <a:chExt cx="1881043" cy="1510588"/>
          </a:xfrm>
        </p:grpSpPr>
        <p:sp>
          <p:nvSpPr>
            <p:cNvPr id="4351" name="Google Shape;4351;p52"/>
            <p:cNvSpPr/>
            <p:nvPr/>
          </p:nvSpPr>
          <p:spPr>
            <a:xfrm>
              <a:off x="2467545" y="1023104"/>
              <a:ext cx="1621189" cy="1491310"/>
            </a:xfrm>
            <a:custGeom>
              <a:avLst/>
              <a:gdLst/>
              <a:ahLst/>
              <a:cxnLst/>
              <a:rect l="l" t="t" r="r" b="b"/>
              <a:pathLst>
                <a:path w="15216" h="13997" extrusionOk="0">
                  <a:moveTo>
                    <a:pt x="4855" y="0"/>
                  </a:moveTo>
                  <a:lnTo>
                    <a:pt x="0" y="2935"/>
                  </a:lnTo>
                  <a:lnTo>
                    <a:pt x="271" y="8600"/>
                  </a:lnTo>
                  <a:lnTo>
                    <a:pt x="10363" y="13997"/>
                  </a:lnTo>
                  <a:lnTo>
                    <a:pt x="15216" y="11084"/>
                  </a:lnTo>
                  <a:lnTo>
                    <a:pt x="14945" y="5418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52"/>
            <p:cNvSpPr/>
            <p:nvPr/>
          </p:nvSpPr>
          <p:spPr>
            <a:xfrm>
              <a:off x="2760968" y="2242398"/>
              <a:ext cx="272009" cy="272009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2348" y="1"/>
                  </a:moveTo>
                  <a:lnTo>
                    <a:pt x="1" y="2349"/>
                  </a:lnTo>
                  <a:cubicBezTo>
                    <a:pt x="91" y="2417"/>
                    <a:pt x="205" y="2484"/>
                    <a:pt x="295" y="2553"/>
                  </a:cubicBezTo>
                  <a:lnTo>
                    <a:pt x="2552" y="295"/>
                  </a:lnTo>
                  <a:cubicBezTo>
                    <a:pt x="2484" y="205"/>
                    <a:pt x="2417" y="91"/>
                    <a:pt x="2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52"/>
            <p:cNvSpPr/>
            <p:nvPr/>
          </p:nvSpPr>
          <p:spPr>
            <a:xfrm>
              <a:off x="2722505" y="2203936"/>
              <a:ext cx="272009" cy="269452"/>
            </a:xfrm>
            <a:custGeom>
              <a:avLst/>
              <a:gdLst/>
              <a:ahLst/>
              <a:cxnLst/>
              <a:rect l="l" t="t" r="r" b="b"/>
              <a:pathLst>
                <a:path w="2553" h="2529" extrusionOk="0">
                  <a:moveTo>
                    <a:pt x="2236" y="1"/>
                  </a:moveTo>
                  <a:lnTo>
                    <a:pt x="0" y="2236"/>
                  </a:lnTo>
                  <a:cubicBezTo>
                    <a:pt x="69" y="2348"/>
                    <a:pt x="136" y="2439"/>
                    <a:pt x="205" y="2529"/>
                  </a:cubicBezTo>
                  <a:lnTo>
                    <a:pt x="2552" y="205"/>
                  </a:lnTo>
                  <a:cubicBezTo>
                    <a:pt x="2439" y="136"/>
                    <a:pt x="2348" y="69"/>
                    <a:pt x="22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52"/>
            <p:cNvSpPr/>
            <p:nvPr/>
          </p:nvSpPr>
          <p:spPr>
            <a:xfrm>
              <a:off x="2816371" y="2297801"/>
              <a:ext cx="235891" cy="235891"/>
            </a:xfrm>
            <a:custGeom>
              <a:avLst/>
              <a:gdLst/>
              <a:ahLst/>
              <a:cxnLst/>
              <a:rect l="l" t="t" r="r" b="b"/>
              <a:pathLst>
                <a:path w="2214" h="2214" extrusionOk="0">
                  <a:moveTo>
                    <a:pt x="2123" y="1"/>
                  </a:moveTo>
                  <a:lnTo>
                    <a:pt x="1" y="2123"/>
                  </a:lnTo>
                  <a:cubicBezTo>
                    <a:pt x="136" y="2168"/>
                    <a:pt x="272" y="2213"/>
                    <a:pt x="429" y="2213"/>
                  </a:cubicBezTo>
                  <a:lnTo>
                    <a:pt x="2213" y="429"/>
                  </a:lnTo>
                  <a:cubicBezTo>
                    <a:pt x="2213" y="272"/>
                    <a:pt x="2168" y="136"/>
                    <a:pt x="2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52"/>
            <p:cNvSpPr/>
            <p:nvPr/>
          </p:nvSpPr>
          <p:spPr>
            <a:xfrm>
              <a:off x="2700983" y="2182414"/>
              <a:ext cx="235784" cy="235784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1806" y="0"/>
                  </a:moveTo>
                  <a:lnTo>
                    <a:pt x="0" y="1806"/>
                  </a:lnTo>
                  <a:cubicBezTo>
                    <a:pt x="22" y="1942"/>
                    <a:pt x="45" y="2099"/>
                    <a:pt x="112" y="2213"/>
                  </a:cubicBezTo>
                  <a:lnTo>
                    <a:pt x="2212" y="112"/>
                  </a:lnTo>
                  <a:cubicBezTo>
                    <a:pt x="2099" y="45"/>
                    <a:pt x="1963" y="22"/>
                    <a:pt x="18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52"/>
            <p:cNvSpPr/>
            <p:nvPr/>
          </p:nvSpPr>
          <p:spPr>
            <a:xfrm>
              <a:off x="2895640" y="2377070"/>
              <a:ext cx="156621" cy="156621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lnTo>
                    <a:pt x="1" y="1469"/>
                  </a:lnTo>
                  <a:cubicBezTo>
                    <a:pt x="362" y="1446"/>
                    <a:pt x="723" y="1289"/>
                    <a:pt x="994" y="994"/>
                  </a:cubicBezTo>
                  <a:cubicBezTo>
                    <a:pt x="1288" y="723"/>
                    <a:pt x="1446" y="362"/>
                    <a:pt x="1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52"/>
            <p:cNvSpPr/>
            <p:nvPr/>
          </p:nvSpPr>
          <p:spPr>
            <a:xfrm>
              <a:off x="2703221" y="2184651"/>
              <a:ext cx="156621" cy="156621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cubicBezTo>
                    <a:pt x="1108" y="24"/>
                    <a:pt x="747" y="182"/>
                    <a:pt x="476" y="476"/>
                  </a:cubicBezTo>
                  <a:cubicBezTo>
                    <a:pt x="181" y="747"/>
                    <a:pt x="24" y="1108"/>
                    <a:pt x="1" y="1469"/>
                  </a:cubicBezTo>
                  <a:lnTo>
                    <a:pt x="14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52"/>
            <p:cNvSpPr/>
            <p:nvPr/>
          </p:nvSpPr>
          <p:spPr>
            <a:xfrm>
              <a:off x="2390620" y="1251429"/>
              <a:ext cx="1775146" cy="1036896"/>
            </a:xfrm>
            <a:custGeom>
              <a:avLst/>
              <a:gdLst/>
              <a:ahLst/>
              <a:cxnLst/>
              <a:rect l="l" t="t" r="r" b="b"/>
              <a:pathLst>
                <a:path w="16661" h="9732" extrusionOk="0">
                  <a:moveTo>
                    <a:pt x="2823" y="1"/>
                  </a:moveTo>
                  <a:lnTo>
                    <a:pt x="0" y="4855"/>
                  </a:lnTo>
                  <a:lnTo>
                    <a:pt x="2823" y="9732"/>
                  </a:lnTo>
                  <a:lnTo>
                    <a:pt x="13839" y="9732"/>
                  </a:lnTo>
                  <a:lnTo>
                    <a:pt x="16660" y="4855"/>
                  </a:lnTo>
                  <a:lnTo>
                    <a:pt x="138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52"/>
            <p:cNvSpPr/>
            <p:nvPr/>
          </p:nvSpPr>
          <p:spPr>
            <a:xfrm>
              <a:off x="3886609" y="1140836"/>
              <a:ext cx="146926" cy="144368"/>
            </a:xfrm>
            <a:custGeom>
              <a:avLst/>
              <a:gdLst/>
              <a:ahLst/>
              <a:cxnLst/>
              <a:rect l="l" t="t" r="r" b="b"/>
              <a:pathLst>
                <a:path w="1379" h="1355" extrusionOk="0">
                  <a:moveTo>
                    <a:pt x="678" y="181"/>
                  </a:moveTo>
                  <a:cubicBezTo>
                    <a:pt x="972" y="181"/>
                    <a:pt x="1175" y="407"/>
                    <a:pt x="1175" y="678"/>
                  </a:cubicBezTo>
                  <a:cubicBezTo>
                    <a:pt x="1175" y="949"/>
                    <a:pt x="972" y="1174"/>
                    <a:pt x="678" y="1174"/>
                  </a:cubicBezTo>
                  <a:cubicBezTo>
                    <a:pt x="407" y="1174"/>
                    <a:pt x="181" y="949"/>
                    <a:pt x="181" y="678"/>
                  </a:cubicBezTo>
                  <a:cubicBezTo>
                    <a:pt x="181" y="407"/>
                    <a:pt x="407" y="181"/>
                    <a:pt x="678" y="181"/>
                  </a:cubicBezTo>
                  <a:close/>
                  <a:moveTo>
                    <a:pt x="678" y="0"/>
                  </a:moveTo>
                  <a:cubicBezTo>
                    <a:pt x="317" y="0"/>
                    <a:pt x="1" y="295"/>
                    <a:pt x="1" y="678"/>
                  </a:cubicBezTo>
                  <a:cubicBezTo>
                    <a:pt x="1" y="1062"/>
                    <a:pt x="317" y="1355"/>
                    <a:pt x="678" y="1355"/>
                  </a:cubicBezTo>
                  <a:cubicBezTo>
                    <a:pt x="1063" y="1355"/>
                    <a:pt x="1379" y="1062"/>
                    <a:pt x="1379" y="678"/>
                  </a:cubicBezTo>
                  <a:cubicBezTo>
                    <a:pt x="1379" y="295"/>
                    <a:pt x="1063" y="0"/>
                    <a:pt x="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52"/>
            <p:cNvSpPr/>
            <p:nvPr/>
          </p:nvSpPr>
          <p:spPr>
            <a:xfrm>
              <a:off x="2359402" y="2115078"/>
              <a:ext cx="1320519" cy="209254"/>
            </a:xfrm>
            <a:custGeom>
              <a:avLst/>
              <a:gdLst/>
              <a:ahLst/>
              <a:cxnLst/>
              <a:rect l="l" t="t" r="r" b="b"/>
              <a:pathLst>
                <a:path w="12394" h="1964" extrusionOk="0">
                  <a:moveTo>
                    <a:pt x="564" y="0"/>
                  </a:moveTo>
                  <a:lnTo>
                    <a:pt x="1" y="970"/>
                  </a:lnTo>
                  <a:lnTo>
                    <a:pt x="564" y="1963"/>
                  </a:lnTo>
                  <a:lnTo>
                    <a:pt x="11830" y="1963"/>
                  </a:lnTo>
                  <a:lnTo>
                    <a:pt x="12393" y="970"/>
                  </a:lnTo>
                  <a:lnTo>
                    <a:pt x="11830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miter lim="18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52"/>
            <p:cNvSpPr/>
            <p:nvPr/>
          </p:nvSpPr>
          <p:spPr>
            <a:xfrm>
              <a:off x="3059186" y="1124108"/>
              <a:ext cx="272009" cy="269452"/>
            </a:xfrm>
            <a:custGeom>
              <a:avLst/>
              <a:gdLst/>
              <a:ahLst/>
              <a:cxnLst/>
              <a:rect l="l" t="t" r="r" b="b"/>
              <a:pathLst>
                <a:path w="2553" h="2529" extrusionOk="0">
                  <a:moveTo>
                    <a:pt x="2349" y="0"/>
                  </a:moveTo>
                  <a:lnTo>
                    <a:pt x="1" y="2325"/>
                  </a:lnTo>
                  <a:cubicBezTo>
                    <a:pt x="91" y="2415"/>
                    <a:pt x="205" y="2484"/>
                    <a:pt x="295" y="2529"/>
                  </a:cubicBezTo>
                  <a:lnTo>
                    <a:pt x="2553" y="293"/>
                  </a:lnTo>
                  <a:cubicBezTo>
                    <a:pt x="2484" y="181"/>
                    <a:pt x="2417" y="91"/>
                    <a:pt x="23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52"/>
            <p:cNvSpPr/>
            <p:nvPr/>
          </p:nvSpPr>
          <p:spPr>
            <a:xfrm>
              <a:off x="3020723" y="1085646"/>
              <a:ext cx="272009" cy="269452"/>
            </a:xfrm>
            <a:custGeom>
              <a:avLst/>
              <a:gdLst/>
              <a:ahLst/>
              <a:cxnLst/>
              <a:rect l="l" t="t" r="r" b="b"/>
              <a:pathLst>
                <a:path w="2553" h="2529" extrusionOk="0">
                  <a:moveTo>
                    <a:pt x="2237" y="0"/>
                  </a:moveTo>
                  <a:lnTo>
                    <a:pt x="1" y="2234"/>
                  </a:lnTo>
                  <a:cubicBezTo>
                    <a:pt x="69" y="2348"/>
                    <a:pt x="136" y="2438"/>
                    <a:pt x="205" y="2529"/>
                  </a:cubicBezTo>
                  <a:lnTo>
                    <a:pt x="2553" y="202"/>
                  </a:lnTo>
                  <a:cubicBezTo>
                    <a:pt x="2439" y="112"/>
                    <a:pt x="2348" y="45"/>
                    <a:pt x="2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52"/>
            <p:cNvSpPr/>
            <p:nvPr/>
          </p:nvSpPr>
          <p:spPr>
            <a:xfrm>
              <a:off x="3114695" y="1179298"/>
              <a:ext cx="235784" cy="235891"/>
            </a:xfrm>
            <a:custGeom>
              <a:avLst/>
              <a:gdLst/>
              <a:ahLst/>
              <a:cxnLst/>
              <a:rect l="l" t="t" r="r" b="b"/>
              <a:pathLst>
                <a:path w="2213" h="2214" extrusionOk="0">
                  <a:moveTo>
                    <a:pt x="2122" y="1"/>
                  </a:moveTo>
                  <a:lnTo>
                    <a:pt x="0" y="2123"/>
                  </a:lnTo>
                  <a:cubicBezTo>
                    <a:pt x="135" y="2168"/>
                    <a:pt x="271" y="2191"/>
                    <a:pt x="428" y="2213"/>
                  </a:cubicBezTo>
                  <a:lnTo>
                    <a:pt x="2212" y="407"/>
                  </a:lnTo>
                  <a:cubicBezTo>
                    <a:pt x="2212" y="272"/>
                    <a:pt x="2167" y="136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52"/>
            <p:cNvSpPr/>
            <p:nvPr/>
          </p:nvSpPr>
          <p:spPr>
            <a:xfrm>
              <a:off x="2999201" y="1063911"/>
              <a:ext cx="235784" cy="235784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1806" y="0"/>
                  </a:moveTo>
                  <a:lnTo>
                    <a:pt x="0" y="1806"/>
                  </a:lnTo>
                  <a:cubicBezTo>
                    <a:pt x="22" y="1942"/>
                    <a:pt x="46" y="2077"/>
                    <a:pt x="112" y="2212"/>
                  </a:cubicBezTo>
                  <a:lnTo>
                    <a:pt x="2213" y="90"/>
                  </a:lnTo>
                  <a:cubicBezTo>
                    <a:pt x="2099" y="45"/>
                    <a:pt x="1942" y="24"/>
                    <a:pt x="18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52"/>
            <p:cNvSpPr/>
            <p:nvPr/>
          </p:nvSpPr>
          <p:spPr>
            <a:xfrm>
              <a:off x="3193964" y="1258780"/>
              <a:ext cx="156515" cy="156408"/>
            </a:xfrm>
            <a:custGeom>
              <a:avLst/>
              <a:gdLst/>
              <a:ahLst/>
              <a:cxnLst/>
              <a:rect l="l" t="t" r="r" b="b"/>
              <a:pathLst>
                <a:path w="1469" h="1468" extrusionOk="0">
                  <a:moveTo>
                    <a:pt x="1468" y="1"/>
                  </a:moveTo>
                  <a:lnTo>
                    <a:pt x="0" y="1467"/>
                  </a:lnTo>
                  <a:cubicBezTo>
                    <a:pt x="361" y="1422"/>
                    <a:pt x="722" y="1265"/>
                    <a:pt x="993" y="994"/>
                  </a:cubicBezTo>
                  <a:cubicBezTo>
                    <a:pt x="1288" y="699"/>
                    <a:pt x="1445" y="362"/>
                    <a:pt x="14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52"/>
            <p:cNvSpPr/>
            <p:nvPr/>
          </p:nvSpPr>
          <p:spPr>
            <a:xfrm>
              <a:off x="3001545" y="1063911"/>
              <a:ext cx="156515" cy="156515"/>
            </a:xfrm>
            <a:custGeom>
              <a:avLst/>
              <a:gdLst/>
              <a:ahLst/>
              <a:cxnLst/>
              <a:rect l="l" t="t" r="r" b="b"/>
              <a:pathLst>
                <a:path w="1469" h="1469" extrusionOk="0">
                  <a:moveTo>
                    <a:pt x="1468" y="0"/>
                  </a:moveTo>
                  <a:lnTo>
                    <a:pt x="1468" y="0"/>
                  </a:lnTo>
                  <a:cubicBezTo>
                    <a:pt x="1107" y="45"/>
                    <a:pt x="746" y="204"/>
                    <a:pt x="475" y="475"/>
                  </a:cubicBezTo>
                  <a:cubicBezTo>
                    <a:pt x="181" y="746"/>
                    <a:pt x="24" y="1107"/>
                    <a:pt x="0" y="1468"/>
                  </a:cubicBezTo>
                  <a:lnTo>
                    <a:pt x="1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52"/>
            <p:cNvSpPr/>
            <p:nvPr/>
          </p:nvSpPr>
          <p:spPr>
            <a:xfrm>
              <a:off x="2390620" y="1912963"/>
              <a:ext cx="375251" cy="64992"/>
            </a:xfrm>
            <a:custGeom>
              <a:avLst/>
              <a:gdLst/>
              <a:ahLst/>
              <a:cxnLst/>
              <a:rect l="l" t="t" r="r" b="b"/>
              <a:pathLst>
                <a:path w="3522" h="610" extrusionOk="0">
                  <a:moveTo>
                    <a:pt x="768" y="1"/>
                  </a:moveTo>
                  <a:lnTo>
                    <a:pt x="406" y="339"/>
                  </a:lnTo>
                  <a:lnTo>
                    <a:pt x="136" y="68"/>
                  </a:lnTo>
                  <a:lnTo>
                    <a:pt x="0" y="203"/>
                  </a:lnTo>
                  <a:lnTo>
                    <a:pt x="406" y="610"/>
                  </a:lnTo>
                  <a:lnTo>
                    <a:pt x="746" y="272"/>
                  </a:lnTo>
                  <a:lnTo>
                    <a:pt x="1084" y="610"/>
                  </a:lnTo>
                  <a:lnTo>
                    <a:pt x="1423" y="272"/>
                  </a:lnTo>
                  <a:lnTo>
                    <a:pt x="1761" y="610"/>
                  </a:lnTo>
                  <a:lnTo>
                    <a:pt x="2100" y="272"/>
                  </a:lnTo>
                  <a:lnTo>
                    <a:pt x="2438" y="610"/>
                  </a:lnTo>
                  <a:lnTo>
                    <a:pt x="2778" y="272"/>
                  </a:lnTo>
                  <a:lnTo>
                    <a:pt x="3115" y="610"/>
                  </a:lnTo>
                  <a:lnTo>
                    <a:pt x="3522" y="203"/>
                  </a:lnTo>
                  <a:lnTo>
                    <a:pt x="3410" y="68"/>
                  </a:lnTo>
                  <a:lnTo>
                    <a:pt x="3115" y="339"/>
                  </a:lnTo>
                  <a:lnTo>
                    <a:pt x="2778" y="1"/>
                  </a:lnTo>
                  <a:lnTo>
                    <a:pt x="2438" y="339"/>
                  </a:lnTo>
                  <a:lnTo>
                    <a:pt x="2122" y="1"/>
                  </a:lnTo>
                  <a:lnTo>
                    <a:pt x="1761" y="339"/>
                  </a:lnTo>
                  <a:lnTo>
                    <a:pt x="1445" y="1"/>
                  </a:lnTo>
                  <a:lnTo>
                    <a:pt x="1084" y="339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52"/>
            <p:cNvSpPr/>
            <p:nvPr/>
          </p:nvSpPr>
          <p:spPr>
            <a:xfrm>
              <a:off x="3862530" y="1624334"/>
              <a:ext cx="377915" cy="62648"/>
            </a:xfrm>
            <a:custGeom>
              <a:avLst/>
              <a:gdLst/>
              <a:ahLst/>
              <a:cxnLst/>
              <a:rect l="l" t="t" r="r" b="b"/>
              <a:pathLst>
                <a:path w="3547" h="588" extrusionOk="0">
                  <a:moveTo>
                    <a:pt x="768" y="1"/>
                  </a:moveTo>
                  <a:lnTo>
                    <a:pt x="407" y="339"/>
                  </a:lnTo>
                  <a:lnTo>
                    <a:pt x="136" y="68"/>
                  </a:lnTo>
                  <a:lnTo>
                    <a:pt x="1" y="182"/>
                  </a:lnTo>
                  <a:lnTo>
                    <a:pt x="407" y="588"/>
                  </a:lnTo>
                  <a:lnTo>
                    <a:pt x="768" y="248"/>
                  </a:lnTo>
                  <a:lnTo>
                    <a:pt x="1084" y="588"/>
                  </a:lnTo>
                  <a:lnTo>
                    <a:pt x="1446" y="248"/>
                  </a:lnTo>
                  <a:lnTo>
                    <a:pt x="1762" y="588"/>
                  </a:lnTo>
                  <a:lnTo>
                    <a:pt x="2123" y="248"/>
                  </a:lnTo>
                  <a:lnTo>
                    <a:pt x="2439" y="588"/>
                  </a:lnTo>
                  <a:lnTo>
                    <a:pt x="2778" y="248"/>
                  </a:lnTo>
                  <a:lnTo>
                    <a:pt x="3116" y="588"/>
                  </a:lnTo>
                  <a:lnTo>
                    <a:pt x="3546" y="182"/>
                  </a:lnTo>
                  <a:lnTo>
                    <a:pt x="3411" y="68"/>
                  </a:lnTo>
                  <a:lnTo>
                    <a:pt x="3116" y="339"/>
                  </a:lnTo>
                  <a:lnTo>
                    <a:pt x="2778" y="1"/>
                  </a:lnTo>
                  <a:lnTo>
                    <a:pt x="2439" y="339"/>
                  </a:lnTo>
                  <a:lnTo>
                    <a:pt x="2123" y="1"/>
                  </a:lnTo>
                  <a:lnTo>
                    <a:pt x="1762" y="339"/>
                  </a:lnTo>
                  <a:lnTo>
                    <a:pt x="1446" y="1"/>
                  </a:lnTo>
                  <a:lnTo>
                    <a:pt x="1084" y="339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52"/>
            <p:cNvSpPr/>
            <p:nvPr/>
          </p:nvSpPr>
          <p:spPr>
            <a:xfrm>
              <a:off x="2505029" y="1302037"/>
              <a:ext cx="189970" cy="190076"/>
            </a:xfrm>
            <a:custGeom>
              <a:avLst/>
              <a:gdLst/>
              <a:ahLst/>
              <a:cxnLst/>
              <a:rect l="l" t="t" r="r" b="b"/>
              <a:pathLst>
                <a:path w="1783" h="1784" extrusionOk="0">
                  <a:moveTo>
                    <a:pt x="880" y="272"/>
                  </a:moveTo>
                  <a:lnTo>
                    <a:pt x="1512" y="904"/>
                  </a:lnTo>
                  <a:lnTo>
                    <a:pt x="880" y="1513"/>
                  </a:lnTo>
                  <a:lnTo>
                    <a:pt x="248" y="904"/>
                  </a:lnTo>
                  <a:lnTo>
                    <a:pt x="880" y="272"/>
                  </a:lnTo>
                  <a:close/>
                  <a:moveTo>
                    <a:pt x="880" y="1"/>
                  </a:moveTo>
                  <a:lnTo>
                    <a:pt x="0" y="904"/>
                  </a:lnTo>
                  <a:lnTo>
                    <a:pt x="880" y="1783"/>
                  </a:lnTo>
                  <a:lnTo>
                    <a:pt x="1783" y="904"/>
                  </a:lnTo>
                  <a:lnTo>
                    <a:pt x="8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52"/>
            <p:cNvSpPr/>
            <p:nvPr/>
          </p:nvSpPr>
          <p:spPr>
            <a:xfrm>
              <a:off x="3732653" y="1989994"/>
              <a:ext cx="166210" cy="125190"/>
            </a:xfrm>
            <a:custGeom>
              <a:avLst/>
              <a:gdLst/>
              <a:ahLst/>
              <a:cxnLst/>
              <a:rect l="l" t="t" r="r" b="b"/>
              <a:pathLst>
                <a:path w="1560" h="1175" extrusionOk="0">
                  <a:moveTo>
                    <a:pt x="792" y="338"/>
                  </a:moveTo>
                  <a:lnTo>
                    <a:pt x="1220" y="994"/>
                  </a:lnTo>
                  <a:lnTo>
                    <a:pt x="362" y="994"/>
                  </a:lnTo>
                  <a:lnTo>
                    <a:pt x="792" y="338"/>
                  </a:lnTo>
                  <a:close/>
                  <a:moveTo>
                    <a:pt x="792" y="0"/>
                  </a:moveTo>
                  <a:lnTo>
                    <a:pt x="1" y="1174"/>
                  </a:lnTo>
                  <a:lnTo>
                    <a:pt x="1559" y="1174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52"/>
            <p:cNvSpPr/>
            <p:nvPr/>
          </p:nvSpPr>
          <p:spPr>
            <a:xfrm>
              <a:off x="3472898" y="2372276"/>
              <a:ext cx="19391" cy="113257"/>
            </a:xfrm>
            <a:custGeom>
              <a:avLst/>
              <a:gdLst/>
              <a:ahLst/>
              <a:cxnLst/>
              <a:rect l="l" t="t" r="r" b="b"/>
              <a:pathLst>
                <a:path w="182" h="1063" extrusionOk="0">
                  <a:moveTo>
                    <a:pt x="1" y="1"/>
                  </a:moveTo>
                  <a:lnTo>
                    <a:pt x="1" y="1063"/>
                  </a:lnTo>
                  <a:lnTo>
                    <a:pt x="181" y="1063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52"/>
            <p:cNvSpPr/>
            <p:nvPr/>
          </p:nvSpPr>
          <p:spPr>
            <a:xfrm>
              <a:off x="3427297" y="2418090"/>
              <a:ext cx="113044" cy="21629"/>
            </a:xfrm>
            <a:custGeom>
              <a:avLst/>
              <a:gdLst/>
              <a:ahLst/>
              <a:cxnLst/>
              <a:rect l="l" t="t" r="r" b="b"/>
              <a:pathLst>
                <a:path w="1061" h="203" extrusionOk="0">
                  <a:moveTo>
                    <a:pt x="1" y="1"/>
                  </a:moveTo>
                  <a:lnTo>
                    <a:pt x="1" y="203"/>
                  </a:lnTo>
                  <a:lnTo>
                    <a:pt x="1061" y="203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73" name="Google Shape;4373;p52"/>
          <p:cNvSpPr txBox="1">
            <a:spLocks noGrp="1"/>
          </p:cNvSpPr>
          <p:nvPr>
            <p:ph type="subTitle" idx="1"/>
          </p:nvPr>
        </p:nvSpPr>
        <p:spPr>
          <a:xfrm>
            <a:off x="2819755" y="3183582"/>
            <a:ext cx="2324700" cy="3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/>
              <a:t>Listening</a:t>
            </a:r>
            <a:endParaRPr sz="2300" dirty="0"/>
          </a:p>
        </p:txBody>
      </p:sp>
      <p:sp>
        <p:nvSpPr>
          <p:cNvPr id="4374" name="Google Shape;4374;p52"/>
          <p:cNvSpPr txBox="1">
            <a:spLocks noGrp="1"/>
          </p:cNvSpPr>
          <p:nvPr>
            <p:ph type="title"/>
          </p:nvPr>
        </p:nvSpPr>
        <p:spPr>
          <a:xfrm>
            <a:off x="3110409" y="1471407"/>
            <a:ext cx="2779200" cy="200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27" name="Google Shape;6529;p56"/>
          <p:cNvGrpSpPr/>
          <p:nvPr/>
        </p:nvGrpSpPr>
        <p:grpSpPr>
          <a:xfrm>
            <a:off x="1127444" y="2825401"/>
            <a:ext cx="1449908" cy="1235848"/>
            <a:chOff x="771422" y="1584020"/>
            <a:chExt cx="1194777" cy="1064377"/>
          </a:xfrm>
        </p:grpSpPr>
        <p:sp>
          <p:nvSpPr>
            <p:cNvPr id="28" name="Google Shape;6530;p56"/>
            <p:cNvSpPr/>
            <p:nvPr/>
          </p:nvSpPr>
          <p:spPr>
            <a:xfrm>
              <a:off x="771422" y="1735183"/>
              <a:ext cx="368724" cy="381117"/>
            </a:xfrm>
            <a:custGeom>
              <a:avLst/>
              <a:gdLst/>
              <a:ahLst/>
              <a:cxnLst/>
              <a:rect l="l" t="t" r="r" b="b"/>
              <a:pathLst>
                <a:path w="4020" h="4155" extrusionOk="0">
                  <a:moveTo>
                    <a:pt x="1" y="1"/>
                  </a:moveTo>
                  <a:lnTo>
                    <a:pt x="1" y="4155"/>
                  </a:lnTo>
                  <a:lnTo>
                    <a:pt x="4019" y="4155"/>
                  </a:lnTo>
                  <a:lnTo>
                    <a:pt x="40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531;p56"/>
            <p:cNvSpPr/>
            <p:nvPr/>
          </p:nvSpPr>
          <p:spPr>
            <a:xfrm>
              <a:off x="841865" y="1598513"/>
              <a:ext cx="1041509" cy="1041629"/>
            </a:xfrm>
            <a:custGeom>
              <a:avLst/>
              <a:gdLst/>
              <a:ahLst/>
              <a:cxnLst/>
              <a:rect l="l" t="t" r="r" b="b"/>
              <a:pathLst>
                <a:path w="11355" h="11356" extrusionOk="0">
                  <a:moveTo>
                    <a:pt x="5689" y="1"/>
                  </a:moveTo>
                  <a:cubicBezTo>
                    <a:pt x="2550" y="1"/>
                    <a:pt x="0" y="2551"/>
                    <a:pt x="0" y="5690"/>
                  </a:cubicBezTo>
                  <a:cubicBezTo>
                    <a:pt x="0" y="8827"/>
                    <a:pt x="2550" y="11355"/>
                    <a:pt x="5689" y="11355"/>
                  </a:cubicBezTo>
                  <a:cubicBezTo>
                    <a:pt x="8805" y="11355"/>
                    <a:pt x="11355" y="8827"/>
                    <a:pt x="11355" y="5690"/>
                  </a:cubicBezTo>
                  <a:cubicBezTo>
                    <a:pt x="11355" y="2551"/>
                    <a:pt x="8805" y="1"/>
                    <a:pt x="5689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532;p56"/>
            <p:cNvSpPr/>
            <p:nvPr/>
          </p:nvSpPr>
          <p:spPr>
            <a:xfrm>
              <a:off x="1690757" y="2265354"/>
              <a:ext cx="35221" cy="35131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203" y="0"/>
                  </a:moveTo>
                  <a:cubicBezTo>
                    <a:pt x="91" y="0"/>
                    <a:pt x="1" y="90"/>
                    <a:pt x="1" y="181"/>
                  </a:cubicBezTo>
                  <a:cubicBezTo>
                    <a:pt x="1" y="293"/>
                    <a:pt x="91" y="383"/>
                    <a:pt x="203" y="383"/>
                  </a:cubicBezTo>
                  <a:cubicBezTo>
                    <a:pt x="294" y="383"/>
                    <a:pt x="384" y="293"/>
                    <a:pt x="384" y="181"/>
                  </a:cubicBezTo>
                  <a:cubicBezTo>
                    <a:pt x="384" y="90"/>
                    <a:pt x="294" y="0"/>
                    <a:pt x="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533;p56"/>
            <p:cNvSpPr/>
            <p:nvPr/>
          </p:nvSpPr>
          <p:spPr>
            <a:xfrm>
              <a:off x="1815041" y="2265354"/>
              <a:ext cx="35221" cy="35131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203" y="0"/>
                  </a:moveTo>
                  <a:cubicBezTo>
                    <a:pt x="91" y="0"/>
                    <a:pt x="0" y="90"/>
                    <a:pt x="0" y="181"/>
                  </a:cubicBezTo>
                  <a:cubicBezTo>
                    <a:pt x="0" y="293"/>
                    <a:pt x="91" y="383"/>
                    <a:pt x="203" y="383"/>
                  </a:cubicBezTo>
                  <a:cubicBezTo>
                    <a:pt x="293" y="383"/>
                    <a:pt x="383" y="293"/>
                    <a:pt x="383" y="181"/>
                  </a:cubicBezTo>
                  <a:cubicBezTo>
                    <a:pt x="383" y="90"/>
                    <a:pt x="293" y="0"/>
                    <a:pt x="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534;p56"/>
            <p:cNvSpPr/>
            <p:nvPr/>
          </p:nvSpPr>
          <p:spPr>
            <a:xfrm>
              <a:off x="1690757" y="2381294"/>
              <a:ext cx="35221" cy="35222"/>
            </a:xfrm>
            <a:custGeom>
              <a:avLst/>
              <a:gdLst/>
              <a:ahLst/>
              <a:cxnLst/>
              <a:rect l="l" t="t" r="r" b="b"/>
              <a:pathLst>
                <a:path w="384" h="384" extrusionOk="0">
                  <a:moveTo>
                    <a:pt x="203" y="0"/>
                  </a:moveTo>
                  <a:cubicBezTo>
                    <a:pt x="91" y="0"/>
                    <a:pt x="1" y="90"/>
                    <a:pt x="1" y="202"/>
                  </a:cubicBezTo>
                  <a:cubicBezTo>
                    <a:pt x="1" y="293"/>
                    <a:pt x="91" y="383"/>
                    <a:pt x="203" y="383"/>
                  </a:cubicBezTo>
                  <a:cubicBezTo>
                    <a:pt x="294" y="383"/>
                    <a:pt x="384" y="293"/>
                    <a:pt x="384" y="202"/>
                  </a:cubicBezTo>
                  <a:cubicBezTo>
                    <a:pt x="384" y="90"/>
                    <a:pt x="294" y="0"/>
                    <a:pt x="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535;p56"/>
            <p:cNvSpPr/>
            <p:nvPr/>
          </p:nvSpPr>
          <p:spPr>
            <a:xfrm>
              <a:off x="1815041" y="2381294"/>
              <a:ext cx="35221" cy="35222"/>
            </a:xfrm>
            <a:custGeom>
              <a:avLst/>
              <a:gdLst/>
              <a:ahLst/>
              <a:cxnLst/>
              <a:rect l="l" t="t" r="r" b="b"/>
              <a:pathLst>
                <a:path w="384" h="384" extrusionOk="0">
                  <a:moveTo>
                    <a:pt x="203" y="0"/>
                  </a:moveTo>
                  <a:cubicBezTo>
                    <a:pt x="91" y="0"/>
                    <a:pt x="0" y="90"/>
                    <a:pt x="0" y="202"/>
                  </a:cubicBezTo>
                  <a:cubicBezTo>
                    <a:pt x="0" y="293"/>
                    <a:pt x="91" y="383"/>
                    <a:pt x="203" y="383"/>
                  </a:cubicBezTo>
                  <a:cubicBezTo>
                    <a:pt x="293" y="383"/>
                    <a:pt x="383" y="293"/>
                    <a:pt x="383" y="202"/>
                  </a:cubicBezTo>
                  <a:cubicBezTo>
                    <a:pt x="383" y="90"/>
                    <a:pt x="293" y="0"/>
                    <a:pt x="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536;p56"/>
            <p:cNvSpPr/>
            <p:nvPr/>
          </p:nvSpPr>
          <p:spPr>
            <a:xfrm>
              <a:off x="1690757" y="2497235"/>
              <a:ext cx="35221" cy="35222"/>
            </a:xfrm>
            <a:custGeom>
              <a:avLst/>
              <a:gdLst/>
              <a:ahLst/>
              <a:cxnLst/>
              <a:rect l="l" t="t" r="r" b="b"/>
              <a:pathLst>
                <a:path w="384" h="384" extrusionOk="0">
                  <a:moveTo>
                    <a:pt x="203" y="0"/>
                  </a:moveTo>
                  <a:cubicBezTo>
                    <a:pt x="91" y="0"/>
                    <a:pt x="1" y="91"/>
                    <a:pt x="1" y="203"/>
                  </a:cubicBezTo>
                  <a:cubicBezTo>
                    <a:pt x="1" y="293"/>
                    <a:pt x="91" y="383"/>
                    <a:pt x="203" y="383"/>
                  </a:cubicBezTo>
                  <a:cubicBezTo>
                    <a:pt x="294" y="383"/>
                    <a:pt x="384" y="293"/>
                    <a:pt x="384" y="203"/>
                  </a:cubicBezTo>
                  <a:cubicBezTo>
                    <a:pt x="384" y="91"/>
                    <a:pt x="294" y="0"/>
                    <a:pt x="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537;p56"/>
            <p:cNvSpPr/>
            <p:nvPr/>
          </p:nvSpPr>
          <p:spPr>
            <a:xfrm>
              <a:off x="1815041" y="2497235"/>
              <a:ext cx="35221" cy="35222"/>
            </a:xfrm>
            <a:custGeom>
              <a:avLst/>
              <a:gdLst/>
              <a:ahLst/>
              <a:cxnLst/>
              <a:rect l="l" t="t" r="r" b="b"/>
              <a:pathLst>
                <a:path w="384" h="384" extrusionOk="0">
                  <a:moveTo>
                    <a:pt x="203" y="0"/>
                  </a:moveTo>
                  <a:cubicBezTo>
                    <a:pt x="91" y="0"/>
                    <a:pt x="0" y="91"/>
                    <a:pt x="0" y="203"/>
                  </a:cubicBezTo>
                  <a:cubicBezTo>
                    <a:pt x="0" y="293"/>
                    <a:pt x="91" y="383"/>
                    <a:pt x="203" y="383"/>
                  </a:cubicBezTo>
                  <a:cubicBezTo>
                    <a:pt x="293" y="383"/>
                    <a:pt x="383" y="293"/>
                    <a:pt x="383" y="203"/>
                  </a:cubicBezTo>
                  <a:cubicBezTo>
                    <a:pt x="383" y="91"/>
                    <a:pt x="293" y="0"/>
                    <a:pt x="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538;p56"/>
            <p:cNvSpPr/>
            <p:nvPr/>
          </p:nvSpPr>
          <p:spPr>
            <a:xfrm>
              <a:off x="1690757" y="2613175"/>
              <a:ext cx="35221" cy="35222"/>
            </a:xfrm>
            <a:custGeom>
              <a:avLst/>
              <a:gdLst/>
              <a:ahLst/>
              <a:cxnLst/>
              <a:rect l="l" t="t" r="r" b="b"/>
              <a:pathLst>
                <a:path w="384" h="384" extrusionOk="0">
                  <a:moveTo>
                    <a:pt x="203" y="1"/>
                  </a:moveTo>
                  <a:cubicBezTo>
                    <a:pt x="91" y="1"/>
                    <a:pt x="1" y="91"/>
                    <a:pt x="1" y="203"/>
                  </a:cubicBezTo>
                  <a:cubicBezTo>
                    <a:pt x="1" y="293"/>
                    <a:pt x="91" y="383"/>
                    <a:pt x="203" y="383"/>
                  </a:cubicBezTo>
                  <a:cubicBezTo>
                    <a:pt x="294" y="383"/>
                    <a:pt x="384" y="293"/>
                    <a:pt x="384" y="203"/>
                  </a:cubicBezTo>
                  <a:cubicBezTo>
                    <a:pt x="384" y="91"/>
                    <a:pt x="294" y="1"/>
                    <a:pt x="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539;p56"/>
            <p:cNvSpPr/>
            <p:nvPr/>
          </p:nvSpPr>
          <p:spPr>
            <a:xfrm>
              <a:off x="1815041" y="2613175"/>
              <a:ext cx="35221" cy="35222"/>
            </a:xfrm>
            <a:custGeom>
              <a:avLst/>
              <a:gdLst/>
              <a:ahLst/>
              <a:cxnLst/>
              <a:rect l="l" t="t" r="r" b="b"/>
              <a:pathLst>
                <a:path w="384" h="384" extrusionOk="0">
                  <a:moveTo>
                    <a:pt x="203" y="1"/>
                  </a:moveTo>
                  <a:cubicBezTo>
                    <a:pt x="91" y="1"/>
                    <a:pt x="0" y="91"/>
                    <a:pt x="0" y="203"/>
                  </a:cubicBezTo>
                  <a:cubicBezTo>
                    <a:pt x="0" y="293"/>
                    <a:pt x="91" y="383"/>
                    <a:pt x="203" y="383"/>
                  </a:cubicBezTo>
                  <a:cubicBezTo>
                    <a:pt x="293" y="383"/>
                    <a:pt x="383" y="293"/>
                    <a:pt x="383" y="203"/>
                  </a:cubicBezTo>
                  <a:cubicBezTo>
                    <a:pt x="383" y="91"/>
                    <a:pt x="293" y="1"/>
                    <a:pt x="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540;p56"/>
            <p:cNvSpPr/>
            <p:nvPr/>
          </p:nvSpPr>
          <p:spPr>
            <a:xfrm>
              <a:off x="891579" y="2385422"/>
              <a:ext cx="211237" cy="211243"/>
            </a:xfrm>
            <a:custGeom>
              <a:avLst/>
              <a:gdLst/>
              <a:ahLst/>
              <a:cxnLst/>
              <a:rect l="l" t="t" r="r" b="b"/>
              <a:pathLst>
                <a:path w="2303" h="2303" extrusionOk="0">
                  <a:moveTo>
                    <a:pt x="813" y="0"/>
                  </a:moveTo>
                  <a:lnTo>
                    <a:pt x="813" y="835"/>
                  </a:lnTo>
                  <a:lnTo>
                    <a:pt x="0" y="835"/>
                  </a:lnTo>
                  <a:lnTo>
                    <a:pt x="0" y="1490"/>
                  </a:lnTo>
                  <a:lnTo>
                    <a:pt x="813" y="1490"/>
                  </a:lnTo>
                  <a:lnTo>
                    <a:pt x="813" y="2303"/>
                  </a:lnTo>
                  <a:lnTo>
                    <a:pt x="1490" y="2303"/>
                  </a:lnTo>
                  <a:lnTo>
                    <a:pt x="1490" y="1490"/>
                  </a:lnTo>
                  <a:lnTo>
                    <a:pt x="2303" y="1490"/>
                  </a:lnTo>
                  <a:lnTo>
                    <a:pt x="2303" y="835"/>
                  </a:lnTo>
                  <a:lnTo>
                    <a:pt x="1490" y="835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541;p56"/>
            <p:cNvSpPr/>
            <p:nvPr/>
          </p:nvSpPr>
          <p:spPr>
            <a:xfrm>
              <a:off x="1746616" y="2058239"/>
              <a:ext cx="219584" cy="91175"/>
            </a:xfrm>
            <a:custGeom>
              <a:avLst/>
              <a:gdLst/>
              <a:ahLst/>
              <a:cxnLst/>
              <a:rect l="l" t="t" r="r" b="b"/>
              <a:pathLst>
                <a:path w="2394" h="994" extrusionOk="0">
                  <a:moveTo>
                    <a:pt x="1" y="1"/>
                  </a:moveTo>
                  <a:lnTo>
                    <a:pt x="1" y="994"/>
                  </a:lnTo>
                  <a:lnTo>
                    <a:pt x="2394" y="994"/>
                  </a:lnTo>
                  <a:lnTo>
                    <a:pt x="23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542;p56"/>
            <p:cNvSpPr/>
            <p:nvPr/>
          </p:nvSpPr>
          <p:spPr>
            <a:xfrm>
              <a:off x="1077867" y="1584020"/>
              <a:ext cx="149233" cy="147127"/>
            </a:xfrm>
            <a:custGeom>
              <a:avLst/>
              <a:gdLst/>
              <a:ahLst/>
              <a:cxnLst/>
              <a:rect l="l" t="t" r="r" b="b"/>
              <a:pathLst>
                <a:path w="1627" h="1604" extrusionOk="0">
                  <a:moveTo>
                    <a:pt x="814" y="0"/>
                  </a:moveTo>
                  <a:cubicBezTo>
                    <a:pt x="362" y="0"/>
                    <a:pt x="1" y="361"/>
                    <a:pt x="1" y="813"/>
                  </a:cubicBezTo>
                  <a:cubicBezTo>
                    <a:pt x="1" y="1243"/>
                    <a:pt x="362" y="1604"/>
                    <a:pt x="814" y="1604"/>
                  </a:cubicBezTo>
                  <a:cubicBezTo>
                    <a:pt x="1265" y="1604"/>
                    <a:pt x="1626" y="1243"/>
                    <a:pt x="1626" y="813"/>
                  </a:cubicBezTo>
                  <a:cubicBezTo>
                    <a:pt x="1626" y="361"/>
                    <a:pt x="1265" y="0"/>
                    <a:pt x="8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543;p56"/>
            <p:cNvSpPr/>
            <p:nvPr/>
          </p:nvSpPr>
          <p:spPr>
            <a:xfrm>
              <a:off x="1289104" y="1584020"/>
              <a:ext cx="147031" cy="147127"/>
            </a:xfrm>
            <a:custGeom>
              <a:avLst/>
              <a:gdLst/>
              <a:ahLst/>
              <a:cxnLst/>
              <a:rect l="l" t="t" r="r" b="b"/>
              <a:pathLst>
                <a:path w="1603" h="1604" extrusionOk="0">
                  <a:moveTo>
                    <a:pt x="813" y="0"/>
                  </a:moveTo>
                  <a:cubicBezTo>
                    <a:pt x="362" y="0"/>
                    <a:pt x="0" y="361"/>
                    <a:pt x="0" y="813"/>
                  </a:cubicBezTo>
                  <a:cubicBezTo>
                    <a:pt x="0" y="1243"/>
                    <a:pt x="362" y="1604"/>
                    <a:pt x="813" y="1604"/>
                  </a:cubicBezTo>
                  <a:cubicBezTo>
                    <a:pt x="1241" y="1604"/>
                    <a:pt x="1602" y="1243"/>
                    <a:pt x="1602" y="813"/>
                  </a:cubicBezTo>
                  <a:cubicBezTo>
                    <a:pt x="1602" y="361"/>
                    <a:pt x="1241" y="0"/>
                    <a:pt x="8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" name="Google Shape;6544;p56"/>
            <p:cNvGrpSpPr/>
            <p:nvPr/>
          </p:nvGrpSpPr>
          <p:grpSpPr>
            <a:xfrm>
              <a:off x="1138456" y="1918518"/>
              <a:ext cx="505461" cy="404401"/>
              <a:chOff x="5866274" y="3594046"/>
              <a:chExt cx="604185" cy="483387"/>
            </a:xfrm>
          </p:grpSpPr>
          <p:sp>
            <p:nvSpPr>
              <p:cNvPr id="43" name="Google Shape;6545;p56"/>
              <p:cNvSpPr/>
              <p:nvPr/>
            </p:nvSpPr>
            <p:spPr>
              <a:xfrm>
                <a:off x="5866274" y="3594046"/>
                <a:ext cx="366984" cy="483387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2529" extrusionOk="0">
                    <a:moveTo>
                      <a:pt x="1920" y="0"/>
                    </a:moveTo>
                    <a:lnTo>
                      <a:pt x="882" y="611"/>
                    </a:lnTo>
                    <a:lnTo>
                      <a:pt x="0" y="611"/>
                    </a:lnTo>
                    <a:lnTo>
                      <a:pt x="0" y="1265"/>
                    </a:lnTo>
                    <a:lnTo>
                      <a:pt x="0" y="1897"/>
                    </a:lnTo>
                    <a:lnTo>
                      <a:pt x="836" y="1897"/>
                    </a:lnTo>
                    <a:lnTo>
                      <a:pt x="1920" y="2529"/>
                    </a:lnTo>
                    <a:lnTo>
                      <a:pt x="1920" y="1265"/>
                    </a:lnTo>
                    <a:lnTo>
                      <a:pt x="192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6546;p56"/>
              <p:cNvSpPr/>
              <p:nvPr/>
            </p:nvSpPr>
            <p:spPr>
              <a:xfrm>
                <a:off x="6289069" y="3736635"/>
                <a:ext cx="47784" cy="172788"/>
              </a:xfrm>
              <a:custGeom>
                <a:avLst/>
                <a:gdLst/>
                <a:ahLst/>
                <a:cxnLst/>
                <a:rect l="l" t="t" r="r" b="b"/>
                <a:pathLst>
                  <a:path w="250" h="904" extrusionOk="0">
                    <a:moveTo>
                      <a:pt x="69" y="0"/>
                    </a:moveTo>
                    <a:lnTo>
                      <a:pt x="1" y="45"/>
                    </a:lnTo>
                    <a:cubicBezTo>
                      <a:pt x="91" y="157"/>
                      <a:pt x="159" y="293"/>
                      <a:pt x="159" y="452"/>
                    </a:cubicBezTo>
                    <a:cubicBezTo>
                      <a:pt x="159" y="587"/>
                      <a:pt x="91" y="723"/>
                      <a:pt x="1" y="835"/>
                    </a:cubicBezTo>
                    <a:lnTo>
                      <a:pt x="69" y="903"/>
                    </a:lnTo>
                    <a:cubicBezTo>
                      <a:pt x="181" y="768"/>
                      <a:pt x="250" y="609"/>
                      <a:pt x="250" y="452"/>
                    </a:cubicBezTo>
                    <a:cubicBezTo>
                      <a:pt x="250" y="271"/>
                      <a:pt x="181" y="112"/>
                      <a:pt x="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6547;p56"/>
              <p:cNvSpPr/>
              <p:nvPr/>
            </p:nvSpPr>
            <p:spPr>
              <a:xfrm>
                <a:off x="6323665" y="3693438"/>
                <a:ext cx="86394" cy="259182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356" extrusionOk="0">
                    <a:moveTo>
                      <a:pt x="69" y="1"/>
                    </a:moveTo>
                    <a:lnTo>
                      <a:pt x="0" y="67"/>
                    </a:lnTo>
                    <a:cubicBezTo>
                      <a:pt x="340" y="407"/>
                      <a:pt x="340" y="949"/>
                      <a:pt x="0" y="1286"/>
                    </a:cubicBezTo>
                    <a:lnTo>
                      <a:pt x="69" y="1355"/>
                    </a:lnTo>
                    <a:cubicBezTo>
                      <a:pt x="452" y="970"/>
                      <a:pt x="452" y="362"/>
                      <a:pt x="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6548;p56"/>
              <p:cNvSpPr/>
              <p:nvPr/>
            </p:nvSpPr>
            <p:spPr>
              <a:xfrm>
                <a:off x="6362657" y="3645845"/>
                <a:ext cx="107802" cy="349782"/>
              </a:xfrm>
              <a:custGeom>
                <a:avLst/>
                <a:gdLst/>
                <a:ahLst/>
                <a:cxnLst/>
                <a:rect l="l" t="t" r="r" b="b"/>
                <a:pathLst>
                  <a:path w="564" h="1830" extrusionOk="0">
                    <a:moveTo>
                      <a:pt x="67" y="0"/>
                    </a:moveTo>
                    <a:lnTo>
                      <a:pt x="0" y="69"/>
                    </a:lnTo>
                    <a:cubicBezTo>
                      <a:pt x="452" y="542"/>
                      <a:pt x="452" y="1310"/>
                      <a:pt x="0" y="1761"/>
                    </a:cubicBezTo>
                    <a:lnTo>
                      <a:pt x="67" y="1830"/>
                    </a:lnTo>
                    <a:cubicBezTo>
                      <a:pt x="564" y="1333"/>
                      <a:pt x="564" y="520"/>
                      <a:pt x="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663;p40"/>
          <p:cNvSpPr/>
          <p:nvPr/>
        </p:nvSpPr>
        <p:spPr>
          <a:xfrm rot="21442224">
            <a:off x="914103" y="1280653"/>
            <a:ext cx="6976009" cy="1984332"/>
          </a:xfrm>
          <a:custGeom>
            <a:avLst/>
            <a:gdLst/>
            <a:ahLst/>
            <a:cxnLst/>
            <a:rect l="l" t="t" r="r" b="b"/>
            <a:pathLst>
              <a:path w="14900" h="9729" extrusionOk="0">
                <a:moveTo>
                  <a:pt x="1" y="0"/>
                </a:moveTo>
                <a:lnTo>
                  <a:pt x="1" y="9729"/>
                </a:lnTo>
                <a:lnTo>
                  <a:pt x="14900" y="9729"/>
                </a:lnTo>
                <a:lnTo>
                  <a:pt x="14900" y="0"/>
                </a:lnTo>
                <a:close/>
              </a:path>
            </a:pathLst>
          </a:custGeom>
          <a:solidFill>
            <a:srgbClr val="EED143">
              <a:alpha val="4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95" name="Google Shape;3895;p45"/>
          <p:cNvGrpSpPr/>
          <p:nvPr/>
        </p:nvGrpSpPr>
        <p:grpSpPr>
          <a:xfrm rot="-2700000">
            <a:off x="-1490298" y="2995436"/>
            <a:ext cx="210344" cy="215921"/>
            <a:chOff x="800525" y="2705314"/>
            <a:chExt cx="194400" cy="199555"/>
          </a:xfrm>
        </p:grpSpPr>
        <p:sp>
          <p:nvSpPr>
            <p:cNvPr id="3896" name="Google Shape;3896;p45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45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مخطط انسيابي: معالجة متعاقبة 9"/>
          <p:cNvSpPr/>
          <p:nvPr/>
        </p:nvSpPr>
        <p:spPr>
          <a:xfrm>
            <a:off x="1475656" y="267494"/>
            <a:ext cx="6552728" cy="648072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  <a:ln w="57150">
            <a:solidFill>
              <a:schemeClr val="bg1"/>
            </a:solidFill>
          </a:ln>
          <a:effectLst>
            <a:glow rad="139700">
              <a:schemeClr val="bg2">
                <a:lumMod val="60000"/>
                <a:lumOff val="40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/>
            <a:r>
              <a:rPr lang="en-US" sz="1800" b="1" dirty="0">
                <a:solidFill>
                  <a:srgbClr val="FFFFFF"/>
                </a:solidFill>
                <a:cs typeface="Arial"/>
              </a:rPr>
              <a:t>Listen to the conversation and complete the sentences:</a:t>
            </a:r>
            <a:endParaRPr lang="en" sz="1800" b="1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4372644-0AB3-454E-87D1-5CFA6F4E79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28"/>
          <a:stretch/>
        </p:blipFill>
        <p:spPr>
          <a:xfrm>
            <a:off x="683568" y="1419622"/>
            <a:ext cx="7992888" cy="1627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MG Bk 2 F-SA_'18_1-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3279" y="317205"/>
            <a:ext cx="595010" cy="59501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2" name="TextBox 18">
            <a:extLst>
              <a:ext uri="{FF2B5EF4-FFF2-40B4-BE49-F238E27FC236}">
                <a16:creationId xmlns:a16="http://schemas.microsoft.com/office/drawing/2014/main" id="{A74A832B-6BE7-419A-81E2-9F3A6B9A02BF}"/>
              </a:ext>
            </a:extLst>
          </p:cNvPr>
          <p:cNvSpPr txBox="1"/>
          <p:nvPr/>
        </p:nvSpPr>
        <p:spPr>
          <a:xfrm>
            <a:off x="244163" y="3423967"/>
            <a:ext cx="3895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1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changing the time of an appointment.</a:t>
            </a:r>
          </a:p>
        </p:txBody>
      </p:sp>
      <p:sp>
        <p:nvSpPr>
          <p:cNvPr id="33" name="TextBox 21">
            <a:extLst>
              <a:ext uri="{FF2B5EF4-FFF2-40B4-BE49-F238E27FC236}">
                <a16:creationId xmlns:a16="http://schemas.microsoft.com/office/drawing/2014/main" id="{65757FAD-C914-485B-B19B-F7554EF62186}"/>
              </a:ext>
            </a:extLst>
          </p:cNvPr>
          <p:cNvSpPr txBox="1"/>
          <p:nvPr/>
        </p:nvSpPr>
        <p:spPr>
          <a:xfrm>
            <a:off x="3995935" y="3418265"/>
            <a:ext cx="5148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1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b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changing the meeting to Monday at the same time.</a:t>
            </a:r>
          </a:p>
        </p:txBody>
      </p:sp>
      <p:sp>
        <p:nvSpPr>
          <p:cNvPr id="34" name="TextBox 22">
            <a:extLst>
              <a:ext uri="{FF2B5EF4-FFF2-40B4-BE49-F238E27FC236}">
                <a16:creationId xmlns:a16="http://schemas.microsoft.com/office/drawing/2014/main" id="{30255445-37B4-4CD2-A5CC-745FDFE35A8C}"/>
              </a:ext>
            </a:extLst>
          </p:cNvPr>
          <p:cNvSpPr txBox="1"/>
          <p:nvPr/>
        </p:nvSpPr>
        <p:spPr>
          <a:xfrm>
            <a:off x="244163" y="3798953"/>
            <a:ext cx="2564883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2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  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visiting New York .</a:t>
            </a:r>
          </a:p>
        </p:txBody>
      </p:sp>
      <p:sp>
        <p:nvSpPr>
          <p:cNvPr id="35" name="TextBox 23">
            <a:extLst>
              <a:ext uri="{FF2B5EF4-FFF2-40B4-BE49-F238E27FC236}">
                <a16:creationId xmlns:a16="http://schemas.microsoft.com/office/drawing/2014/main" id="{840C6C18-60FF-4BCE-ABC2-0EC461A9636A}"/>
              </a:ext>
            </a:extLst>
          </p:cNvPr>
          <p:cNvSpPr txBox="1"/>
          <p:nvPr/>
        </p:nvSpPr>
        <p:spPr>
          <a:xfrm>
            <a:off x="4067944" y="3752046"/>
            <a:ext cx="2219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2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b 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seeing Brenda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6" name="TextBox 24">
            <a:extLst>
              <a:ext uri="{FF2B5EF4-FFF2-40B4-BE49-F238E27FC236}">
                <a16:creationId xmlns:a16="http://schemas.microsoft.com/office/drawing/2014/main" id="{CD43832A-5677-4C62-BA5C-6F1B8AEEA163}"/>
              </a:ext>
            </a:extLst>
          </p:cNvPr>
          <p:cNvSpPr txBox="1"/>
          <p:nvPr/>
        </p:nvSpPr>
        <p:spPr>
          <a:xfrm>
            <a:off x="244163" y="4104550"/>
            <a:ext cx="2815669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3. a </a:t>
            </a:r>
            <a:r>
              <a:rPr lang="en-US" b="1" dirty="0">
                <a:latin typeface="Comic Sans MS" panose="030F0702030302020204" pitchFamily="66" charset="0"/>
              </a:rPr>
              <a:t>coming to Ron’s house .</a:t>
            </a:r>
          </a:p>
        </p:txBody>
      </p:sp>
      <p:sp>
        <p:nvSpPr>
          <p:cNvPr id="37" name="TextBox 25">
            <a:extLst>
              <a:ext uri="{FF2B5EF4-FFF2-40B4-BE49-F238E27FC236}">
                <a16:creationId xmlns:a16="http://schemas.microsoft.com/office/drawing/2014/main" id="{531032BD-1896-4E56-BE6A-0AC392DA2F7E}"/>
              </a:ext>
            </a:extLst>
          </p:cNvPr>
          <p:cNvSpPr txBox="1"/>
          <p:nvPr/>
        </p:nvSpPr>
        <p:spPr>
          <a:xfrm>
            <a:off x="4055120" y="4090590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3. b </a:t>
            </a:r>
            <a:r>
              <a:rPr lang="en-US" b="1" dirty="0">
                <a:latin typeface="Comic Sans MS" panose="030F0702030302020204" pitchFamily="66" charset="0"/>
              </a:rPr>
              <a:t>bringing his cousin to Ron’s house .</a:t>
            </a:r>
          </a:p>
        </p:txBody>
      </p:sp>
      <p:sp>
        <p:nvSpPr>
          <p:cNvPr id="38" name="TextBox 26">
            <a:extLst>
              <a:ext uri="{FF2B5EF4-FFF2-40B4-BE49-F238E27FC236}">
                <a16:creationId xmlns:a16="http://schemas.microsoft.com/office/drawing/2014/main" id="{5E1C80F6-4C06-43FE-AF12-710706DAC623}"/>
              </a:ext>
            </a:extLst>
          </p:cNvPr>
          <p:cNvSpPr txBox="1"/>
          <p:nvPr/>
        </p:nvSpPr>
        <p:spPr>
          <a:xfrm>
            <a:off x="244163" y="4412327"/>
            <a:ext cx="3744049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4. a</a:t>
            </a:r>
            <a:r>
              <a:rPr lang="en-US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handing in his history project </a:t>
            </a:r>
            <a:r>
              <a:rPr lang="en-US" b="1" dirty="0">
                <a:solidFill>
                  <a:srgbClr val="7030A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9" name="TextBox 27">
            <a:extLst>
              <a:ext uri="{FF2B5EF4-FFF2-40B4-BE49-F238E27FC236}">
                <a16:creationId xmlns:a16="http://schemas.microsoft.com/office/drawing/2014/main" id="{3684C365-E761-4A8F-835B-C34DE37A6A14}"/>
              </a:ext>
            </a:extLst>
          </p:cNvPr>
          <p:cNvSpPr txBox="1"/>
          <p:nvPr/>
        </p:nvSpPr>
        <p:spPr>
          <a:xfrm>
            <a:off x="4046438" y="4412327"/>
            <a:ext cx="4558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4. b </a:t>
            </a:r>
            <a:r>
              <a:rPr lang="en-US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hand the project in a couple of days late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</p:bldLst>
  </p:timing>
</p:sld>
</file>

<file path=ppt/theme/theme1.xml><?xml version="1.0" encoding="utf-8"?>
<a:theme xmlns:a="http://schemas.openxmlformats.org/drawingml/2006/main" name="Innel Memphis daily activiti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000000"/>
      </a:lt2>
      <a:accent1>
        <a:srgbClr val="C9457C"/>
      </a:accent1>
      <a:accent2>
        <a:srgbClr val="EED143"/>
      </a:accent2>
      <a:accent3>
        <a:srgbClr val="85C1D0"/>
      </a:accent3>
      <a:accent4>
        <a:srgbClr val="F3F3F3"/>
      </a:accent4>
      <a:accent5>
        <a:srgbClr val="000000"/>
      </a:accent5>
      <a:accent6>
        <a:srgbClr val="FFFFFF"/>
      </a:accent6>
      <a:hlink>
        <a:srgbClr val="C945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662</Words>
  <Application>Microsoft Office PowerPoint</Application>
  <PresentationFormat>عرض على الشاشة (16:9)</PresentationFormat>
  <Paragraphs>118</Paragraphs>
  <Slides>26</Slides>
  <Notes>26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7" baseType="lpstr">
      <vt:lpstr>Arial</vt:lpstr>
      <vt:lpstr>Footlight MT Light</vt:lpstr>
      <vt:lpstr>Roboto Condensed</vt:lpstr>
      <vt:lpstr>Assistant</vt:lpstr>
      <vt:lpstr>Amasis MT Pro</vt:lpstr>
      <vt:lpstr>Roboto Black</vt:lpstr>
      <vt:lpstr>Congenial Black</vt:lpstr>
      <vt:lpstr>Handlee</vt:lpstr>
      <vt:lpstr>Comic Sans MS</vt:lpstr>
      <vt:lpstr>Sitka Subheading</vt:lpstr>
      <vt:lpstr>Innel Memphis daily activities by Slidesgo</vt:lpstr>
      <vt:lpstr>Unit 3  You’ve Got Mail</vt:lpstr>
      <vt:lpstr> Lesson Objectives</vt:lpstr>
      <vt:lpstr>Language in Context </vt:lpstr>
      <vt:lpstr>عرض تقديمي في PowerPoint</vt:lpstr>
      <vt:lpstr>Remember</vt:lpstr>
      <vt:lpstr>Compare these two sentences</vt:lpstr>
      <vt:lpstr>Make a list of things you’re used to doing  &amp; not used to doing</vt:lpstr>
      <vt:lpstr>02</vt:lpstr>
      <vt:lpstr>عرض تقديمي في PowerPoint</vt:lpstr>
      <vt:lpstr>03</vt:lpstr>
      <vt:lpstr>عرض تقديمي في PowerPoint</vt:lpstr>
      <vt:lpstr>عرض تقديمي في PowerPoint</vt:lpstr>
      <vt:lpstr>Conversation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Read the words and their meanings:</vt:lpstr>
      <vt:lpstr>عرض تقديمي في PowerPoint</vt:lpstr>
      <vt:lpstr>عرض تقديمي في PowerPoint</vt:lpstr>
      <vt:lpstr>Homework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INNEL MEMPHIS</dc:title>
  <dc:creator>ام الوليد</dc:creator>
  <cp:lastModifiedBy>انتصار بنت العبيدالله</cp:lastModifiedBy>
  <cp:revision>80</cp:revision>
  <dcterms:modified xsi:type="dcterms:W3CDTF">2023-01-09T00:53:47Z</dcterms:modified>
</cp:coreProperties>
</file>